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08" r:id="rId2"/>
    <p:sldId id="379" r:id="rId3"/>
    <p:sldId id="509" r:id="rId4"/>
    <p:sldId id="366" r:id="rId5"/>
    <p:sldId id="370" r:id="rId6"/>
    <p:sldId id="606" r:id="rId7"/>
    <p:sldId id="605" r:id="rId8"/>
    <p:sldId id="369" r:id="rId9"/>
    <p:sldId id="607" r:id="rId10"/>
    <p:sldId id="360" r:id="rId11"/>
    <p:sldId id="367" r:id="rId12"/>
    <p:sldId id="358" r:id="rId13"/>
    <p:sldId id="502" r:id="rId14"/>
  </p:sldIdLst>
  <p:sldSz cx="12192000" cy="6858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 userDrawn="1">
          <p15:clr>
            <a:srgbClr val="A4A3A4"/>
          </p15:clr>
        </p15:guide>
        <p15:guide id="2" orient="horz" pos="720" userDrawn="1">
          <p15:clr>
            <a:srgbClr val="A4A3A4"/>
          </p15:clr>
        </p15:guide>
        <p15:guide id="3" orient="horz" pos="2064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D5DFF"/>
    <a:srgbClr val="0DC0FF"/>
    <a:srgbClr val="79DCFF"/>
    <a:srgbClr val="AEADEB"/>
    <a:srgbClr val="F2F2F3"/>
    <a:srgbClr val="FFB0A3"/>
    <a:srgbClr val="FF8B8B"/>
    <a:srgbClr val="FFFF93"/>
    <a:srgbClr val="6DBAE1"/>
    <a:srgbClr val="212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110" autoAdjust="0"/>
    <p:restoredTop sz="94699" autoAdjust="0"/>
  </p:normalViewPr>
  <p:slideViewPr>
    <p:cSldViewPr snapToGrid="0">
      <p:cViewPr varScale="1">
        <p:scale>
          <a:sx n="122" d="100"/>
          <a:sy n="122" d="100"/>
        </p:scale>
        <p:origin x="1626" y="294"/>
      </p:cViewPr>
      <p:guideLst>
        <p:guide orient="horz" pos="4224"/>
        <p:guide orient="horz" pos="720"/>
        <p:guide orient="horz" pos="206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22E1B74-0037-413D-B657-7D9CD16BF75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E1144512-47DB-4D88-8C78-63F9AD2890E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4774D628-5523-46BD-89D9-38089058CCE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37170E4F-325D-4A6D-85D2-D71DDEF6DA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>
            <a:extLst>
              <a:ext uri="{FF2B5EF4-FFF2-40B4-BE49-F238E27FC236}">
                <a16:creationId xmlns:a16="http://schemas.microsoft.com/office/drawing/2014/main" id="{A7CBDDBD-37AC-489A-A694-B1519AC5ABF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>
            <a:extLst>
              <a:ext uri="{FF2B5EF4-FFF2-40B4-BE49-F238E27FC236}">
                <a16:creationId xmlns:a16="http://schemas.microsoft.com/office/drawing/2014/main" id="{C0970ADC-C511-4F2D-AF6D-8AD92D0BF9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FB142A0-B2A7-4A97-AE2E-82999D3749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043B608-D2C3-9DB1-2990-8A4AB2F8C9A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28CB3C-BD37-4CF0-AA19-09C260C861B2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423938" name="Rectangle 2">
            <a:extLst>
              <a:ext uri="{FF2B5EF4-FFF2-40B4-BE49-F238E27FC236}">
                <a16:creationId xmlns:a16="http://schemas.microsoft.com/office/drawing/2014/main" id="{B8655899-25BF-0B7E-7FE2-847EC9C7067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>
            <a:extLst>
              <a:ext uri="{FF2B5EF4-FFF2-40B4-BE49-F238E27FC236}">
                <a16:creationId xmlns:a16="http://schemas.microsoft.com/office/drawing/2014/main" id="{72BEFC0D-4A8C-2377-877F-42DCDBA123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Similar to "Noordbergum effect“ </a:t>
            </a:r>
          </a:p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BFE1849A-64FE-4540-A936-21D788012D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DAD5BC1-3616-4AE6-B9B0-F13B1A29BB86}" type="slidenum">
              <a:rPr lang="en-US" altLang="en-US" sz="1200" b="0"/>
              <a:pPr eaLnBrk="1" hangingPunct="1"/>
              <a:t>10</a:t>
            </a:fld>
            <a:endParaRPr lang="en-US" altLang="en-US" sz="1200" b="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D255CF00-13C8-4974-8373-03D5276FA7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6F93FC5A-1508-40CE-B4DF-DED91C0D87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7C5CBC97-6CAC-498E-9627-D77DD5CF7F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FAE5A84-CBAF-4132-951E-E8B9E235CCE7}" type="slidenum">
              <a:rPr lang="en-US" altLang="en-US" sz="1200" b="0"/>
              <a:pPr eaLnBrk="1" hangingPunct="1"/>
              <a:t>11</a:t>
            </a:fld>
            <a:endParaRPr lang="en-US" altLang="en-US" sz="1200" b="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8E1D6236-2CFA-4E4F-BAE6-02BABE14B5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013B6436-FAAD-4065-BFC1-B8E68BDC2E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2A3B65CB-ECD4-4FD8-A670-049FC8DB11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72717" y="5546726"/>
            <a:ext cx="5816600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r" eaLnBrk="0" hangingPunct="0">
              <a:defRPr/>
            </a:pPr>
            <a:r>
              <a:rPr lang="en-US" sz="4000">
                <a:latin typeface="Arial" charset="0"/>
              </a:rPr>
              <a:t>Keith J Halford, </a:t>
            </a:r>
          </a:p>
          <a:p>
            <a:pPr algn="r" eaLnBrk="0" hangingPunct="0">
              <a:defRPr/>
            </a:pPr>
            <a:r>
              <a:rPr lang="en-US" sz="4000">
                <a:latin typeface="Arial" charset="0"/>
              </a:rPr>
              <a:t>Carson City, NV</a:t>
            </a:r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12192000" cy="301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140438A1-1309-04CE-384F-154FA52497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56313"/>
            <a:ext cx="323215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191681"/>
      </p:ext>
    </p:extLst>
  </p:cSld>
  <p:clrMapOvr>
    <a:masterClrMapping/>
  </p:clrMapOvr>
  <p:transition advTm="15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text, fig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55680" cy="100584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88720"/>
            <a:ext cx="5943600" cy="5303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3048367"/>
      </p:ext>
    </p:extLst>
  </p:cSld>
  <p:clrMapOvr>
    <a:masterClrMapping/>
  </p:clrMapOvr>
  <p:transition advTm="15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55680" cy="100584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1064240" cy="5303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0417218"/>
      </p:ext>
    </p:extLst>
  </p:cSld>
  <p:clrMapOvr>
    <a:masterClrMapping/>
  </p:clrMapOvr>
  <p:transition advTm="15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9894798"/>
      </p:ext>
    </p:extLst>
  </p:cSld>
  <p:clrMapOvr>
    <a:masterClrMapping/>
  </p:clrMapOvr>
  <p:transition advTm="15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1737360"/>
            <a:ext cx="10972800" cy="3657600"/>
          </a:xfrm>
        </p:spPr>
        <p:txBody>
          <a:bodyPr/>
          <a:lstStyle>
            <a:lvl1pPr>
              <a:defRPr sz="9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9140285"/>
      </p:ext>
    </p:extLst>
  </p:cSld>
  <p:clrMapOvr>
    <a:masterClrMapping/>
  </p:clrMapOvr>
  <p:transition advTm="15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7945388-D45E-41C1-AD59-10B8BD5BDC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8204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024AA35-ED1A-4E7F-84EF-39E0C598D5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" y="1188720"/>
            <a:ext cx="6035040" cy="530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FDB035E8-E864-4576-9234-52B84F16A7A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097280"/>
            <a:ext cx="121920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5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0CE42A-4C82-74F9-6CAF-52DA509EACAF}"/>
              </a:ext>
            </a:extLst>
          </p:cNvPr>
          <p:cNvSpPr txBox="1"/>
          <p:nvPr userDrawn="1"/>
        </p:nvSpPr>
        <p:spPr>
          <a:xfrm>
            <a:off x="10881360" y="133141"/>
            <a:ext cx="1289050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fld id="{C143AC2A-1C7E-4CDE-92DF-C4D005581900}" type="slidenum">
              <a:rPr lang="en-US" sz="4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FCA19C73-3C21-3331-3B78-A6E7D151F7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515100"/>
            <a:ext cx="1384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72" r:id="rId3"/>
    <p:sldLayoutId id="2147483665" r:id="rId4"/>
    <p:sldLayoutId id="2147483673" r:id="rId5"/>
  </p:sldLayoutIdLst>
  <p:transition advTm="15000">
    <p:wipe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133/wri97426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133/wri974262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133/wri974262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doi.org/10.3133/sir2005521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wis.waterdata.usgs.gov/nv/nwis/gwlevels/?site_no=370556116025405" TargetMode="External"/><Relationship Id="rId5" Type="http://schemas.openxmlformats.org/officeDocument/2006/relationships/hyperlink" Target="https://nevada.usgs.gov/doe_nv/sitepage.html?site_id=370556116025405" TargetMode="External"/><Relationship Id="rId4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qtesolv.com/aquifer-tests/aquifer-testing-references.htm#Noordbergum_Effec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3A66E16-E877-454C-8F3E-B11A85B16E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35811" y="699392"/>
            <a:ext cx="10320377" cy="3690938"/>
          </a:xfrm>
        </p:spPr>
        <p:txBody>
          <a:bodyPr/>
          <a:lstStyle/>
          <a:p>
            <a:pPr eaLnBrk="1" hangingPunct="1"/>
            <a:r>
              <a:rPr lang="en-US" altLang="en-US" sz="8800" dirty="0"/>
              <a:t>Application of Slug Test Analysis</a:t>
            </a:r>
          </a:p>
        </p:txBody>
      </p:sp>
    </p:spTree>
  </p:cSld>
  <p:clrMapOvr>
    <a:masterClrMapping/>
  </p:clrMapOvr>
  <p:transition advTm="20000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B8F393E-8F2D-43CF-91DC-531BB70370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Slug Test Advantages 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56298978-38F8-49EC-898B-1DA786B1E0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48640" y="1181163"/>
            <a:ext cx="11064240" cy="5303520"/>
          </a:xfrm>
        </p:spPr>
        <p:txBody>
          <a:bodyPr/>
          <a:lstStyle/>
          <a:p>
            <a:pPr eaLnBrk="1" hangingPunct="1"/>
            <a:r>
              <a:rPr lang="en-US" altLang="en-US" sz="3200" dirty="0"/>
              <a:t>Quick, cheap, and easy </a:t>
            </a:r>
          </a:p>
          <a:p>
            <a:pPr lvl="1" eaLnBrk="1" hangingPunct="1"/>
            <a:r>
              <a:rPr lang="en-US" altLang="en-US" sz="2800" dirty="0"/>
              <a:t>Many tests conducted and analyzed in a day</a:t>
            </a:r>
          </a:p>
          <a:p>
            <a:pPr lvl="1" eaLnBrk="1" hangingPunct="1"/>
            <a:r>
              <a:rPr lang="en-US" altLang="en-US" sz="2800" dirty="0"/>
              <a:t>Requires only 1 well </a:t>
            </a:r>
          </a:p>
          <a:p>
            <a:pPr lvl="1" eaLnBrk="1" hangingPunct="1"/>
            <a:r>
              <a:rPr lang="en-US" altLang="en-US" sz="2800" dirty="0"/>
              <a:t>Contamination issues are minimal</a:t>
            </a:r>
          </a:p>
          <a:p>
            <a:pPr lvl="1" eaLnBrk="1" hangingPunct="1"/>
            <a:r>
              <a:rPr lang="en-US" altLang="en-US" sz="2800" dirty="0"/>
              <a:t>Minimal equipment needs </a:t>
            </a:r>
          </a:p>
          <a:p>
            <a:pPr lvl="2" eaLnBrk="1" hangingPunct="1"/>
            <a:r>
              <a:rPr lang="en-US" altLang="en-US" sz="2400" dirty="0"/>
              <a:t>a slugging mechanism,</a:t>
            </a:r>
          </a:p>
          <a:p>
            <a:pPr lvl="2" eaLnBrk="1" hangingPunct="1"/>
            <a:r>
              <a:rPr lang="en-US" altLang="en-US" sz="2400" dirty="0"/>
              <a:t>pressure transducer, and</a:t>
            </a:r>
          </a:p>
          <a:p>
            <a:pPr lvl="2" eaLnBrk="1" hangingPunct="1"/>
            <a:r>
              <a:rPr lang="en-US" altLang="en-US" sz="2400" dirty="0"/>
              <a:t>a data logger</a:t>
            </a:r>
          </a:p>
          <a:p>
            <a:pPr lvl="1" eaLnBrk="1" hangingPunct="1"/>
            <a:r>
              <a:rPr lang="en-US" altLang="en-US" sz="2800" dirty="0"/>
              <a:t>Analysis and documentation are simple &amp; fast </a:t>
            </a:r>
          </a:p>
          <a:p>
            <a:pPr lvl="1" eaLnBrk="1" hangingPunct="1"/>
            <a:r>
              <a:rPr lang="en-US" altLang="en-US" sz="2800" dirty="0"/>
              <a:t>Limited radius of investigation</a:t>
            </a:r>
          </a:p>
          <a:p>
            <a:pPr lvl="1" eaLnBrk="1" hangingPunct="1"/>
            <a:r>
              <a:rPr lang="en-US" altLang="en-US" sz="2800" dirty="0"/>
              <a:t>Test well development, compare rising &amp; falling</a:t>
            </a: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339AB8BC-20DA-4552-980E-6C28CEC9AF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Slug Test Disadvantages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8099554-F9D1-4562-814D-DB773992F2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48640" y="1390494"/>
            <a:ext cx="11064240" cy="5101746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en-US" sz="3600" dirty="0"/>
              <a:t>Hydraulic conductivity estimate uncertain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en-US" sz="3200" dirty="0"/>
              <a:t>Better than a poke in the eye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sz="3600" dirty="0"/>
              <a:t>Transmissivity / K*</a:t>
            </a:r>
            <a:r>
              <a:rPr lang="en-US" altLang="en-US" sz="3600" dirty="0" err="1"/>
              <a:t>b</a:t>
            </a:r>
            <a:r>
              <a:rPr lang="en-US" altLang="en-US" sz="3600" baseline="-25000" dirty="0" err="1"/>
              <a:t>SCREEN</a:t>
            </a:r>
            <a:r>
              <a:rPr lang="en-US" altLang="en-US" sz="3600" dirty="0"/>
              <a:t> influenced by: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en-US" sz="3200" dirty="0"/>
              <a:t>Completion &amp; well-aquifer geometry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sz="3600" dirty="0"/>
              <a:t>Limited radius of investigation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en-US" sz="3200" dirty="0"/>
              <a:t>Results from many wells give an idea</a:t>
            </a:r>
          </a:p>
          <a:p>
            <a:pPr lvl="1" eaLnBrk="1" hangingPunct="1">
              <a:lnSpc>
                <a:spcPct val="120000"/>
              </a:lnSpc>
            </a:pPr>
            <a:r>
              <a:rPr lang="en-US" altLang="en-US" sz="3200" dirty="0"/>
              <a:t>Only feasible method if K*</a:t>
            </a:r>
            <a:r>
              <a:rPr lang="en-US" altLang="en-US" sz="3200" dirty="0" err="1"/>
              <a:t>b</a:t>
            </a:r>
            <a:r>
              <a:rPr lang="en-US" altLang="en-US" sz="3200" baseline="-25000" dirty="0" err="1"/>
              <a:t>SCREEN</a:t>
            </a:r>
            <a:r>
              <a:rPr lang="en-US" altLang="en-US" sz="3200" dirty="0"/>
              <a:t> &lt; 10 ft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²/d</a:t>
            </a:r>
            <a:endParaRPr lang="en-US" altLang="en-US" sz="3200" dirty="0"/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EBC2AAE-69D0-4802-AEA3-043019A366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 dirty="0">
                <a:solidFill>
                  <a:schemeClr val="tx1"/>
                </a:solidFill>
              </a:rPr>
              <a:t>Reporting &amp; Documenting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9B287AF-11C9-43F5-B14C-759E20408C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63754" y="1299808"/>
            <a:ext cx="11064240" cy="5116861"/>
          </a:xfrm>
        </p:spPr>
        <p:txBody>
          <a:bodyPr/>
          <a:lstStyle/>
          <a:p>
            <a:pPr eaLnBrk="1" hangingPunct="1"/>
            <a:r>
              <a:rPr lang="en-US" altLang="en-US" dirty="0"/>
              <a:t>Bare minimum in addition to estimate of K, </a:t>
            </a:r>
          </a:p>
          <a:p>
            <a:pPr lvl="1" eaLnBrk="1" hangingPunct="1"/>
            <a:r>
              <a:rPr lang="en-US" altLang="en-US" dirty="0"/>
              <a:t>Water-level response,</a:t>
            </a:r>
          </a:p>
          <a:p>
            <a:pPr lvl="1" eaLnBrk="1" hangingPunct="1"/>
            <a:r>
              <a:rPr lang="en-US" altLang="en-US" dirty="0"/>
              <a:t>Well / aquifer geometry, and</a:t>
            </a:r>
          </a:p>
          <a:p>
            <a:pPr lvl="1" eaLnBrk="1" hangingPunct="1"/>
            <a:r>
              <a:rPr lang="en-US" altLang="en-US" dirty="0"/>
              <a:t>Method of interpretation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/>
              <a:t>Clear, concise, and consistent documentation is needed because slug tests tend to occur in large lots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/>
              <a:t>Aquifer-test analyses packages and spreadsheets are useful tools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/>
              <a:t>Analyze a site with a single, method (Bouwer &amp; Rice, KGS, etc.)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All methods are limited, </a:t>
            </a:r>
            <a:r>
              <a:rPr lang="en-US" altLang="en-US" sz="2400" dirty="0"/>
              <a:t>K*</a:t>
            </a:r>
            <a:r>
              <a:rPr lang="en-US" altLang="en-US" sz="2400" dirty="0" err="1"/>
              <a:t>b</a:t>
            </a:r>
            <a:r>
              <a:rPr lang="en-US" altLang="en-US" sz="2400" baseline="-25000" dirty="0" err="1"/>
              <a:t>SCREEN</a:t>
            </a:r>
            <a:r>
              <a:rPr lang="en-US" altLang="en-US" sz="2400" dirty="0"/>
              <a:t> = Fudge-factor * Slope</a:t>
            </a:r>
            <a:endParaRPr lang="en-US" altLang="en-US" dirty="0"/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Multiple methods does not address uncertainty, Creates needless noise </a:t>
            </a:r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CB0CE8-1357-5BD4-BE05-E59B1F14C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Section</a:t>
            </a:r>
          </a:p>
        </p:txBody>
      </p:sp>
    </p:spTree>
    <p:extLst>
      <p:ext uri="{BB962C8B-B14F-4D97-AF65-F5344CB8AC3E}">
        <p14:creationId xmlns:p14="http://schemas.microsoft.com/office/powerpoint/2010/main" val="3028634902"/>
      </p:ext>
    </p:extLst>
  </p:cSld>
  <p:clrMapOvr>
    <a:masterClrMapping/>
  </p:clrMapOvr>
  <p:transition advTm="15000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04FD9-1280-4BBA-8D45-38EC535DC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Naval Station Mayport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B3298-1991-4FB7-B6D1-AF24D3D58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19" y="1188720"/>
            <a:ext cx="5754213" cy="530352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Characterize plumes from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Waste oils, fuels, solvents, &amp; paints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Dumped 1942 to 1994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Many wells required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Greater than 200 sites</a:t>
            </a:r>
          </a:p>
          <a:p>
            <a:pPr marL="457200" lvl="1" indent="0">
              <a:spcBef>
                <a:spcPts val="300"/>
              </a:spcBef>
              <a:buNone/>
            </a:pPr>
            <a:r>
              <a:rPr lang="en-US" dirty="0"/>
              <a:t>~ 300 wells, Many nested 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Most 2” PVC, 10-ft screens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Dredge spoil comprises </a:t>
            </a:r>
            <a:br>
              <a:rPr lang="en-US" sz="2800" dirty="0"/>
            </a:br>
            <a:r>
              <a:rPr lang="en-US" sz="2800" dirty="0"/>
              <a:t>much of Mayport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Shoreline &amp; marshes filled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Clay, silt, sand, &amp; shells</a:t>
            </a:r>
          </a:p>
          <a:p>
            <a:pPr marL="457200" lvl="1" indent="0">
              <a:spcBef>
                <a:spcPts val="300"/>
              </a:spcBef>
              <a:buNone/>
            </a:pPr>
            <a:r>
              <a:rPr lang="en-US" dirty="0"/>
              <a:t>~ 50 ft of aquifer above thick clays</a:t>
            </a:r>
          </a:p>
        </p:txBody>
      </p:sp>
      <p:grpSp>
        <p:nvGrpSpPr>
          <p:cNvPr id="244" name="FL">
            <a:extLst>
              <a:ext uri="{FF2B5EF4-FFF2-40B4-BE49-F238E27FC236}">
                <a16:creationId xmlns:a16="http://schemas.microsoft.com/office/drawing/2014/main" id="{F358F0F8-FE1A-4681-AA3F-044B8F43EC0F}"/>
              </a:ext>
            </a:extLst>
          </p:cNvPr>
          <p:cNvGrpSpPr>
            <a:grpSpLocks/>
          </p:cNvGrpSpPr>
          <p:nvPr/>
        </p:nvGrpSpPr>
        <p:grpSpPr bwMode="auto">
          <a:xfrm>
            <a:off x="10131910" y="108754"/>
            <a:ext cx="948412" cy="897086"/>
            <a:chOff x="3364" y="276"/>
            <a:chExt cx="632" cy="598"/>
          </a:xfrm>
        </p:grpSpPr>
        <p:grpSp>
          <p:nvGrpSpPr>
            <p:cNvPr id="245" name="Group 436">
              <a:extLst>
                <a:ext uri="{FF2B5EF4-FFF2-40B4-BE49-F238E27FC236}">
                  <a16:creationId xmlns:a16="http://schemas.microsoft.com/office/drawing/2014/main" id="{E6E42486-FF3A-4D4E-AA12-4035D2571E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4" y="276"/>
              <a:ext cx="632" cy="598"/>
              <a:chOff x="485" y="1172"/>
              <a:chExt cx="997" cy="943"/>
            </a:xfrm>
          </p:grpSpPr>
          <p:sp>
            <p:nvSpPr>
              <p:cNvPr id="247" name="Freeform 437">
                <a:extLst>
                  <a:ext uri="{FF2B5EF4-FFF2-40B4-BE49-F238E27FC236}">
                    <a16:creationId xmlns:a16="http://schemas.microsoft.com/office/drawing/2014/main" id="{021D8C65-A888-4702-B240-C90DADF12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" y="1175"/>
                <a:ext cx="43" cy="101"/>
              </a:xfrm>
              <a:custGeom>
                <a:avLst/>
                <a:gdLst>
                  <a:gd name="T0" fmla="*/ 10 w 43"/>
                  <a:gd name="T1" fmla="*/ 5 h 101"/>
                  <a:gd name="T2" fmla="*/ 10 w 43"/>
                  <a:gd name="T3" fmla="*/ 7 h 101"/>
                  <a:gd name="T4" fmla="*/ 0 w 43"/>
                  <a:gd name="T5" fmla="*/ 14 h 101"/>
                  <a:gd name="T6" fmla="*/ 5 w 43"/>
                  <a:gd name="T7" fmla="*/ 16 h 101"/>
                  <a:gd name="T8" fmla="*/ 5 w 43"/>
                  <a:gd name="T9" fmla="*/ 16 h 101"/>
                  <a:gd name="T10" fmla="*/ 10 w 43"/>
                  <a:gd name="T11" fmla="*/ 33 h 101"/>
                  <a:gd name="T12" fmla="*/ 17 w 43"/>
                  <a:gd name="T13" fmla="*/ 35 h 101"/>
                  <a:gd name="T14" fmla="*/ 17 w 43"/>
                  <a:gd name="T15" fmla="*/ 35 h 101"/>
                  <a:gd name="T16" fmla="*/ 17 w 43"/>
                  <a:gd name="T17" fmla="*/ 42 h 101"/>
                  <a:gd name="T18" fmla="*/ 29 w 43"/>
                  <a:gd name="T19" fmla="*/ 42 h 101"/>
                  <a:gd name="T20" fmla="*/ 29 w 43"/>
                  <a:gd name="T21" fmla="*/ 45 h 101"/>
                  <a:gd name="T22" fmla="*/ 36 w 43"/>
                  <a:gd name="T23" fmla="*/ 52 h 101"/>
                  <a:gd name="T24" fmla="*/ 36 w 43"/>
                  <a:gd name="T25" fmla="*/ 61 h 101"/>
                  <a:gd name="T26" fmla="*/ 36 w 43"/>
                  <a:gd name="T27" fmla="*/ 63 h 101"/>
                  <a:gd name="T28" fmla="*/ 26 w 43"/>
                  <a:gd name="T29" fmla="*/ 66 h 101"/>
                  <a:gd name="T30" fmla="*/ 31 w 43"/>
                  <a:gd name="T31" fmla="*/ 73 h 101"/>
                  <a:gd name="T32" fmla="*/ 31 w 43"/>
                  <a:gd name="T33" fmla="*/ 73 h 101"/>
                  <a:gd name="T34" fmla="*/ 43 w 43"/>
                  <a:gd name="T35" fmla="*/ 82 h 101"/>
                  <a:gd name="T36" fmla="*/ 38 w 43"/>
                  <a:gd name="T37" fmla="*/ 89 h 101"/>
                  <a:gd name="T38" fmla="*/ 36 w 43"/>
                  <a:gd name="T39" fmla="*/ 89 h 101"/>
                  <a:gd name="T40" fmla="*/ 29 w 43"/>
                  <a:gd name="T41" fmla="*/ 87 h 101"/>
                  <a:gd name="T42" fmla="*/ 31 w 43"/>
                  <a:gd name="T43" fmla="*/ 94 h 101"/>
                  <a:gd name="T44" fmla="*/ 31 w 43"/>
                  <a:gd name="T45" fmla="*/ 92 h 101"/>
                  <a:gd name="T46" fmla="*/ 31 w 43"/>
                  <a:gd name="T47" fmla="*/ 99 h 101"/>
                  <a:gd name="T48" fmla="*/ 26 w 43"/>
                  <a:gd name="T49" fmla="*/ 101 h 101"/>
                  <a:gd name="T50" fmla="*/ 22 w 43"/>
                  <a:gd name="T51" fmla="*/ 99 h 101"/>
                  <a:gd name="T52" fmla="*/ 29 w 43"/>
                  <a:gd name="T53" fmla="*/ 94 h 101"/>
                  <a:gd name="T54" fmla="*/ 26 w 43"/>
                  <a:gd name="T55" fmla="*/ 96 h 101"/>
                  <a:gd name="T56" fmla="*/ 26 w 43"/>
                  <a:gd name="T57" fmla="*/ 92 h 101"/>
                  <a:gd name="T58" fmla="*/ 29 w 43"/>
                  <a:gd name="T59" fmla="*/ 87 h 101"/>
                  <a:gd name="T60" fmla="*/ 31 w 43"/>
                  <a:gd name="T61" fmla="*/ 85 h 101"/>
                  <a:gd name="T62" fmla="*/ 36 w 43"/>
                  <a:gd name="T63" fmla="*/ 89 h 101"/>
                  <a:gd name="T64" fmla="*/ 36 w 43"/>
                  <a:gd name="T65" fmla="*/ 82 h 101"/>
                  <a:gd name="T66" fmla="*/ 38 w 43"/>
                  <a:gd name="T67" fmla="*/ 85 h 101"/>
                  <a:gd name="T68" fmla="*/ 26 w 43"/>
                  <a:gd name="T69" fmla="*/ 73 h 101"/>
                  <a:gd name="T70" fmla="*/ 26 w 43"/>
                  <a:gd name="T71" fmla="*/ 66 h 101"/>
                  <a:gd name="T72" fmla="*/ 29 w 43"/>
                  <a:gd name="T73" fmla="*/ 66 h 101"/>
                  <a:gd name="T74" fmla="*/ 36 w 43"/>
                  <a:gd name="T75" fmla="*/ 63 h 101"/>
                  <a:gd name="T76" fmla="*/ 31 w 43"/>
                  <a:gd name="T77" fmla="*/ 52 h 101"/>
                  <a:gd name="T78" fmla="*/ 33 w 43"/>
                  <a:gd name="T79" fmla="*/ 54 h 101"/>
                  <a:gd name="T80" fmla="*/ 29 w 43"/>
                  <a:gd name="T81" fmla="*/ 45 h 101"/>
                  <a:gd name="T82" fmla="*/ 17 w 43"/>
                  <a:gd name="T83" fmla="*/ 42 h 101"/>
                  <a:gd name="T84" fmla="*/ 15 w 43"/>
                  <a:gd name="T85" fmla="*/ 42 h 101"/>
                  <a:gd name="T86" fmla="*/ 17 w 43"/>
                  <a:gd name="T87" fmla="*/ 35 h 101"/>
                  <a:gd name="T88" fmla="*/ 10 w 43"/>
                  <a:gd name="T89" fmla="*/ 33 h 101"/>
                  <a:gd name="T90" fmla="*/ 8 w 43"/>
                  <a:gd name="T91" fmla="*/ 33 h 101"/>
                  <a:gd name="T92" fmla="*/ 0 w 43"/>
                  <a:gd name="T93" fmla="*/ 19 h 101"/>
                  <a:gd name="T94" fmla="*/ 0 w 43"/>
                  <a:gd name="T95" fmla="*/ 14 h 101"/>
                  <a:gd name="T96" fmla="*/ 0 w 43"/>
                  <a:gd name="T97" fmla="*/ 14 h 101"/>
                  <a:gd name="T98" fmla="*/ 10 w 43"/>
                  <a:gd name="T99" fmla="*/ 7 h 101"/>
                  <a:gd name="T100" fmla="*/ 5 w 43"/>
                  <a:gd name="T101" fmla="*/ 0 h 10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3"/>
                  <a:gd name="T154" fmla="*/ 0 h 101"/>
                  <a:gd name="T155" fmla="*/ 43 w 43"/>
                  <a:gd name="T156" fmla="*/ 101 h 10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3" h="101">
                    <a:moveTo>
                      <a:pt x="10" y="0"/>
                    </a:moveTo>
                    <a:lnTo>
                      <a:pt x="10" y="5"/>
                    </a:lnTo>
                    <a:lnTo>
                      <a:pt x="10" y="7"/>
                    </a:lnTo>
                    <a:lnTo>
                      <a:pt x="5" y="16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0" y="19"/>
                    </a:lnTo>
                    <a:lnTo>
                      <a:pt x="5" y="16"/>
                    </a:lnTo>
                    <a:lnTo>
                      <a:pt x="12" y="30"/>
                    </a:lnTo>
                    <a:lnTo>
                      <a:pt x="10" y="33"/>
                    </a:lnTo>
                    <a:lnTo>
                      <a:pt x="12" y="30"/>
                    </a:lnTo>
                    <a:lnTo>
                      <a:pt x="17" y="35"/>
                    </a:lnTo>
                    <a:lnTo>
                      <a:pt x="19" y="40"/>
                    </a:lnTo>
                    <a:lnTo>
                      <a:pt x="17" y="42"/>
                    </a:lnTo>
                    <a:lnTo>
                      <a:pt x="19" y="38"/>
                    </a:lnTo>
                    <a:lnTo>
                      <a:pt x="29" y="42"/>
                    </a:lnTo>
                    <a:lnTo>
                      <a:pt x="24" y="40"/>
                    </a:lnTo>
                    <a:lnTo>
                      <a:pt x="29" y="45"/>
                    </a:lnTo>
                    <a:lnTo>
                      <a:pt x="36" y="52"/>
                    </a:lnTo>
                    <a:lnTo>
                      <a:pt x="36" y="61"/>
                    </a:lnTo>
                    <a:lnTo>
                      <a:pt x="36" y="63"/>
                    </a:lnTo>
                    <a:lnTo>
                      <a:pt x="31" y="68"/>
                    </a:lnTo>
                    <a:lnTo>
                      <a:pt x="26" y="66"/>
                    </a:lnTo>
                    <a:lnTo>
                      <a:pt x="31" y="66"/>
                    </a:lnTo>
                    <a:lnTo>
                      <a:pt x="31" y="73"/>
                    </a:lnTo>
                    <a:lnTo>
                      <a:pt x="29" y="75"/>
                    </a:lnTo>
                    <a:lnTo>
                      <a:pt x="31" y="73"/>
                    </a:lnTo>
                    <a:lnTo>
                      <a:pt x="41" y="82"/>
                    </a:lnTo>
                    <a:lnTo>
                      <a:pt x="43" y="82"/>
                    </a:lnTo>
                    <a:lnTo>
                      <a:pt x="41" y="85"/>
                    </a:lnTo>
                    <a:lnTo>
                      <a:pt x="38" y="89"/>
                    </a:lnTo>
                    <a:lnTo>
                      <a:pt x="36" y="89"/>
                    </a:lnTo>
                    <a:lnTo>
                      <a:pt x="31" y="89"/>
                    </a:lnTo>
                    <a:lnTo>
                      <a:pt x="29" y="87"/>
                    </a:lnTo>
                    <a:lnTo>
                      <a:pt x="33" y="89"/>
                    </a:lnTo>
                    <a:lnTo>
                      <a:pt x="31" y="94"/>
                    </a:lnTo>
                    <a:lnTo>
                      <a:pt x="26" y="92"/>
                    </a:lnTo>
                    <a:lnTo>
                      <a:pt x="31" y="92"/>
                    </a:lnTo>
                    <a:lnTo>
                      <a:pt x="31" y="96"/>
                    </a:lnTo>
                    <a:lnTo>
                      <a:pt x="31" y="99"/>
                    </a:lnTo>
                    <a:lnTo>
                      <a:pt x="26" y="101"/>
                    </a:lnTo>
                    <a:lnTo>
                      <a:pt x="22" y="99"/>
                    </a:lnTo>
                    <a:lnTo>
                      <a:pt x="24" y="96"/>
                    </a:lnTo>
                    <a:lnTo>
                      <a:pt x="29" y="94"/>
                    </a:lnTo>
                    <a:lnTo>
                      <a:pt x="31" y="99"/>
                    </a:lnTo>
                    <a:lnTo>
                      <a:pt x="26" y="96"/>
                    </a:lnTo>
                    <a:lnTo>
                      <a:pt x="26" y="92"/>
                    </a:lnTo>
                    <a:lnTo>
                      <a:pt x="29" y="87"/>
                    </a:lnTo>
                    <a:lnTo>
                      <a:pt x="31" y="85"/>
                    </a:lnTo>
                    <a:lnTo>
                      <a:pt x="36" y="85"/>
                    </a:lnTo>
                    <a:lnTo>
                      <a:pt x="36" y="89"/>
                    </a:lnTo>
                    <a:lnTo>
                      <a:pt x="33" y="87"/>
                    </a:lnTo>
                    <a:lnTo>
                      <a:pt x="36" y="82"/>
                    </a:lnTo>
                    <a:lnTo>
                      <a:pt x="41" y="85"/>
                    </a:lnTo>
                    <a:lnTo>
                      <a:pt x="38" y="85"/>
                    </a:lnTo>
                    <a:lnTo>
                      <a:pt x="29" y="75"/>
                    </a:lnTo>
                    <a:lnTo>
                      <a:pt x="26" y="73"/>
                    </a:lnTo>
                    <a:lnTo>
                      <a:pt x="26" y="66"/>
                    </a:lnTo>
                    <a:lnTo>
                      <a:pt x="26" y="68"/>
                    </a:lnTo>
                    <a:lnTo>
                      <a:pt x="29" y="66"/>
                    </a:lnTo>
                    <a:lnTo>
                      <a:pt x="33" y="61"/>
                    </a:lnTo>
                    <a:lnTo>
                      <a:pt x="36" y="63"/>
                    </a:lnTo>
                    <a:lnTo>
                      <a:pt x="31" y="61"/>
                    </a:lnTo>
                    <a:lnTo>
                      <a:pt x="31" y="52"/>
                    </a:lnTo>
                    <a:lnTo>
                      <a:pt x="36" y="52"/>
                    </a:lnTo>
                    <a:lnTo>
                      <a:pt x="33" y="54"/>
                    </a:lnTo>
                    <a:lnTo>
                      <a:pt x="26" y="47"/>
                    </a:lnTo>
                    <a:lnTo>
                      <a:pt x="29" y="45"/>
                    </a:lnTo>
                    <a:lnTo>
                      <a:pt x="26" y="47"/>
                    </a:lnTo>
                    <a:lnTo>
                      <a:pt x="17" y="42"/>
                    </a:lnTo>
                    <a:lnTo>
                      <a:pt x="12" y="40"/>
                    </a:lnTo>
                    <a:lnTo>
                      <a:pt x="15" y="42"/>
                    </a:lnTo>
                    <a:lnTo>
                      <a:pt x="12" y="38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0" y="33"/>
                    </a:lnTo>
                    <a:lnTo>
                      <a:pt x="5" y="28"/>
                    </a:lnTo>
                    <a:lnTo>
                      <a:pt x="8" y="33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5" y="5"/>
                    </a:lnTo>
                    <a:lnTo>
                      <a:pt x="10" y="7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48" name="Freeform 438">
                <a:extLst>
                  <a:ext uri="{FF2B5EF4-FFF2-40B4-BE49-F238E27FC236}">
                    <a16:creationId xmlns:a16="http://schemas.microsoft.com/office/drawing/2014/main" id="{033785F2-8E51-453E-9165-0DD787251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" y="1269"/>
                <a:ext cx="28" cy="9"/>
              </a:xfrm>
              <a:custGeom>
                <a:avLst/>
                <a:gdLst>
                  <a:gd name="T0" fmla="*/ 0 w 28"/>
                  <a:gd name="T1" fmla="*/ 5 h 9"/>
                  <a:gd name="T2" fmla="*/ 21 w 28"/>
                  <a:gd name="T3" fmla="*/ 5 h 9"/>
                  <a:gd name="T4" fmla="*/ 24 w 28"/>
                  <a:gd name="T5" fmla="*/ 9 h 9"/>
                  <a:gd name="T6" fmla="*/ 21 w 28"/>
                  <a:gd name="T7" fmla="*/ 5 h 9"/>
                  <a:gd name="T8" fmla="*/ 26 w 28"/>
                  <a:gd name="T9" fmla="*/ 2 h 9"/>
                  <a:gd name="T10" fmla="*/ 28 w 28"/>
                  <a:gd name="T11" fmla="*/ 0 h 9"/>
                  <a:gd name="T12" fmla="*/ 28 w 28"/>
                  <a:gd name="T13" fmla="*/ 5 h 9"/>
                  <a:gd name="T14" fmla="*/ 28 w 28"/>
                  <a:gd name="T15" fmla="*/ 7 h 9"/>
                  <a:gd name="T16" fmla="*/ 24 w 28"/>
                  <a:gd name="T17" fmla="*/ 9 h 9"/>
                  <a:gd name="T18" fmla="*/ 24 w 28"/>
                  <a:gd name="T19" fmla="*/ 9 h 9"/>
                  <a:gd name="T20" fmla="*/ 21 w 28"/>
                  <a:gd name="T21" fmla="*/ 9 h 9"/>
                  <a:gd name="T22" fmla="*/ 0 w 28"/>
                  <a:gd name="T23" fmla="*/ 9 h 9"/>
                  <a:gd name="T24" fmla="*/ 0 w 28"/>
                  <a:gd name="T25" fmla="*/ 5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"/>
                  <a:gd name="T41" fmla="*/ 28 w 28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">
                    <a:moveTo>
                      <a:pt x="0" y="5"/>
                    </a:moveTo>
                    <a:lnTo>
                      <a:pt x="21" y="5"/>
                    </a:lnTo>
                    <a:lnTo>
                      <a:pt x="24" y="9"/>
                    </a:lnTo>
                    <a:lnTo>
                      <a:pt x="21" y="5"/>
                    </a:lnTo>
                    <a:lnTo>
                      <a:pt x="26" y="2"/>
                    </a:lnTo>
                    <a:lnTo>
                      <a:pt x="28" y="0"/>
                    </a:lnTo>
                    <a:lnTo>
                      <a:pt x="28" y="5"/>
                    </a:lnTo>
                    <a:lnTo>
                      <a:pt x="28" y="7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0" y="9"/>
                    </a:lnTo>
                    <a:lnTo>
                      <a:pt x="0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49" name="Freeform 439">
                <a:extLst>
                  <a:ext uri="{FF2B5EF4-FFF2-40B4-BE49-F238E27FC236}">
                    <a16:creationId xmlns:a16="http://schemas.microsoft.com/office/drawing/2014/main" id="{2B9BAEF4-5DBF-4DE5-AFE3-95CBB9029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1250"/>
                <a:ext cx="188" cy="57"/>
              </a:xfrm>
              <a:custGeom>
                <a:avLst/>
                <a:gdLst>
                  <a:gd name="T0" fmla="*/ 19 w 188"/>
                  <a:gd name="T1" fmla="*/ 26 h 57"/>
                  <a:gd name="T2" fmla="*/ 31 w 188"/>
                  <a:gd name="T3" fmla="*/ 24 h 57"/>
                  <a:gd name="T4" fmla="*/ 35 w 188"/>
                  <a:gd name="T5" fmla="*/ 21 h 57"/>
                  <a:gd name="T6" fmla="*/ 56 w 188"/>
                  <a:gd name="T7" fmla="*/ 21 h 57"/>
                  <a:gd name="T8" fmla="*/ 75 w 188"/>
                  <a:gd name="T9" fmla="*/ 19 h 57"/>
                  <a:gd name="T10" fmla="*/ 80 w 188"/>
                  <a:gd name="T11" fmla="*/ 26 h 57"/>
                  <a:gd name="T12" fmla="*/ 80 w 188"/>
                  <a:gd name="T13" fmla="*/ 24 h 57"/>
                  <a:gd name="T14" fmla="*/ 82 w 188"/>
                  <a:gd name="T15" fmla="*/ 14 h 57"/>
                  <a:gd name="T16" fmla="*/ 92 w 188"/>
                  <a:gd name="T17" fmla="*/ 7 h 57"/>
                  <a:gd name="T18" fmla="*/ 92 w 188"/>
                  <a:gd name="T19" fmla="*/ 10 h 57"/>
                  <a:gd name="T20" fmla="*/ 101 w 188"/>
                  <a:gd name="T21" fmla="*/ 0 h 57"/>
                  <a:gd name="T22" fmla="*/ 106 w 188"/>
                  <a:gd name="T23" fmla="*/ 3 h 57"/>
                  <a:gd name="T24" fmla="*/ 108 w 188"/>
                  <a:gd name="T25" fmla="*/ 7 h 57"/>
                  <a:gd name="T26" fmla="*/ 118 w 188"/>
                  <a:gd name="T27" fmla="*/ 5 h 57"/>
                  <a:gd name="T28" fmla="*/ 127 w 188"/>
                  <a:gd name="T29" fmla="*/ 5 h 57"/>
                  <a:gd name="T30" fmla="*/ 129 w 188"/>
                  <a:gd name="T31" fmla="*/ 7 h 57"/>
                  <a:gd name="T32" fmla="*/ 146 w 188"/>
                  <a:gd name="T33" fmla="*/ 10 h 57"/>
                  <a:gd name="T34" fmla="*/ 153 w 188"/>
                  <a:gd name="T35" fmla="*/ 24 h 57"/>
                  <a:gd name="T36" fmla="*/ 144 w 188"/>
                  <a:gd name="T37" fmla="*/ 24 h 57"/>
                  <a:gd name="T38" fmla="*/ 132 w 188"/>
                  <a:gd name="T39" fmla="*/ 19 h 57"/>
                  <a:gd name="T40" fmla="*/ 129 w 188"/>
                  <a:gd name="T41" fmla="*/ 21 h 57"/>
                  <a:gd name="T42" fmla="*/ 108 w 188"/>
                  <a:gd name="T43" fmla="*/ 21 h 57"/>
                  <a:gd name="T44" fmla="*/ 104 w 188"/>
                  <a:gd name="T45" fmla="*/ 21 h 57"/>
                  <a:gd name="T46" fmla="*/ 104 w 188"/>
                  <a:gd name="T47" fmla="*/ 26 h 57"/>
                  <a:gd name="T48" fmla="*/ 125 w 188"/>
                  <a:gd name="T49" fmla="*/ 21 h 57"/>
                  <a:gd name="T50" fmla="*/ 132 w 188"/>
                  <a:gd name="T51" fmla="*/ 28 h 57"/>
                  <a:gd name="T52" fmla="*/ 148 w 188"/>
                  <a:gd name="T53" fmla="*/ 40 h 57"/>
                  <a:gd name="T54" fmla="*/ 155 w 188"/>
                  <a:gd name="T55" fmla="*/ 38 h 57"/>
                  <a:gd name="T56" fmla="*/ 160 w 188"/>
                  <a:gd name="T57" fmla="*/ 38 h 57"/>
                  <a:gd name="T58" fmla="*/ 181 w 188"/>
                  <a:gd name="T59" fmla="*/ 47 h 57"/>
                  <a:gd name="T60" fmla="*/ 186 w 188"/>
                  <a:gd name="T61" fmla="*/ 57 h 57"/>
                  <a:gd name="T62" fmla="*/ 184 w 188"/>
                  <a:gd name="T63" fmla="*/ 54 h 57"/>
                  <a:gd name="T64" fmla="*/ 155 w 188"/>
                  <a:gd name="T65" fmla="*/ 43 h 57"/>
                  <a:gd name="T66" fmla="*/ 155 w 188"/>
                  <a:gd name="T67" fmla="*/ 38 h 57"/>
                  <a:gd name="T68" fmla="*/ 148 w 188"/>
                  <a:gd name="T69" fmla="*/ 40 h 57"/>
                  <a:gd name="T70" fmla="*/ 127 w 188"/>
                  <a:gd name="T71" fmla="*/ 28 h 57"/>
                  <a:gd name="T72" fmla="*/ 125 w 188"/>
                  <a:gd name="T73" fmla="*/ 21 h 57"/>
                  <a:gd name="T74" fmla="*/ 101 w 188"/>
                  <a:gd name="T75" fmla="*/ 26 h 57"/>
                  <a:gd name="T76" fmla="*/ 104 w 188"/>
                  <a:gd name="T77" fmla="*/ 17 h 57"/>
                  <a:gd name="T78" fmla="*/ 108 w 188"/>
                  <a:gd name="T79" fmla="*/ 21 h 57"/>
                  <a:gd name="T80" fmla="*/ 127 w 188"/>
                  <a:gd name="T81" fmla="*/ 17 h 57"/>
                  <a:gd name="T82" fmla="*/ 134 w 188"/>
                  <a:gd name="T83" fmla="*/ 14 h 57"/>
                  <a:gd name="T84" fmla="*/ 144 w 188"/>
                  <a:gd name="T85" fmla="*/ 24 h 57"/>
                  <a:gd name="T86" fmla="*/ 146 w 188"/>
                  <a:gd name="T87" fmla="*/ 24 h 57"/>
                  <a:gd name="T88" fmla="*/ 134 w 188"/>
                  <a:gd name="T89" fmla="*/ 10 h 57"/>
                  <a:gd name="T90" fmla="*/ 132 w 188"/>
                  <a:gd name="T91" fmla="*/ 12 h 57"/>
                  <a:gd name="T92" fmla="*/ 125 w 188"/>
                  <a:gd name="T93" fmla="*/ 10 h 57"/>
                  <a:gd name="T94" fmla="*/ 115 w 188"/>
                  <a:gd name="T95" fmla="*/ 12 h 57"/>
                  <a:gd name="T96" fmla="*/ 106 w 188"/>
                  <a:gd name="T97" fmla="*/ 12 h 57"/>
                  <a:gd name="T98" fmla="*/ 106 w 188"/>
                  <a:gd name="T99" fmla="*/ 7 h 57"/>
                  <a:gd name="T100" fmla="*/ 99 w 188"/>
                  <a:gd name="T101" fmla="*/ 7 h 57"/>
                  <a:gd name="T102" fmla="*/ 96 w 188"/>
                  <a:gd name="T103" fmla="*/ 12 h 57"/>
                  <a:gd name="T104" fmla="*/ 92 w 188"/>
                  <a:gd name="T105" fmla="*/ 12 h 57"/>
                  <a:gd name="T106" fmla="*/ 87 w 188"/>
                  <a:gd name="T107" fmla="*/ 19 h 57"/>
                  <a:gd name="T108" fmla="*/ 85 w 188"/>
                  <a:gd name="T109" fmla="*/ 26 h 57"/>
                  <a:gd name="T110" fmla="*/ 80 w 188"/>
                  <a:gd name="T111" fmla="*/ 26 h 57"/>
                  <a:gd name="T112" fmla="*/ 61 w 188"/>
                  <a:gd name="T113" fmla="*/ 24 h 57"/>
                  <a:gd name="T114" fmla="*/ 59 w 188"/>
                  <a:gd name="T115" fmla="*/ 26 h 57"/>
                  <a:gd name="T116" fmla="*/ 38 w 188"/>
                  <a:gd name="T117" fmla="*/ 26 h 57"/>
                  <a:gd name="T118" fmla="*/ 23 w 188"/>
                  <a:gd name="T119" fmla="*/ 28 h 57"/>
                  <a:gd name="T120" fmla="*/ 21 w 188"/>
                  <a:gd name="T121" fmla="*/ 31 h 5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88"/>
                  <a:gd name="T184" fmla="*/ 0 h 57"/>
                  <a:gd name="T185" fmla="*/ 188 w 188"/>
                  <a:gd name="T186" fmla="*/ 57 h 57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88" h="57">
                    <a:moveTo>
                      <a:pt x="0" y="26"/>
                    </a:moveTo>
                    <a:lnTo>
                      <a:pt x="19" y="26"/>
                    </a:lnTo>
                    <a:lnTo>
                      <a:pt x="21" y="31"/>
                    </a:lnTo>
                    <a:lnTo>
                      <a:pt x="19" y="26"/>
                    </a:lnTo>
                    <a:lnTo>
                      <a:pt x="23" y="24"/>
                    </a:lnTo>
                    <a:lnTo>
                      <a:pt x="31" y="24"/>
                    </a:lnTo>
                    <a:lnTo>
                      <a:pt x="33" y="28"/>
                    </a:lnTo>
                    <a:lnTo>
                      <a:pt x="31" y="24"/>
                    </a:lnTo>
                    <a:lnTo>
                      <a:pt x="35" y="21"/>
                    </a:lnTo>
                    <a:lnTo>
                      <a:pt x="56" y="21"/>
                    </a:lnTo>
                    <a:lnTo>
                      <a:pt x="59" y="26"/>
                    </a:lnTo>
                    <a:lnTo>
                      <a:pt x="56" y="21"/>
                    </a:lnTo>
                    <a:lnTo>
                      <a:pt x="61" y="19"/>
                    </a:lnTo>
                    <a:lnTo>
                      <a:pt x="75" y="19"/>
                    </a:lnTo>
                    <a:lnTo>
                      <a:pt x="78" y="19"/>
                    </a:lnTo>
                    <a:lnTo>
                      <a:pt x="82" y="21"/>
                    </a:lnTo>
                    <a:lnTo>
                      <a:pt x="80" y="26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5" y="26"/>
                    </a:lnTo>
                    <a:lnTo>
                      <a:pt x="80" y="24"/>
                    </a:lnTo>
                    <a:lnTo>
                      <a:pt x="82" y="19"/>
                    </a:lnTo>
                    <a:lnTo>
                      <a:pt x="87" y="19"/>
                    </a:lnTo>
                    <a:lnTo>
                      <a:pt x="82" y="19"/>
                    </a:lnTo>
                    <a:lnTo>
                      <a:pt x="82" y="14"/>
                    </a:lnTo>
                    <a:lnTo>
                      <a:pt x="82" y="17"/>
                    </a:lnTo>
                    <a:lnTo>
                      <a:pt x="85" y="14"/>
                    </a:lnTo>
                    <a:lnTo>
                      <a:pt x="89" y="10"/>
                    </a:lnTo>
                    <a:lnTo>
                      <a:pt x="92" y="7"/>
                    </a:lnTo>
                    <a:lnTo>
                      <a:pt x="89" y="7"/>
                    </a:lnTo>
                    <a:lnTo>
                      <a:pt x="94" y="7"/>
                    </a:lnTo>
                    <a:lnTo>
                      <a:pt x="96" y="12"/>
                    </a:lnTo>
                    <a:lnTo>
                      <a:pt x="92" y="10"/>
                    </a:lnTo>
                    <a:lnTo>
                      <a:pt x="94" y="5"/>
                    </a:lnTo>
                    <a:lnTo>
                      <a:pt x="96" y="3"/>
                    </a:lnTo>
                    <a:lnTo>
                      <a:pt x="101" y="0"/>
                    </a:lnTo>
                    <a:lnTo>
                      <a:pt x="104" y="0"/>
                    </a:lnTo>
                    <a:lnTo>
                      <a:pt x="108" y="3"/>
                    </a:lnTo>
                    <a:lnTo>
                      <a:pt x="106" y="3"/>
                    </a:lnTo>
                    <a:lnTo>
                      <a:pt x="108" y="5"/>
                    </a:lnTo>
                    <a:lnTo>
                      <a:pt x="111" y="10"/>
                    </a:lnTo>
                    <a:lnTo>
                      <a:pt x="108" y="12"/>
                    </a:lnTo>
                    <a:lnTo>
                      <a:pt x="108" y="7"/>
                    </a:lnTo>
                    <a:lnTo>
                      <a:pt x="113" y="7"/>
                    </a:lnTo>
                    <a:lnTo>
                      <a:pt x="115" y="12"/>
                    </a:lnTo>
                    <a:lnTo>
                      <a:pt x="113" y="7"/>
                    </a:lnTo>
                    <a:lnTo>
                      <a:pt x="118" y="5"/>
                    </a:lnTo>
                    <a:lnTo>
                      <a:pt x="125" y="5"/>
                    </a:lnTo>
                    <a:lnTo>
                      <a:pt x="127" y="5"/>
                    </a:lnTo>
                    <a:lnTo>
                      <a:pt x="132" y="7"/>
                    </a:lnTo>
                    <a:lnTo>
                      <a:pt x="132" y="12"/>
                    </a:lnTo>
                    <a:lnTo>
                      <a:pt x="129" y="7"/>
                    </a:lnTo>
                    <a:lnTo>
                      <a:pt x="134" y="5"/>
                    </a:lnTo>
                    <a:lnTo>
                      <a:pt x="137" y="5"/>
                    </a:lnTo>
                    <a:lnTo>
                      <a:pt x="146" y="10"/>
                    </a:lnTo>
                    <a:lnTo>
                      <a:pt x="144" y="10"/>
                    </a:lnTo>
                    <a:lnTo>
                      <a:pt x="146" y="12"/>
                    </a:lnTo>
                    <a:lnTo>
                      <a:pt x="151" y="21"/>
                    </a:lnTo>
                    <a:lnTo>
                      <a:pt x="153" y="24"/>
                    </a:lnTo>
                    <a:lnTo>
                      <a:pt x="148" y="24"/>
                    </a:lnTo>
                    <a:lnTo>
                      <a:pt x="144" y="24"/>
                    </a:lnTo>
                    <a:lnTo>
                      <a:pt x="134" y="19"/>
                    </a:lnTo>
                    <a:lnTo>
                      <a:pt x="134" y="14"/>
                    </a:lnTo>
                    <a:lnTo>
                      <a:pt x="134" y="19"/>
                    </a:lnTo>
                    <a:lnTo>
                      <a:pt x="132" y="19"/>
                    </a:lnTo>
                    <a:lnTo>
                      <a:pt x="132" y="14"/>
                    </a:lnTo>
                    <a:lnTo>
                      <a:pt x="134" y="19"/>
                    </a:lnTo>
                    <a:lnTo>
                      <a:pt x="129" y="21"/>
                    </a:lnTo>
                    <a:lnTo>
                      <a:pt x="127" y="21"/>
                    </a:lnTo>
                    <a:lnTo>
                      <a:pt x="108" y="21"/>
                    </a:lnTo>
                    <a:lnTo>
                      <a:pt x="104" y="19"/>
                    </a:lnTo>
                    <a:lnTo>
                      <a:pt x="104" y="17"/>
                    </a:lnTo>
                    <a:lnTo>
                      <a:pt x="106" y="19"/>
                    </a:lnTo>
                    <a:lnTo>
                      <a:pt x="104" y="21"/>
                    </a:lnTo>
                    <a:lnTo>
                      <a:pt x="99" y="21"/>
                    </a:lnTo>
                    <a:lnTo>
                      <a:pt x="104" y="19"/>
                    </a:lnTo>
                    <a:lnTo>
                      <a:pt x="106" y="24"/>
                    </a:lnTo>
                    <a:lnTo>
                      <a:pt x="104" y="26"/>
                    </a:lnTo>
                    <a:lnTo>
                      <a:pt x="104" y="21"/>
                    </a:lnTo>
                    <a:lnTo>
                      <a:pt x="122" y="21"/>
                    </a:lnTo>
                    <a:lnTo>
                      <a:pt x="125" y="21"/>
                    </a:lnTo>
                    <a:lnTo>
                      <a:pt x="129" y="24"/>
                    </a:lnTo>
                    <a:lnTo>
                      <a:pt x="125" y="21"/>
                    </a:lnTo>
                    <a:lnTo>
                      <a:pt x="129" y="26"/>
                    </a:lnTo>
                    <a:lnTo>
                      <a:pt x="132" y="28"/>
                    </a:lnTo>
                    <a:lnTo>
                      <a:pt x="129" y="31"/>
                    </a:lnTo>
                    <a:lnTo>
                      <a:pt x="132" y="26"/>
                    </a:lnTo>
                    <a:lnTo>
                      <a:pt x="151" y="36"/>
                    </a:lnTo>
                    <a:lnTo>
                      <a:pt x="148" y="40"/>
                    </a:lnTo>
                    <a:lnTo>
                      <a:pt x="148" y="36"/>
                    </a:lnTo>
                    <a:lnTo>
                      <a:pt x="153" y="36"/>
                    </a:lnTo>
                    <a:lnTo>
                      <a:pt x="155" y="38"/>
                    </a:lnTo>
                    <a:lnTo>
                      <a:pt x="158" y="40"/>
                    </a:lnTo>
                    <a:lnTo>
                      <a:pt x="155" y="43"/>
                    </a:lnTo>
                    <a:lnTo>
                      <a:pt x="155" y="38"/>
                    </a:lnTo>
                    <a:lnTo>
                      <a:pt x="160" y="38"/>
                    </a:lnTo>
                    <a:lnTo>
                      <a:pt x="162" y="38"/>
                    </a:lnTo>
                    <a:lnTo>
                      <a:pt x="186" y="50"/>
                    </a:lnTo>
                    <a:lnTo>
                      <a:pt x="181" y="47"/>
                    </a:lnTo>
                    <a:lnTo>
                      <a:pt x="186" y="52"/>
                    </a:lnTo>
                    <a:lnTo>
                      <a:pt x="188" y="54"/>
                    </a:lnTo>
                    <a:lnTo>
                      <a:pt x="186" y="57"/>
                    </a:lnTo>
                    <a:lnTo>
                      <a:pt x="184" y="54"/>
                    </a:lnTo>
                    <a:lnTo>
                      <a:pt x="186" y="52"/>
                    </a:lnTo>
                    <a:lnTo>
                      <a:pt x="184" y="54"/>
                    </a:lnTo>
                    <a:lnTo>
                      <a:pt x="160" y="43"/>
                    </a:lnTo>
                    <a:lnTo>
                      <a:pt x="162" y="38"/>
                    </a:lnTo>
                    <a:lnTo>
                      <a:pt x="160" y="43"/>
                    </a:lnTo>
                    <a:lnTo>
                      <a:pt x="155" y="43"/>
                    </a:lnTo>
                    <a:lnTo>
                      <a:pt x="153" y="40"/>
                    </a:lnTo>
                    <a:lnTo>
                      <a:pt x="155" y="38"/>
                    </a:lnTo>
                    <a:lnTo>
                      <a:pt x="153" y="40"/>
                    </a:lnTo>
                    <a:lnTo>
                      <a:pt x="148" y="40"/>
                    </a:lnTo>
                    <a:lnTo>
                      <a:pt x="129" y="31"/>
                    </a:lnTo>
                    <a:lnTo>
                      <a:pt x="127" y="28"/>
                    </a:lnTo>
                    <a:lnTo>
                      <a:pt x="129" y="26"/>
                    </a:lnTo>
                    <a:lnTo>
                      <a:pt x="127" y="28"/>
                    </a:lnTo>
                    <a:lnTo>
                      <a:pt x="122" y="26"/>
                    </a:lnTo>
                    <a:lnTo>
                      <a:pt x="125" y="21"/>
                    </a:lnTo>
                    <a:lnTo>
                      <a:pt x="122" y="26"/>
                    </a:lnTo>
                    <a:lnTo>
                      <a:pt x="104" y="26"/>
                    </a:lnTo>
                    <a:lnTo>
                      <a:pt x="101" y="26"/>
                    </a:lnTo>
                    <a:lnTo>
                      <a:pt x="99" y="21"/>
                    </a:lnTo>
                    <a:lnTo>
                      <a:pt x="101" y="19"/>
                    </a:lnTo>
                    <a:lnTo>
                      <a:pt x="104" y="17"/>
                    </a:lnTo>
                    <a:lnTo>
                      <a:pt x="106" y="14"/>
                    </a:lnTo>
                    <a:lnTo>
                      <a:pt x="111" y="17"/>
                    </a:lnTo>
                    <a:lnTo>
                      <a:pt x="108" y="21"/>
                    </a:lnTo>
                    <a:lnTo>
                      <a:pt x="108" y="17"/>
                    </a:lnTo>
                    <a:lnTo>
                      <a:pt x="127" y="17"/>
                    </a:lnTo>
                    <a:lnTo>
                      <a:pt x="127" y="21"/>
                    </a:lnTo>
                    <a:lnTo>
                      <a:pt x="127" y="17"/>
                    </a:lnTo>
                    <a:lnTo>
                      <a:pt x="132" y="14"/>
                    </a:lnTo>
                    <a:lnTo>
                      <a:pt x="134" y="14"/>
                    </a:lnTo>
                    <a:lnTo>
                      <a:pt x="137" y="14"/>
                    </a:lnTo>
                    <a:lnTo>
                      <a:pt x="146" y="19"/>
                    </a:lnTo>
                    <a:lnTo>
                      <a:pt x="144" y="24"/>
                    </a:lnTo>
                    <a:lnTo>
                      <a:pt x="144" y="19"/>
                    </a:lnTo>
                    <a:lnTo>
                      <a:pt x="148" y="19"/>
                    </a:lnTo>
                    <a:lnTo>
                      <a:pt x="148" y="24"/>
                    </a:lnTo>
                    <a:lnTo>
                      <a:pt x="146" y="24"/>
                    </a:lnTo>
                    <a:lnTo>
                      <a:pt x="141" y="14"/>
                    </a:lnTo>
                    <a:lnTo>
                      <a:pt x="146" y="12"/>
                    </a:lnTo>
                    <a:lnTo>
                      <a:pt x="144" y="14"/>
                    </a:lnTo>
                    <a:lnTo>
                      <a:pt x="134" y="10"/>
                    </a:lnTo>
                    <a:lnTo>
                      <a:pt x="137" y="5"/>
                    </a:lnTo>
                    <a:lnTo>
                      <a:pt x="137" y="10"/>
                    </a:lnTo>
                    <a:lnTo>
                      <a:pt x="132" y="12"/>
                    </a:lnTo>
                    <a:lnTo>
                      <a:pt x="129" y="12"/>
                    </a:lnTo>
                    <a:lnTo>
                      <a:pt x="125" y="10"/>
                    </a:lnTo>
                    <a:lnTo>
                      <a:pt x="127" y="5"/>
                    </a:lnTo>
                    <a:lnTo>
                      <a:pt x="125" y="10"/>
                    </a:lnTo>
                    <a:lnTo>
                      <a:pt x="118" y="10"/>
                    </a:lnTo>
                    <a:lnTo>
                      <a:pt x="118" y="5"/>
                    </a:lnTo>
                    <a:lnTo>
                      <a:pt x="120" y="10"/>
                    </a:lnTo>
                    <a:lnTo>
                      <a:pt x="115" y="12"/>
                    </a:lnTo>
                    <a:lnTo>
                      <a:pt x="113" y="12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4" y="7"/>
                    </a:lnTo>
                    <a:lnTo>
                      <a:pt x="108" y="5"/>
                    </a:lnTo>
                    <a:lnTo>
                      <a:pt x="106" y="7"/>
                    </a:lnTo>
                    <a:lnTo>
                      <a:pt x="101" y="5"/>
                    </a:lnTo>
                    <a:lnTo>
                      <a:pt x="104" y="0"/>
                    </a:lnTo>
                    <a:lnTo>
                      <a:pt x="104" y="5"/>
                    </a:lnTo>
                    <a:lnTo>
                      <a:pt x="99" y="7"/>
                    </a:lnTo>
                    <a:lnTo>
                      <a:pt x="96" y="3"/>
                    </a:lnTo>
                    <a:lnTo>
                      <a:pt x="99" y="7"/>
                    </a:lnTo>
                    <a:lnTo>
                      <a:pt x="96" y="12"/>
                    </a:lnTo>
                    <a:lnTo>
                      <a:pt x="94" y="12"/>
                    </a:lnTo>
                    <a:lnTo>
                      <a:pt x="89" y="12"/>
                    </a:lnTo>
                    <a:lnTo>
                      <a:pt x="89" y="7"/>
                    </a:lnTo>
                    <a:lnTo>
                      <a:pt x="92" y="12"/>
                    </a:lnTo>
                    <a:lnTo>
                      <a:pt x="87" y="17"/>
                    </a:lnTo>
                    <a:lnTo>
                      <a:pt x="85" y="14"/>
                    </a:lnTo>
                    <a:lnTo>
                      <a:pt x="87" y="14"/>
                    </a:lnTo>
                    <a:lnTo>
                      <a:pt x="87" y="19"/>
                    </a:lnTo>
                    <a:lnTo>
                      <a:pt x="87" y="21"/>
                    </a:lnTo>
                    <a:lnTo>
                      <a:pt x="85" y="26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75" y="24"/>
                    </a:lnTo>
                    <a:lnTo>
                      <a:pt x="78" y="19"/>
                    </a:lnTo>
                    <a:lnTo>
                      <a:pt x="75" y="24"/>
                    </a:lnTo>
                    <a:lnTo>
                      <a:pt x="61" y="24"/>
                    </a:lnTo>
                    <a:lnTo>
                      <a:pt x="61" y="19"/>
                    </a:lnTo>
                    <a:lnTo>
                      <a:pt x="64" y="24"/>
                    </a:lnTo>
                    <a:lnTo>
                      <a:pt x="59" y="26"/>
                    </a:lnTo>
                    <a:lnTo>
                      <a:pt x="56" y="26"/>
                    </a:lnTo>
                    <a:lnTo>
                      <a:pt x="35" y="26"/>
                    </a:lnTo>
                    <a:lnTo>
                      <a:pt x="35" y="21"/>
                    </a:lnTo>
                    <a:lnTo>
                      <a:pt x="38" y="26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23" y="28"/>
                    </a:lnTo>
                    <a:lnTo>
                      <a:pt x="23" y="24"/>
                    </a:lnTo>
                    <a:lnTo>
                      <a:pt x="26" y="28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0" y="31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0" name="Freeform 440">
                <a:extLst>
                  <a:ext uri="{FF2B5EF4-FFF2-40B4-BE49-F238E27FC236}">
                    <a16:creationId xmlns:a16="http://schemas.microsoft.com/office/drawing/2014/main" id="{B03B843C-D7CA-4D50-81D3-A82D52639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1297"/>
                <a:ext cx="12" cy="12"/>
              </a:xfrm>
              <a:custGeom>
                <a:avLst/>
                <a:gdLst>
                  <a:gd name="T0" fmla="*/ 2 w 12"/>
                  <a:gd name="T1" fmla="*/ 5 h 12"/>
                  <a:gd name="T2" fmla="*/ 7 w 12"/>
                  <a:gd name="T3" fmla="*/ 7 h 12"/>
                  <a:gd name="T4" fmla="*/ 7 w 12"/>
                  <a:gd name="T5" fmla="*/ 12 h 12"/>
                  <a:gd name="T6" fmla="*/ 2 w 12"/>
                  <a:gd name="T7" fmla="*/ 10 h 12"/>
                  <a:gd name="T8" fmla="*/ 5 w 12"/>
                  <a:gd name="T9" fmla="*/ 5 h 12"/>
                  <a:gd name="T10" fmla="*/ 9 w 12"/>
                  <a:gd name="T11" fmla="*/ 5 h 12"/>
                  <a:gd name="T12" fmla="*/ 5 w 12"/>
                  <a:gd name="T13" fmla="*/ 7 h 12"/>
                  <a:gd name="T14" fmla="*/ 2 w 12"/>
                  <a:gd name="T15" fmla="*/ 3 h 12"/>
                  <a:gd name="T16" fmla="*/ 2 w 12"/>
                  <a:gd name="T17" fmla="*/ 3 h 12"/>
                  <a:gd name="T18" fmla="*/ 2 w 12"/>
                  <a:gd name="T19" fmla="*/ 0 h 12"/>
                  <a:gd name="T20" fmla="*/ 7 w 12"/>
                  <a:gd name="T21" fmla="*/ 0 h 12"/>
                  <a:gd name="T22" fmla="*/ 9 w 12"/>
                  <a:gd name="T23" fmla="*/ 5 h 12"/>
                  <a:gd name="T24" fmla="*/ 12 w 12"/>
                  <a:gd name="T25" fmla="*/ 7 h 12"/>
                  <a:gd name="T26" fmla="*/ 9 w 12"/>
                  <a:gd name="T27" fmla="*/ 7 h 12"/>
                  <a:gd name="T28" fmla="*/ 7 w 12"/>
                  <a:gd name="T29" fmla="*/ 12 h 12"/>
                  <a:gd name="T30" fmla="*/ 7 w 12"/>
                  <a:gd name="T31" fmla="*/ 12 h 12"/>
                  <a:gd name="T32" fmla="*/ 5 w 12"/>
                  <a:gd name="T33" fmla="*/ 12 h 12"/>
                  <a:gd name="T34" fmla="*/ 0 w 12"/>
                  <a:gd name="T35" fmla="*/ 10 h 12"/>
                  <a:gd name="T36" fmla="*/ 2 w 12"/>
                  <a:gd name="T37" fmla="*/ 5 h 1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"/>
                  <a:gd name="T58" fmla="*/ 0 h 12"/>
                  <a:gd name="T59" fmla="*/ 12 w 12"/>
                  <a:gd name="T60" fmla="*/ 12 h 1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" h="12">
                    <a:moveTo>
                      <a:pt x="2" y="5"/>
                    </a:moveTo>
                    <a:lnTo>
                      <a:pt x="7" y="7"/>
                    </a:lnTo>
                    <a:lnTo>
                      <a:pt x="7" y="12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5" y="7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9" y="7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0" y="10"/>
                    </a:lnTo>
                    <a:lnTo>
                      <a:pt x="2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1" name="Freeform 441">
                <a:extLst>
                  <a:ext uri="{FF2B5EF4-FFF2-40B4-BE49-F238E27FC236}">
                    <a16:creationId xmlns:a16="http://schemas.microsoft.com/office/drawing/2014/main" id="{6C3A8C03-04C8-4897-BDC1-BFF7024C8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" y="1286"/>
                <a:ext cx="80" cy="94"/>
              </a:xfrm>
              <a:custGeom>
                <a:avLst/>
                <a:gdLst>
                  <a:gd name="T0" fmla="*/ 14 w 80"/>
                  <a:gd name="T1" fmla="*/ 9 h 94"/>
                  <a:gd name="T2" fmla="*/ 3 w 80"/>
                  <a:gd name="T3" fmla="*/ 7 h 94"/>
                  <a:gd name="T4" fmla="*/ 10 w 80"/>
                  <a:gd name="T5" fmla="*/ 0 h 94"/>
                  <a:gd name="T6" fmla="*/ 19 w 80"/>
                  <a:gd name="T7" fmla="*/ 0 h 94"/>
                  <a:gd name="T8" fmla="*/ 31 w 80"/>
                  <a:gd name="T9" fmla="*/ 4 h 94"/>
                  <a:gd name="T10" fmla="*/ 24 w 80"/>
                  <a:gd name="T11" fmla="*/ 9 h 94"/>
                  <a:gd name="T12" fmla="*/ 26 w 80"/>
                  <a:gd name="T13" fmla="*/ 14 h 94"/>
                  <a:gd name="T14" fmla="*/ 33 w 80"/>
                  <a:gd name="T15" fmla="*/ 18 h 94"/>
                  <a:gd name="T16" fmla="*/ 38 w 80"/>
                  <a:gd name="T17" fmla="*/ 30 h 94"/>
                  <a:gd name="T18" fmla="*/ 45 w 80"/>
                  <a:gd name="T19" fmla="*/ 25 h 94"/>
                  <a:gd name="T20" fmla="*/ 54 w 80"/>
                  <a:gd name="T21" fmla="*/ 35 h 94"/>
                  <a:gd name="T22" fmla="*/ 47 w 80"/>
                  <a:gd name="T23" fmla="*/ 40 h 94"/>
                  <a:gd name="T24" fmla="*/ 43 w 80"/>
                  <a:gd name="T25" fmla="*/ 35 h 94"/>
                  <a:gd name="T26" fmla="*/ 35 w 80"/>
                  <a:gd name="T27" fmla="*/ 33 h 94"/>
                  <a:gd name="T28" fmla="*/ 31 w 80"/>
                  <a:gd name="T29" fmla="*/ 25 h 94"/>
                  <a:gd name="T30" fmla="*/ 31 w 80"/>
                  <a:gd name="T31" fmla="*/ 28 h 94"/>
                  <a:gd name="T32" fmla="*/ 35 w 80"/>
                  <a:gd name="T33" fmla="*/ 35 h 94"/>
                  <a:gd name="T34" fmla="*/ 38 w 80"/>
                  <a:gd name="T35" fmla="*/ 42 h 94"/>
                  <a:gd name="T36" fmla="*/ 45 w 80"/>
                  <a:gd name="T37" fmla="*/ 42 h 94"/>
                  <a:gd name="T38" fmla="*/ 54 w 80"/>
                  <a:gd name="T39" fmla="*/ 47 h 94"/>
                  <a:gd name="T40" fmla="*/ 54 w 80"/>
                  <a:gd name="T41" fmla="*/ 54 h 94"/>
                  <a:gd name="T42" fmla="*/ 71 w 80"/>
                  <a:gd name="T43" fmla="*/ 58 h 94"/>
                  <a:gd name="T44" fmla="*/ 73 w 80"/>
                  <a:gd name="T45" fmla="*/ 65 h 94"/>
                  <a:gd name="T46" fmla="*/ 76 w 80"/>
                  <a:gd name="T47" fmla="*/ 70 h 94"/>
                  <a:gd name="T48" fmla="*/ 76 w 80"/>
                  <a:gd name="T49" fmla="*/ 87 h 94"/>
                  <a:gd name="T50" fmla="*/ 68 w 80"/>
                  <a:gd name="T51" fmla="*/ 94 h 94"/>
                  <a:gd name="T52" fmla="*/ 64 w 80"/>
                  <a:gd name="T53" fmla="*/ 89 h 94"/>
                  <a:gd name="T54" fmla="*/ 64 w 80"/>
                  <a:gd name="T55" fmla="*/ 84 h 94"/>
                  <a:gd name="T56" fmla="*/ 61 w 80"/>
                  <a:gd name="T57" fmla="*/ 63 h 94"/>
                  <a:gd name="T58" fmla="*/ 66 w 80"/>
                  <a:gd name="T59" fmla="*/ 75 h 94"/>
                  <a:gd name="T60" fmla="*/ 59 w 80"/>
                  <a:gd name="T61" fmla="*/ 77 h 94"/>
                  <a:gd name="T62" fmla="*/ 61 w 80"/>
                  <a:gd name="T63" fmla="*/ 73 h 94"/>
                  <a:gd name="T64" fmla="*/ 66 w 80"/>
                  <a:gd name="T65" fmla="*/ 77 h 94"/>
                  <a:gd name="T66" fmla="*/ 68 w 80"/>
                  <a:gd name="T67" fmla="*/ 82 h 94"/>
                  <a:gd name="T68" fmla="*/ 68 w 80"/>
                  <a:gd name="T69" fmla="*/ 87 h 94"/>
                  <a:gd name="T70" fmla="*/ 76 w 80"/>
                  <a:gd name="T71" fmla="*/ 89 h 94"/>
                  <a:gd name="T72" fmla="*/ 71 w 80"/>
                  <a:gd name="T73" fmla="*/ 89 h 94"/>
                  <a:gd name="T74" fmla="*/ 71 w 80"/>
                  <a:gd name="T75" fmla="*/ 73 h 94"/>
                  <a:gd name="T76" fmla="*/ 68 w 80"/>
                  <a:gd name="T77" fmla="*/ 63 h 94"/>
                  <a:gd name="T78" fmla="*/ 71 w 80"/>
                  <a:gd name="T79" fmla="*/ 58 h 94"/>
                  <a:gd name="T80" fmla="*/ 54 w 80"/>
                  <a:gd name="T81" fmla="*/ 54 h 94"/>
                  <a:gd name="T82" fmla="*/ 47 w 80"/>
                  <a:gd name="T83" fmla="*/ 49 h 94"/>
                  <a:gd name="T84" fmla="*/ 45 w 80"/>
                  <a:gd name="T85" fmla="*/ 42 h 94"/>
                  <a:gd name="T86" fmla="*/ 38 w 80"/>
                  <a:gd name="T87" fmla="*/ 42 h 94"/>
                  <a:gd name="T88" fmla="*/ 28 w 80"/>
                  <a:gd name="T89" fmla="*/ 33 h 94"/>
                  <a:gd name="T90" fmla="*/ 24 w 80"/>
                  <a:gd name="T91" fmla="*/ 25 h 94"/>
                  <a:gd name="T92" fmla="*/ 33 w 80"/>
                  <a:gd name="T93" fmla="*/ 25 h 94"/>
                  <a:gd name="T94" fmla="*/ 38 w 80"/>
                  <a:gd name="T95" fmla="*/ 28 h 94"/>
                  <a:gd name="T96" fmla="*/ 40 w 80"/>
                  <a:gd name="T97" fmla="*/ 28 h 94"/>
                  <a:gd name="T98" fmla="*/ 47 w 80"/>
                  <a:gd name="T99" fmla="*/ 35 h 94"/>
                  <a:gd name="T100" fmla="*/ 47 w 80"/>
                  <a:gd name="T101" fmla="*/ 33 h 94"/>
                  <a:gd name="T102" fmla="*/ 45 w 80"/>
                  <a:gd name="T103" fmla="*/ 25 h 94"/>
                  <a:gd name="T104" fmla="*/ 38 w 80"/>
                  <a:gd name="T105" fmla="*/ 30 h 94"/>
                  <a:gd name="T106" fmla="*/ 26 w 80"/>
                  <a:gd name="T107" fmla="*/ 21 h 94"/>
                  <a:gd name="T108" fmla="*/ 19 w 80"/>
                  <a:gd name="T109" fmla="*/ 14 h 94"/>
                  <a:gd name="T110" fmla="*/ 26 w 80"/>
                  <a:gd name="T111" fmla="*/ 7 h 94"/>
                  <a:gd name="T112" fmla="*/ 26 w 80"/>
                  <a:gd name="T113" fmla="*/ 9 h 94"/>
                  <a:gd name="T114" fmla="*/ 19 w 80"/>
                  <a:gd name="T115" fmla="*/ 0 h 94"/>
                  <a:gd name="T116" fmla="*/ 12 w 80"/>
                  <a:gd name="T117" fmla="*/ 4 h 94"/>
                  <a:gd name="T118" fmla="*/ 10 w 80"/>
                  <a:gd name="T119" fmla="*/ 9 h 94"/>
                  <a:gd name="T120" fmla="*/ 12 w 80"/>
                  <a:gd name="T121" fmla="*/ 4 h 9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80"/>
                  <a:gd name="T184" fmla="*/ 0 h 94"/>
                  <a:gd name="T185" fmla="*/ 80 w 80"/>
                  <a:gd name="T186" fmla="*/ 94 h 9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80" h="94">
                    <a:moveTo>
                      <a:pt x="17" y="9"/>
                    </a:moveTo>
                    <a:lnTo>
                      <a:pt x="12" y="9"/>
                    </a:lnTo>
                    <a:lnTo>
                      <a:pt x="12" y="4"/>
                    </a:lnTo>
                    <a:lnTo>
                      <a:pt x="14" y="9"/>
                    </a:lnTo>
                    <a:lnTo>
                      <a:pt x="10" y="11"/>
                    </a:lnTo>
                    <a:lnTo>
                      <a:pt x="7" y="14"/>
                    </a:lnTo>
                    <a:lnTo>
                      <a:pt x="5" y="11"/>
                    </a:lnTo>
                    <a:lnTo>
                      <a:pt x="3" y="7"/>
                    </a:lnTo>
                    <a:lnTo>
                      <a:pt x="0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8" y="4"/>
                    </a:lnTo>
                    <a:lnTo>
                      <a:pt x="26" y="9"/>
                    </a:lnTo>
                    <a:lnTo>
                      <a:pt x="26" y="4"/>
                    </a:lnTo>
                    <a:lnTo>
                      <a:pt x="31" y="4"/>
                    </a:lnTo>
                    <a:lnTo>
                      <a:pt x="33" y="9"/>
                    </a:lnTo>
                    <a:lnTo>
                      <a:pt x="28" y="11"/>
                    </a:lnTo>
                    <a:lnTo>
                      <a:pt x="24" y="9"/>
                    </a:lnTo>
                    <a:lnTo>
                      <a:pt x="28" y="11"/>
                    </a:lnTo>
                    <a:lnTo>
                      <a:pt x="26" y="16"/>
                    </a:lnTo>
                    <a:lnTo>
                      <a:pt x="21" y="16"/>
                    </a:lnTo>
                    <a:lnTo>
                      <a:pt x="26" y="14"/>
                    </a:lnTo>
                    <a:lnTo>
                      <a:pt x="28" y="18"/>
                    </a:lnTo>
                    <a:lnTo>
                      <a:pt x="26" y="21"/>
                    </a:lnTo>
                    <a:lnTo>
                      <a:pt x="28" y="16"/>
                    </a:lnTo>
                    <a:lnTo>
                      <a:pt x="33" y="18"/>
                    </a:lnTo>
                    <a:lnTo>
                      <a:pt x="28" y="16"/>
                    </a:lnTo>
                    <a:lnTo>
                      <a:pt x="33" y="21"/>
                    </a:lnTo>
                    <a:lnTo>
                      <a:pt x="40" y="28"/>
                    </a:lnTo>
                    <a:lnTo>
                      <a:pt x="38" y="30"/>
                    </a:lnTo>
                    <a:lnTo>
                      <a:pt x="38" y="25"/>
                    </a:lnTo>
                    <a:lnTo>
                      <a:pt x="43" y="25"/>
                    </a:lnTo>
                    <a:lnTo>
                      <a:pt x="45" y="25"/>
                    </a:lnTo>
                    <a:lnTo>
                      <a:pt x="50" y="28"/>
                    </a:lnTo>
                    <a:lnTo>
                      <a:pt x="45" y="25"/>
                    </a:lnTo>
                    <a:lnTo>
                      <a:pt x="50" y="30"/>
                    </a:lnTo>
                    <a:lnTo>
                      <a:pt x="54" y="35"/>
                    </a:lnTo>
                    <a:lnTo>
                      <a:pt x="54" y="37"/>
                    </a:lnTo>
                    <a:lnTo>
                      <a:pt x="50" y="40"/>
                    </a:lnTo>
                    <a:lnTo>
                      <a:pt x="47" y="40"/>
                    </a:lnTo>
                    <a:lnTo>
                      <a:pt x="43" y="35"/>
                    </a:lnTo>
                    <a:lnTo>
                      <a:pt x="45" y="30"/>
                    </a:lnTo>
                    <a:lnTo>
                      <a:pt x="43" y="35"/>
                    </a:lnTo>
                    <a:lnTo>
                      <a:pt x="38" y="33"/>
                    </a:lnTo>
                    <a:lnTo>
                      <a:pt x="38" y="28"/>
                    </a:lnTo>
                    <a:lnTo>
                      <a:pt x="38" y="33"/>
                    </a:lnTo>
                    <a:lnTo>
                      <a:pt x="35" y="33"/>
                    </a:lnTo>
                    <a:lnTo>
                      <a:pt x="31" y="30"/>
                    </a:lnTo>
                    <a:lnTo>
                      <a:pt x="31" y="25"/>
                    </a:lnTo>
                    <a:lnTo>
                      <a:pt x="31" y="30"/>
                    </a:lnTo>
                    <a:lnTo>
                      <a:pt x="28" y="30"/>
                    </a:lnTo>
                    <a:lnTo>
                      <a:pt x="31" y="28"/>
                    </a:lnTo>
                    <a:lnTo>
                      <a:pt x="33" y="30"/>
                    </a:lnTo>
                    <a:lnTo>
                      <a:pt x="35" y="35"/>
                    </a:lnTo>
                    <a:lnTo>
                      <a:pt x="33" y="37"/>
                    </a:lnTo>
                    <a:lnTo>
                      <a:pt x="35" y="35"/>
                    </a:lnTo>
                    <a:lnTo>
                      <a:pt x="40" y="40"/>
                    </a:lnTo>
                    <a:lnTo>
                      <a:pt x="38" y="42"/>
                    </a:lnTo>
                    <a:lnTo>
                      <a:pt x="40" y="37"/>
                    </a:lnTo>
                    <a:lnTo>
                      <a:pt x="45" y="40"/>
                    </a:lnTo>
                    <a:lnTo>
                      <a:pt x="40" y="37"/>
                    </a:lnTo>
                    <a:lnTo>
                      <a:pt x="45" y="42"/>
                    </a:lnTo>
                    <a:lnTo>
                      <a:pt x="50" y="47"/>
                    </a:lnTo>
                    <a:lnTo>
                      <a:pt x="47" y="49"/>
                    </a:lnTo>
                    <a:lnTo>
                      <a:pt x="50" y="44"/>
                    </a:lnTo>
                    <a:lnTo>
                      <a:pt x="54" y="47"/>
                    </a:lnTo>
                    <a:lnTo>
                      <a:pt x="50" y="44"/>
                    </a:lnTo>
                    <a:lnTo>
                      <a:pt x="54" y="49"/>
                    </a:lnTo>
                    <a:lnTo>
                      <a:pt x="57" y="51"/>
                    </a:lnTo>
                    <a:lnTo>
                      <a:pt x="54" y="54"/>
                    </a:lnTo>
                    <a:lnTo>
                      <a:pt x="57" y="49"/>
                    </a:lnTo>
                    <a:lnTo>
                      <a:pt x="71" y="56"/>
                    </a:lnTo>
                    <a:lnTo>
                      <a:pt x="68" y="56"/>
                    </a:lnTo>
                    <a:lnTo>
                      <a:pt x="71" y="58"/>
                    </a:lnTo>
                    <a:lnTo>
                      <a:pt x="73" y="63"/>
                    </a:lnTo>
                    <a:lnTo>
                      <a:pt x="73" y="65"/>
                    </a:lnTo>
                    <a:lnTo>
                      <a:pt x="68" y="68"/>
                    </a:lnTo>
                    <a:lnTo>
                      <a:pt x="73" y="65"/>
                    </a:lnTo>
                    <a:lnTo>
                      <a:pt x="76" y="70"/>
                    </a:lnTo>
                    <a:lnTo>
                      <a:pt x="76" y="87"/>
                    </a:lnTo>
                    <a:lnTo>
                      <a:pt x="71" y="89"/>
                    </a:lnTo>
                    <a:lnTo>
                      <a:pt x="76" y="87"/>
                    </a:lnTo>
                    <a:lnTo>
                      <a:pt x="78" y="91"/>
                    </a:lnTo>
                    <a:lnTo>
                      <a:pt x="80" y="94"/>
                    </a:lnTo>
                    <a:lnTo>
                      <a:pt x="76" y="94"/>
                    </a:lnTo>
                    <a:lnTo>
                      <a:pt x="68" y="94"/>
                    </a:lnTo>
                    <a:lnTo>
                      <a:pt x="66" y="94"/>
                    </a:lnTo>
                    <a:lnTo>
                      <a:pt x="64" y="89"/>
                    </a:lnTo>
                    <a:lnTo>
                      <a:pt x="64" y="87"/>
                    </a:lnTo>
                    <a:lnTo>
                      <a:pt x="64" y="82"/>
                    </a:lnTo>
                    <a:lnTo>
                      <a:pt x="68" y="82"/>
                    </a:lnTo>
                    <a:lnTo>
                      <a:pt x="64" y="84"/>
                    </a:lnTo>
                    <a:lnTo>
                      <a:pt x="61" y="80"/>
                    </a:lnTo>
                    <a:lnTo>
                      <a:pt x="61" y="77"/>
                    </a:lnTo>
                    <a:lnTo>
                      <a:pt x="61" y="63"/>
                    </a:lnTo>
                    <a:lnTo>
                      <a:pt x="66" y="63"/>
                    </a:lnTo>
                    <a:lnTo>
                      <a:pt x="66" y="73"/>
                    </a:lnTo>
                    <a:lnTo>
                      <a:pt x="66" y="75"/>
                    </a:lnTo>
                    <a:lnTo>
                      <a:pt x="64" y="80"/>
                    </a:lnTo>
                    <a:lnTo>
                      <a:pt x="59" y="77"/>
                    </a:lnTo>
                    <a:lnTo>
                      <a:pt x="61" y="73"/>
                    </a:lnTo>
                    <a:lnTo>
                      <a:pt x="66" y="75"/>
                    </a:lnTo>
                    <a:lnTo>
                      <a:pt x="61" y="73"/>
                    </a:lnTo>
                    <a:lnTo>
                      <a:pt x="61" y="63"/>
                    </a:lnTo>
                    <a:lnTo>
                      <a:pt x="66" y="63"/>
                    </a:lnTo>
                    <a:lnTo>
                      <a:pt x="66" y="77"/>
                    </a:lnTo>
                    <a:lnTo>
                      <a:pt x="61" y="77"/>
                    </a:lnTo>
                    <a:lnTo>
                      <a:pt x="66" y="77"/>
                    </a:lnTo>
                    <a:lnTo>
                      <a:pt x="68" y="82"/>
                    </a:lnTo>
                    <a:lnTo>
                      <a:pt x="68" y="87"/>
                    </a:lnTo>
                    <a:lnTo>
                      <a:pt x="64" y="87"/>
                    </a:lnTo>
                    <a:lnTo>
                      <a:pt x="68" y="87"/>
                    </a:lnTo>
                    <a:lnTo>
                      <a:pt x="71" y="91"/>
                    </a:lnTo>
                    <a:lnTo>
                      <a:pt x="66" y="94"/>
                    </a:lnTo>
                    <a:lnTo>
                      <a:pt x="68" y="89"/>
                    </a:lnTo>
                    <a:lnTo>
                      <a:pt x="76" y="89"/>
                    </a:lnTo>
                    <a:lnTo>
                      <a:pt x="76" y="94"/>
                    </a:lnTo>
                    <a:lnTo>
                      <a:pt x="73" y="94"/>
                    </a:lnTo>
                    <a:lnTo>
                      <a:pt x="71" y="89"/>
                    </a:lnTo>
                    <a:lnTo>
                      <a:pt x="71" y="87"/>
                    </a:lnTo>
                    <a:lnTo>
                      <a:pt x="71" y="70"/>
                    </a:lnTo>
                    <a:lnTo>
                      <a:pt x="76" y="70"/>
                    </a:lnTo>
                    <a:lnTo>
                      <a:pt x="71" y="73"/>
                    </a:lnTo>
                    <a:lnTo>
                      <a:pt x="68" y="68"/>
                    </a:lnTo>
                    <a:lnTo>
                      <a:pt x="68" y="65"/>
                    </a:lnTo>
                    <a:lnTo>
                      <a:pt x="68" y="63"/>
                    </a:lnTo>
                    <a:lnTo>
                      <a:pt x="73" y="63"/>
                    </a:lnTo>
                    <a:lnTo>
                      <a:pt x="68" y="65"/>
                    </a:lnTo>
                    <a:lnTo>
                      <a:pt x="66" y="61"/>
                    </a:lnTo>
                    <a:lnTo>
                      <a:pt x="71" y="58"/>
                    </a:lnTo>
                    <a:lnTo>
                      <a:pt x="68" y="61"/>
                    </a:lnTo>
                    <a:lnTo>
                      <a:pt x="54" y="54"/>
                    </a:lnTo>
                    <a:lnTo>
                      <a:pt x="52" y="51"/>
                    </a:lnTo>
                    <a:lnTo>
                      <a:pt x="54" y="49"/>
                    </a:lnTo>
                    <a:lnTo>
                      <a:pt x="52" y="51"/>
                    </a:lnTo>
                    <a:lnTo>
                      <a:pt x="47" y="49"/>
                    </a:lnTo>
                    <a:lnTo>
                      <a:pt x="43" y="44"/>
                    </a:lnTo>
                    <a:lnTo>
                      <a:pt x="45" y="42"/>
                    </a:lnTo>
                    <a:lnTo>
                      <a:pt x="43" y="44"/>
                    </a:lnTo>
                    <a:lnTo>
                      <a:pt x="38" y="42"/>
                    </a:lnTo>
                    <a:lnTo>
                      <a:pt x="33" y="37"/>
                    </a:lnTo>
                    <a:lnTo>
                      <a:pt x="28" y="33"/>
                    </a:lnTo>
                    <a:lnTo>
                      <a:pt x="31" y="37"/>
                    </a:lnTo>
                    <a:lnTo>
                      <a:pt x="28" y="33"/>
                    </a:lnTo>
                    <a:lnTo>
                      <a:pt x="33" y="30"/>
                    </a:lnTo>
                    <a:lnTo>
                      <a:pt x="31" y="33"/>
                    </a:lnTo>
                    <a:lnTo>
                      <a:pt x="28" y="30"/>
                    </a:lnTo>
                    <a:lnTo>
                      <a:pt x="24" y="25"/>
                    </a:lnTo>
                    <a:lnTo>
                      <a:pt x="28" y="25"/>
                    </a:lnTo>
                    <a:lnTo>
                      <a:pt x="31" y="25"/>
                    </a:lnTo>
                    <a:lnTo>
                      <a:pt x="33" y="25"/>
                    </a:lnTo>
                    <a:lnTo>
                      <a:pt x="38" y="28"/>
                    </a:lnTo>
                    <a:lnTo>
                      <a:pt x="35" y="33"/>
                    </a:lnTo>
                    <a:lnTo>
                      <a:pt x="35" y="28"/>
                    </a:lnTo>
                    <a:lnTo>
                      <a:pt x="38" y="28"/>
                    </a:lnTo>
                    <a:lnTo>
                      <a:pt x="40" y="28"/>
                    </a:lnTo>
                    <a:lnTo>
                      <a:pt x="45" y="30"/>
                    </a:lnTo>
                    <a:lnTo>
                      <a:pt x="40" y="28"/>
                    </a:lnTo>
                    <a:lnTo>
                      <a:pt x="45" y="33"/>
                    </a:lnTo>
                    <a:lnTo>
                      <a:pt x="50" y="37"/>
                    </a:lnTo>
                    <a:lnTo>
                      <a:pt x="47" y="40"/>
                    </a:lnTo>
                    <a:lnTo>
                      <a:pt x="47" y="35"/>
                    </a:lnTo>
                    <a:lnTo>
                      <a:pt x="52" y="33"/>
                    </a:lnTo>
                    <a:lnTo>
                      <a:pt x="54" y="37"/>
                    </a:lnTo>
                    <a:lnTo>
                      <a:pt x="52" y="37"/>
                    </a:lnTo>
                    <a:lnTo>
                      <a:pt x="47" y="33"/>
                    </a:lnTo>
                    <a:lnTo>
                      <a:pt x="50" y="30"/>
                    </a:lnTo>
                    <a:lnTo>
                      <a:pt x="47" y="33"/>
                    </a:lnTo>
                    <a:lnTo>
                      <a:pt x="43" y="30"/>
                    </a:lnTo>
                    <a:lnTo>
                      <a:pt x="45" y="25"/>
                    </a:lnTo>
                    <a:lnTo>
                      <a:pt x="43" y="30"/>
                    </a:lnTo>
                    <a:lnTo>
                      <a:pt x="38" y="30"/>
                    </a:lnTo>
                    <a:lnTo>
                      <a:pt x="31" y="23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26" y="21"/>
                    </a:lnTo>
                    <a:lnTo>
                      <a:pt x="21" y="18"/>
                    </a:lnTo>
                    <a:lnTo>
                      <a:pt x="24" y="21"/>
                    </a:lnTo>
                    <a:lnTo>
                      <a:pt x="21" y="16"/>
                    </a:lnTo>
                    <a:lnTo>
                      <a:pt x="19" y="14"/>
                    </a:lnTo>
                    <a:lnTo>
                      <a:pt x="21" y="14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31" y="4"/>
                    </a:lnTo>
                    <a:lnTo>
                      <a:pt x="31" y="9"/>
                    </a:lnTo>
                    <a:lnTo>
                      <a:pt x="26" y="9"/>
                    </a:lnTo>
                    <a:lnTo>
                      <a:pt x="17" y="4"/>
                    </a:lnTo>
                    <a:lnTo>
                      <a:pt x="19" y="0"/>
                    </a:lnTo>
                    <a:lnTo>
                      <a:pt x="17" y="4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12" y="4"/>
                    </a:lnTo>
                    <a:lnTo>
                      <a:pt x="7" y="7"/>
                    </a:lnTo>
                    <a:lnTo>
                      <a:pt x="5" y="2"/>
                    </a:lnTo>
                    <a:lnTo>
                      <a:pt x="7" y="4"/>
                    </a:lnTo>
                    <a:lnTo>
                      <a:pt x="10" y="9"/>
                    </a:lnTo>
                    <a:lnTo>
                      <a:pt x="5" y="11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17" y="9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2" name="Freeform 442">
                <a:extLst>
                  <a:ext uri="{FF2B5EF4-FFF2-40B4-BE49-F238E27FC236}">
                    <a16:creationId xmlns:a16="http://schemas.microsoft.com/office/drawing/2014/main" id="{90FF8134-93EF-4F1F-B609-E3E3E26DA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" y="1316"/>
                <a:ext cx="240" cy="71"/>
              </a:xfrm>
              <a:custGeom>
                <a:avLst/>
                <a:gdLst>
                  <a:gd name="T0" fmla="*/ 5 w 240"/>
                  <a:gd name="T1" fmla="*/ 52 h 71"/>
                  <a:gd name="T2" fmla="*/ 7 w 240"/>
                  <a:gd name="T3" fmla="*/ 59 h 71"/>
                  <a:gd name="T4" fmla="*/ 9 w 240"/>
                  <a:gd name="T5" fmla="*/ 64 h 71"/>
                  <a:gd name="T6" fmla="*/ 7 w 240"/>
                  <a:gd name="T7" fmla="*/ 64 h 71"/>
                  <a:gd name="T8" fmla="*/ 21 w 240"/>
                  <a:gd name="T9" fmla="*/ 61 h 71"/>
                  <a:gd name="T10" fmla="*/ 26 w 240"/>
                  <a:gd name="T11" fmla="*/ 59 h 71"/>
                  <a:gd name="T12" fmla="*/ 33 w 240"/>
                  <a:gd name="T13" fmla="*/ 59 h 71"/>
                  <a:gd name="T14" fmla="*/ 57 w 240"/>
                  <a:gd name="T15" fmla="*/ 57 h 71"/>
                  <a:gd name="T16" fmla="*/ 68 w 240"/>
                  <a:gd name="T17" fmla="*/ 47 h 71"/>
                  <a:gd name="T18" fmla="*/ 75 w 240"/>
                  <a:gd name="T19" fmla="*/ 50 h 71"/>
                  <a:gd name="T20" fmla="*/ 101 w 240"/>
                  <a:gd name="T21" fmla="*/ 38 h 71"/>
                  <a:gd name="T22" fmla="*/ 111 w 240"/>
                  <a:gd name="T23" fmla="*/ 31 h 71"/>
                  <a:gd name="T24" fmla="*/ 115 w 240"/>
                  <a:gd name="T25" fmla="*/ 28 h 71"/>
                  <a:gd name="T26" fmla="*/ 125 w 240"/>
                  <a:gd name="T27" fmla="*/ 26 h 71"/>
                  <a:gd name="T28" fmla="*/ 130 w 240"/>
                  <a:gd name="T29" fmla="*/ 26 h 71"/>
                  <a:gd name="T30" fmla="*/ 134 w 240"/>
                  <a:gd name="T31" fmla="*/ 33 h 71"/>
                  <a:gd name="T32" fmla="*/ 137 w 240"/>
                  <a:gd name="T33" fmla="*/ 24 h 71"/>
                  <a:gd name="T34" fmla="*/ 134 w 240"/>
                  <a:gd name="T35" fmla="*/ 21 h 71"/>
                  <a:gd name="T36" fmla="*/ 137 w 240"/>
                  <a:gd name="T37" fmla="*/ 14 h 71"/>
                  <a:gd name="T38" fmla="*/ 146 w 240"/>
                  <a:gd name="T39" fmla="*/ 5 h 71"/>
                  <a:gd name="T40" fmla="*/ 158 w 240"/>
                  <a:gd name="T41" fmla="*/ 10 h 71"/>
                  <a:gd name="T42" fmla="*/ 158 w 240"/>
                  <a:gd name="T43" fmla="*/ 3 h 71"/>
                  <a:gd name="T44" fmla="*/ 177 w 240"/>
                  <a:gd name="T45" fmla="*/ 0 h 71"/>
                  <a:gd name="T46" fmla="*/ 179 w 240"/>
                  <a:gd name="T47" fmla="*/ 0 h 71"/>
                  <a:gd name="T48" fmla="*/ 186 w 240"/>
                  <a:gd name="T49" fmla="*/ 5 h 71"/>
                  <a:gd name="T50" fmla="*/ 200 w 240"/>
                  <a:gd name="T51" fmla="*/ 17 h 71"/>
                  <a:gd name="T52" fmla="*/ 212 w 240"/>
                  <a:gd name="T53" fmla="*/ 26 h 71"/>
                  <a:gd name="T54" fmla="*/ 219 w 240"/>
                  <a:gd name="T55" fmla="*/ 24 h 71"/>
                  <a:gd name="T56" fmla="*/ 238 w 240"/>
                  <a:gd name="T57" fmla="*/ 45 h 71"/>
                  <a:gd name="T58" fmla="*/ 240 w 240"/>
                  <a:gd name="T59" fmla="*/ 47 h 71"/>
                  <a:gd name="T60" fmla="*/ 236 w 240"/>
                  <a:gd name="T61" fmla="*/ 54 h 71"/>
                  <a:gd name="T62" fmla="*/ 238 w 240"/>
                  <a:gd name="T63" fmla="*/ 50 h 71"/>
                  <a:gd name="T64" fmla="*/ 231 w 240"/>
                  <a:gd name="T65" fmla="*/ 43 h 71"/>
                  <a:gd name="T66" fmla="*/ 219 w 240"/>
                  <a:gd name="T67" fmla="*/ 24 h 71"/>
                  <a:gd name="T68" fmla="*/ 212 w 240"/>
                  <a:gd name="T69" fmla="*/ 26 h 71"/>
                  <a:gd name="T70" fmla="*/ 193 w 240"/>
                  <a:gd name="T71" fmla="*/ 14 h 71"/>
                  <a:gd name="T72" fmla="*/ 184 w 240"/>
                  <a:gd name="T73" fmla="*/ 10 h 71"/>
                  <a:gd name="T74" fmla="*/ 181 w 240"/>
                  <a:gd name="T75" fmla="*/ 7 h 71"/>
                  <a:gd name="T76" fmla="*/ 163 w 240"/>
                  <a:gd name="T77" fmla="*/ 5 h 71"/>
                  <a:gd name="T78" fmla="*/ 158 w 240"/>
                  <a:gd name="T79" fmla="*/ 3 h 71"/>
                  <a:gd name="T80" fmla="*/ 155 w 240"/>
                  <a:gd name="T81" fmla="*/ 10 h 71"/>
                  <a:gd name="T82" fmla="*/ 144 w 240"/>
                  <a:gd name="T83" fmla="*/ 12 h 71"/>
                  <a:gd name="T84" fmla="*/ 137 w 240"/>
                  <a:gd name="T85" fmla="*/ 14 h 71"/>
                  <a:gd name="T86" fmla="*/ 139 w 240"/>
                  <a:gd name="T87" fmla="*/ 19 h 71"/>
                  <a:gd name="T88" fmla="*/ 141 w 240"/>
                  <a:gd name="T89" fmla="*/ 28 h 71"/>
                  <a:gd name="T90" fmla="*/ 139 w 240"/>
                  <a:gd name="T91" fmla="*/ 35 h 71"/>
                  <a:gd name="T92" fmla="*/ 127 w 240"/>
                  <a:gd name="T93" fmla="*/ 31 h 71"/>
                  <a:gd name="T94" fmla="*/ 122 w 240"/>
                  <a:gd name="T95" fmla="*/ 33 h 71"/>
                  <a:gd name="T96" fmla="*/ 115 w 240"/>
                  <a:gd name="T97" fmla="*/ 28 h 71"/>
                  <a:gd name="T98" fmla="*/ 108 w 240"/>
                  <a:gd name="T99" fmla="*/ 38 h 71"/>
                  <a:gd name="T100" fmla="*/ 71 w 240"/>
                  <a:gd name="T101" fmla="*/ 59 h 71"/>
                  <a:gd name="T102" fmla="*/ 75 w 240"/>
                  <a:gd name="T103" fmla="*/ 50 h 71"/>
                  <a:gd name="T104" fmla="*/ 66 w 240"/>
                  <a:gd name="T105" fmla="*/ 54 h 71"/>
                  <a:gd name="T106" fmla="*/ 38 w 240"/>
                  <a:gd name="T107" fmla="*/ 61 h 71"/>
                  <a:gd name="T108" fmla="*/ 35 w 240"/>
                  <a:gd name="T109" fmla="*/ 64 h 71"/>
                  <a:gd name="T110" fmla="*/ 28 w 240"/>
                  <a:gd name="T111" fmla="*/ 64 h 71"/>
                  <a:gd name="T112" fmla="*/ 12 w 240"/>
                  <a:gd name="T113" fmla="*/ 66 h 71"/>
                  <a:gd name="T114" fmla="*/ 5 w 240"/>
                  <a:gd name="T115" fmla="*/ 71 h 71"/>
                  <a:gd name="T116" fmla="*/ 5 w 240"/>
                  <a:gd name="T117" fmla="*/ 66 h 71"/>
                  <a:gd name="T118" fmla="*/ 2 w 240"/>
                  <a:gd name="T119" fmla="*/ 57 h 71"/>
                  <a:gd name="T120" fmla="*/ 0 w 240"/>
                  <a:gd name="T121" fmla="*/ 54 h 7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40"/>
                  <a:gd name="T184" fmla="*/ 0 h 71"/>
                  <a:gd name="T185" fmla="*/ 240 w 240"/>
                  <a:gd name="T186" fmla="*/ 71 h 7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40" h="71">
                    <a:moveTo>
                      <a:pt x="5" y="47"/>
                    </a:moveTo>
                    <a:lnTo>
                      <a:pt x="5" y="52"/>
                    </a:lnTo>
                    <a:lnTo>
                      <a:pt x="0" y="54"/>
                    </a:lnTo>
                    <a:lnTo>
                      <a:pt x="5" y="52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2" y="61"/>
                    </a:lnTo>
                    <a:lnTo>
                      <a:pt x="7" y="59"/>
                    </a:lnTo>
                    <a:lnTo>
                      <a:pt x="9" y="64"/>
                    </a:lnTo>
                    <a:lnTo>
                      <a:pt x="9" y="66"/>
                    </a:lnTo>
                    <a:lnTo>
                      <a:pt x="9" y="68"/>
                    </a:lnTo>
                    <a:lnTo>
                      <a:pt x="7" y="64"/>
                    </a:lnTo>
                    <a:lnTo>
                      <a:pt x="12" y="61"/>
                    </a:lnTo>
                    <a:lnTo>
                      <a:pt x="21" y="61"/>
                    </a:lnTo>
                    <a:lnTo>
                      <a:pt x="24" y="66"/>
                    </a:lnTo>
                    <a:lnTo>
                      <a:pt x="21" y="61"/>
                    </a:lnTo>
                    <a:lnTo>
                      <a:pt x="26" y="59"/>
                    </a:lnTo>
                    <a:lnTo>
                      <a:pt x="33" y="59"/>
                    </a:lnTo>
                    <a:lnTo>
                      <a:pt x="35" y="64"/>
                    </a:lnTo>
                    <a:lnTo>
                      <a:pt x="33" y="59"/>
                    </a:lnTo>
                    <a:lnTo>
                      <a:pt x="38" y="57"/>
                    </a:lnTo>
                    <a:lnTo>
                      <a:pt x="57" y="57"/>
                    </a:lnTo>
                    <a:lnTo>
                      <a:pt x="59" y="61"/>
                    </a:lnTo>
                    <a:lnTo>
                      <a:pt x="57" y="59"/>
                    </a:lnTo>
                    <a:lnTo>
                      <a:pt x="64" y="52"/>
                    </a:lnTo>
                    <a:lnTo>
                      <a:pt x="68" y="47"/>
                    </a:lnTo>
                    <a:lnTo>
                      <a:pt x="64" y="50"/>
                    </a:lnTo>
                    <a:lnTo>
                      <a:pt x="73" y="45"/>
                    </a:lnTo>
                    <a:lnTo>
                      <a:pt x="80" y="43"/>
                    </a:lnTo>
                    <a:lnTo>
                      <a:pt x="75" y="50"/>
                    </a:lnTo>
                    <a:lnTo>
                      <a:pt x="71" y="59"/>
                    </a:lnTo>
                    <a:lnTo>
                      <a:pt x="68" y="54"/>
                    </a:lnTo>
                    <a:lnTo>
                      <a:pt x="101" y="38"/>
                    </a:lnTo>
                    <a:lnTo>
                      <a:pt x="104" y="43"/>
                    </a:lnTo>
                    <a:lnTo>
                      <a:pt x="101" y="40"/>
                    </a:lnTo>
                    <a:lnTo>
                      <a:pt x="106" y="35"/>
                    </a:lnTo>
                    <a:lnTo>
                      <a:pt x="111" y="31"/>
                    </a:lnTo>
                    <a:lnTo>
                      <a:pt x="106" y="33"/>
                    </a:lnTo>
                    <a:lnTo>
                      <a:pt x="115" y="28"/>
                    </a:lnTo>
                    <a:lnTo>
                      <a:pt x="120" y="28"/>
                    </a:lnTo>
                    <a:lnTo>
                      <a:pt x="122" y="33"/>
                    </a:lnTo>
                    <a:lnTo>
                      <a:pt x="120" y="28"/>
                    </a:lnTo>
                    <a:lnTo>
                      <a:pt x="125" y="26"/>
                    </a:lnTo>
                    <a:lnTo>
                      <a:pt x="127" y="26"/>
                    </a:lnTo>
                    <a:lnTo>
                      <a:pt x="130" y="26"/>
                    </a:lnTo>
                    <a:lnTo>
                      <a:pt x="139" y="31"/>
                    </a:lnTo>
                    <a:lnTo>
                      <a:pt x="139" y="35"/>
                    </a:lnTo>
                    <a:lnTo>
                      <a:pt x="134" y="33"/>
                    </a:lnTo>
                    <a:lnTo>
                      <a:pt x="137" y="28"/>
                    </a:lnTo>
                    <a:lnTo>
                      <a:pt x="141" y="28"/>
                    </a:lnTo>
                    <a:lnTo>
                      <a:pt x="137" y="28"/>
                    </a:lnTo>
                    <a:lnTo>
                      <a:pt x="137" y="24"/>
                    </a:lnTo>
                    <a:lnTo>
                      <a:pt x="141" y="24"/>
                    </a:lnTo>
                    <a:lnTo>
                      <a:pt x="137" y="26"/>
                    </a:lnTo>
                    <a:lnTo>
                      <a:pt x="134" y="21"/>
                    </a:lnTo>
                    <a:lnTo>
                      <a:pt x="134" y="19"/>
                    </a:lnTo>
                    <a:lnTo>
                      <a:pt x="134" y="14"/>
                    </a:lnTo>
                    <a:lnTo>
                      <a:pt x="134" y="17"/>
                    </a:lnTo>
                    <a:lnTo>
                      <a:pt x="137" y="14"/>
                    </a:lnTo>
                    <a:lnTo>
                      <a:pt x="141" y="10"/>
                    </a:lnTo>
                    <a:lnTo>
                      <a:pt x="146" y="5"/>
                    </a:lnTo>
                    <a:lnTo>
                      <a:pt x="141" y="7"/>
                    </a:lnTo>
                    <a:lnTo>
                      <a:pt x="146" y="5"/>
                    </a:lnTo>
                    <a:lnTo>
                      <a:pt x="155" y="5"/>
                    </a:lnTo>
                    <a:lnTo>
                      <a:pt x="158" y="10"/>
                    </a:lnTo>
                    <a:lnTo>
                      <a:pt x="155" y="7"/>
                    </a:lnTo>
                    <a:lnTo>
                      <a:pt x="158" y="5"/>
                    </a:lnTo>
                    <a:lnTo>
                      <a:pt x="163" y="0"/>
                    </a:lnTo>
                    <a:lnTo>
                      <a:pt x="158" y="3"/>
                    </a:lnTo>
                    <a:lnTo>
                      <a:pt x="163" y="0"/>
                    </a:lnTo>
                    <a:lnTo>
                      <a:pt x="177" y="0"/>
                    </a:lnTo>
                    <a:lnTo>
                      <a:pt x="179" y="0"/>
                    </a:lnTo>
                    <a:lnTo>
                      <a:pt x="184" y="3"/>
                    </a:lnTo>
                    <a:lnTo>
                      <a:pt x="179" y="0"/>
                    </a:lnTo>
                    <a:lnTo>
                      <a:pt x="184" y="5"/>
                    </a:lnTo>
                    <a:lnTo>
                      <a:pt x="186" y="7"/>
                    </a:lnTo>
                    <a:lnTo>
                      <a:pt x="184" y="10"/>
                    </a:lnTo>
                    <a:lnTo>
                      <a:pt x="186" y="5"/>
                    </a:lnTo>
                    <a:lnTo>
                      <a:pt x="195" y="10"/>
                    </a:lnTo>
                    <a:lnTo>
                      <a:pt x="191" y="7"/>
                    </a:lnTo>
                    <a:lnTo>
                      <a:pt x="195" y="12"/>
                    </a:lnTo>
                    <a:lnTo>
                      <a:pt x="200" y="17"/>
                    </a:lnTo>
                    <a:lnTo>
                      <a:pt x="198" y="19"/>
                    </a:lnTo>
                    <a:lnTo>
                      <a:pt x="200" y="14"/>
                    </a:lnTo>
                    <a:lnTo>
                      <a:pt x="214" y="21"/>
                    </a:lnTo>
                    <a:lnTo>
                      <a:pt x="212" y="26"/>
                    </a:lnTo>
                    <a:lnTo>
                      <a:pt x="212" y="21"/>
                    </a:lnTo>
                    <a:lnTo>
                      <a:pt x="217" y="21"/>
                    </a:lnTo>
                    <a:lnTo>
                      <a:pt x="219" y="24"/>
                    </a:lnTo>
                    <a:lnTo>
                      <a:pt x="236" y="40"/>
                    </a:lnTo>
                    <a:lnTo>
                      <a:pt x="238" y="45"/>
                    </a:lnTo>
                    <a:lnTo>
                      <a:pt x="236" y="47"/>
                    </a:lnTo>
                    <a:lnTo>
                      <a:pt x="238" y="45"/>
                    </a:lnTo>
                    <a:lnTo>
                      <a:pt x="240" y="47"/>
                    </a:lnTo>
                    <a:lnTo>
                      <a:pt x="240" y="52"/>
                    </a:lnTo>
                    <a:lnTo>
                      <a:pt x="236" y="54"/>
                    </a:lnTo>
                    <a:lnTo>
                      <a:pt x="236" y="52"/>
                    </a:lnTo>
                    <a:lnTo>
                      <a:pt x="236" y="47"/>
                    </a:lnTo>
                    <a:lnTo>
                      <a:pt x="240" y="47"/>
                    </a:lnTo>
                    <a:lnTo>
                      <a:pt x="238" y="50"/>
                    </a:lnTo>
                    <a:lnTo>
                      <a:pt x="236" y="47"/>
                    </a:lnTo>
                    <a:lnTo>
                      <a:pt x="231" y="43"/>
                    </a:lnTo>
                    <a:lnTo>
                      <a:pt x="233" y="47"/>
                    </a:lnTo>
                    <a:lnTo>
                      <a:pt x="231" y="43"/>
                    </a:lnTo>
                    <a:lnTo>
                      <a:pt x="236" y="40"/>
                    </a:lnTo>
                    <a:lnTo>
                      <a:pt x="233" y="43"/>
                    </a:lnTo>
                    <a:lnTo>
                      <a:pt x="217" y="26"/>
                    </a:lnTo>
                    <a:lnTo>
                      <a:pt x="219" y="24"/>
                    </a:lnTo>
                    <a:lnTo>
                      <a:pt x="217" y="26"/>
                    </a:lnTo>
                    <a:lnTo>
                      <a:pt x="212" y="26"/>
                    </a:lnTo>
                    <a:lnTo>
                      <a:pt x="198" y="19"/>
                    </a:lnTo>
                    <a:lnTo>
                      <a:pt x="193" y="14"/>
                    </a:lnTo>
                    <a:lnTo>
                      <a:pt x="195" y="12"/>
                    </a:lnTo>
                    <a:lnTo>
                      <a:pt x="193" y="14"/>
                    </a:lnTo>
                    <a:lnTo>
                      <a:pt x="184" y="10"/>
                    </a:lnTo>
                    <a:lnTo>
                      <a:pt x="181" y="7"/>
                    </a:lnTo>
                    <a:lnTo>
                      <a:pt x="184" y="5"/>
                    </a:lnTo>
                    <a:lnTo>
                      <a:pt x="181" y="7"/>
                    </a:lnTo>
                    <a:lnTo>
                      <a:pt x="177" y="5"/>
                    </a:lnTo>
                    <a:lnTo>
                      <a:pt x="179" y="0"/>
                    </a:lnTo>
                    <a:lnTo>
                      <a:pt x="177" y="5"/>
                    </a:lnTo>
                    <a:lnTo>
                      <a:pt x="163" y="5"/>
                    </a:lnTo>
                    <a:lnTo>
                      <a:pt x="163" y="0"/>
                    </a:lnTo>
                    <a:lnTo>
                      <a:pt x="165" y="5"/>
                    </a:lnTo>
                    <a:lnTo>
                      <a:pt x="160" y="7"/>
                    </a:lnTo>
                    <a:lnTo>
                      <a:pt x="158" y="3"/>
                    </a:lnTo>
                    <a:lnTo>
                      <a:pt x="160" y="7"/>
                    </a:lnTo>
                    <a:lnTo>
                      <a:pt x="158" y="10"/>
                    </a:lnTo>
                    <a:lnTo>
                      <a:pt x="155" y="10"/>
                    </a:lnTo>
                    <a:lnTo>
                      <a:pt x="146" y="10"/>
                    </a:lnTo>
                    <a:lnTo>
                      <a:pt x="146" y="5"/>
                    </a:lnTo>
                    <a:lnTo>
                      <a:pt x="148" y="10"/>
                    </a:lnTo>
                    <a:lnTo>
                      <a:pt x="144" y="12"/>
                    </a:lnTo>
                    <a:lnTo>
                      <a:pt x="141" y="7"/>
                    </a:lnTo>
                    <a:lnTo>
                      <a:pt x="144" y="12"/>
                    </a:lnTo>
                    <a:lnTo>
                      <a:pt x="139" y="17"/>
                    </a:lnTo>
                    <a:lnTo>
                      <a:pt x="137" y="14"/>
                    </a:lnTo>
                    <a:lnTo>
                      <a:pt x="139" y="14"/>
                    </a:lnTo>
                    <a:lnTo>
                      <a:pt x="139" y="19"/>
                    </a:lnTo>
                    <a:lnTo>
                      <a:pt x="134" y="19"/>
                    </a:lnTo>
                    <a:lnTo>
                      <a:pt x="139" y="19"/>
                    </a:lnTo>
                    <a:lnTo>
                      <a:pt x="141" y="24"/>
                    </a:lnTo>
                    <a:lnTo>
                      <a:pt x="141" y="28"/>
                    </a:lnTo>
                    <a:lnTo>
                      <a:pt x="141" y="31"/>
                    </a:lnTo>
                    <a:lnTo>
                      <a:pt x="139" y="35"/>
                    </a:lnTo>
                    <a:lnTo>
                      <a:pt x="137" y="35"/>
                    </a:lnTo>
                    <a:lnTo>
                      <a:pt x="127" y="31"/>
                    </a:lnTo>
                    <a:lnTo>
                      <a:pt x="130" y="26"/>
                    </a:lnTo>
                    <a:lnTo>
                      <a:pt x="127" y="31"/>
                    </a:lnTo>
                    <a:lnTo>
                      <a:pt x="125" y="31"/>
                    </a:lnTo>
                    <a:lnTo>
                      <a:pt x="125" y="26"/>
                    </a:lnTo>
                    <a:lnTo>
                      <a:pt x="127" y="31"/>
                    </a:lnTo>
                    <a:lnTo>
                      <a:pt x="122" y="33"/>
                    </a:lnTo>
                    <a:lnTo>
                      <a:pt x="120" y="33"/>
                    </a:lnTo>
                    <a:lnTo>
                      <a:pt x="115" y="33"/>
                    </a:lnTo>
                    <a:lnTo>
                      <a:pt x="115" y="28"/>
                    </a:lnTo>
                    <a:lnTo>
                      <a:pt x="118" y="33"/>
                    </a:lnTo>
                    <a:lnTo>
                      <a:pt x="108" y="38"/>
                    </a:lnTo>
                    <a:lnTo>
                      <a:pt x="106" y="33"/>
                    </a:lnTo>
                    <a:lnTo>
                      <a:pt x="108" y="38"/>
                    </a:lnTo>
                    <a:lnTo>
                      <a:pt x="104" y="43"/>
                    </a:lnTo>
                    <a:lnTo>
                      <a:pt x="71" y="59"/>
                    </a:lnTo>
                    <a:lnTo>
                      <a:pt x="61" y="64"/>
                    </a:lnTo>
                    <a:lnTo>
                      <a:pt x="66" y="57"/>
                    </a:lnTo>
                    <a:lnTo>
                      <a:pt x="71" y="47"/>
                    </a:lnTo>
                    <a:lnTo>
                      <a:pt x="75" y="50"/>
                    </a:lnTo>
                    <a:lnTo>
                      <a:pt x="66" y="54"/>
                    </a:lnTo>
                    <a:lnTo>
                      <a:pt x="64" y="50"/>
                    </a:lnTo>
                    <a:lnTo>
                      <a:pt x="66" y="54"/>
                    </a:lnTo>
                    <a:lnTo>
                      <a:pt x="59" y="61"/>
                    </a:lnTo>
                    <a:lnTo>
                      <a:pt x="57" y="61"/>
                    </a:lnTo>
                    <a:lnTo>
                      <a:pt x="38" y="61"/>
                    </a:lnTo>
                    <a:lnTo>
                      <a:pt x="38" y="57"/>
                    </a:lnTo>
                    <a:lnTo>
                      <a:pt x="40" y="61"/>
                    </a:lnTo>
                    <a:lnTo>
                      <a:pt x="35" y="64"/>
                    </a:lnTo>
                    <a:lnTo>
                      <a:pt x="33" y="64"/>
                    </a:lnTo>
                    <a:lnTo>
                      <a:pt x="26" y="64"/>
                    </a:lnTo>
                    <a:lnTo>
                      <a:pt x="26" y="59"/>
                    </a:lnTo>
                    <a:lnTo>
                      <a:pt x="28" y="64"/>
                    </a:lnTo>
                    <a:lnTo>
                      <a:pt x="24" y="66"/>
                    </a:lnTo>
                    <a:lnTo>
                      <a:pt x="21" y="66"/>
                    </a:lnTo>
                    <a:lnTo>
                      <a:pt x="12" y="66"/>
                    </a:lnTo>
                    <a:lnTo>
                      <a:pt x="12" y="61"/>
                    </a:lnTo>
                    <a:lnTo>
                      <a:pt x="14" y="66"/>
                    </a:lnTo>
                    <a:lnTo>
                      <a:pt x="9" y="68"/>
                    </a:lnTo>
                    <a:lnTo>
                      <a:pt x="5" y="71"/>
                    </a:lnTo>
                    <a:lnTo>
                      <a:pt x="5" y="66"/>
                    </a:lnTo>
                    <a:lnTo>
                      <a:pt x="5" y="64"/>
                    </a:lnTo>
                    <a:lnTo>
                      <a:pt x="9" y="64"/>
                    </a:lnTo>
                    <a:lnTo>
                      <a:pt x="5" y="66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7" y="57"/>
                    </a:lnTo>
                    <a:lnTo>
                      <a:pt x="2" y="59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0" y="47"/>
                    </a:lnTo>
                    <a:lnTo>
                      <a:pt x="5" y="4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3" name="Freeform 443">
                <a:extLst>
                  <a:ext uri="{FF2B5EF4-FFF2-40B4-BE49-F238E27FC236}">
                    <a16:creationId xmlns:a16="http://schemas.microsoft.com/office/drawing/2014/main" id="{CA10F2D7-B917-4FCA-B730-4B8F38639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" y="1368"/>
                <a:ext cx="68" cy="80"/>
              </a:xfrm>
              <a:custGeom>
                <a:avLst/>
                <a:gdLst>
                  <a:gd name="T0" fmla="*/ 7 w 68"/>
                  <a:gd name="T1" fmla="*/ 5 h 80"/>
                  <a:gd name="T2" fmla="*/ 7 w 68"/>
                  <a:gd name="T3" fmla="*/ 5 h 80"/>
                  <a:gd name="T4" fmla="*/ 9 w 68"/>
                  <a:gd name="T5" fmla="*/ 12 h 80"/>
                  <a:gd name="T6" fmla="*/ 16 w 68"/>
                  <a:gd name="T7" fmla="*/ 9 h 80"/>
                  <a:gd name="T8" fmla="*/ 16 w 68"/>
                  <a:gd name="T9" fmla="*/ 12 h 80"/>
                  <a:gd name="T10" fmla="*/ 16 w 68"/>
                  <a:gd name="T11" fmla="*/ 16 h 80"/>
                  <a:gd name="T12" fmla="*/ 23 w 68"/>
                  <a:gd name="T13" fmla="*/ 14 h 80"/>
                  <a:gd name="T14" fmla="*/ 23 w 68"/>
                  <a:gd name="T15" fmla="*/ 16 h 80"/>
                  <a:gd name="T16" fmla="*/ 28 w 68"/>
                  <a:gd name="T17" fmla="*/ 28 h 80"/>
                  <a:gd name="T18" fmla="*/ 25 w 68"/>
                  <a:gd name="T19" fmla="*/ 31 h 80"/>
                  <a:gd name="T20" fmla="*/ 25 w 68"/>
                  <a:gd name="T21" fmla="*/ 28 h 80"/>
                  <a:gd name="T22" fmla="*/ 28 w 68"/>
                  <a:gd name="T23" fmla="*/ 33 h 80"/>
                  <a:gd name="T24" fmla="*/ 28 w 68"/>
                  <a:gd name="T25" fmla="*/ 38 h 80"/>
                  <a:gd name="T26" fmla="*/ 28 w 68"/>
                  <a:gd name="T27" fmla="*/ 38 h 80"/>
                  <a:gd name="T28" fmla="*/ 28 w 68"/>
                  <a:gd name="T29" fmla="*/ 45 h 80"/>
                  <a:gd name="T30" fmla="*/ 35 w 68"/>
                  <a:gd name="T31" fmla="*/ 42 h 80"/>
                  <a:gd name="T32" fmla="*/ 35 w 68"/>
                  <a:gd name="T33" fmla="*/ 45 h 80"/>
                  <a:gd name="T34" fmla="*/ 37 w 68"/>
                  <a:gd name="T35" fmla="*/ 52 h 80"/>
                  <a:gd name="T36" fmla="*/ 44 w 68"/>
                  <a:gd name="T37" fmla="*/ 49 h 80"/>
                  <a:gd name="T38" fmla="*/ 42 w 68"/>
                  <a:gd name="T39" fmla="*/ 49 h 80"/>
                  <a:gd name="T40" fmla="*/ 44 w 68"/>
                  <a:gd name="T41" fmla="*/ 49 h 80"/>
                  <a:gd name="T42" fmla="*/ 51 w 68"/>
                  <a:gd name="T43" fmla="*/ 56 h 80"/>
                  <a:gd name="T44" fmla="*/ 51 w 68"/>
                  <a:gd name="T45" fmla="*/ 56 h 80"/>
                  <a:gd name="T46" fmla="*/ 54 w 68"/>
                  <a:gd name="T47" fmla="*/ 61 h 80"/>
                  <a:gd name="T48" fmla="*/ 54 w 68"/>
                  <a:gd name="T49" fmla="*/ 66 h 80"/>
                  <a:gd name="T50" fmla="*/ 54 w 68"/>
                  <a:gd name="T51" fmla="*/ 66 h 80"/>
                  <a:gd name="T52" fmla="*/ 54 w 68"/>
                  <a:gd name="T53" fmla="*/ 73 h 80"/>
                  <a:gd name="T54" fmla="*/ 58 w 68"/>
                  <a:gd name="T55" fmla="*/ 73 h 80"/>
                  <a:gd name="T56" fmla="*/ 58 w 68"/>
                  <a:gd name="T57" fmla="*/ 71 h 80"/>
                  <a:gd name="T58" fmla="*/ 68 w 68"/>
                  <a:gd name="T59" fmla="*/ 75 h 80"/>
                  <a:gd name="T60" fmla="*/ 65 w 68"/>
                  <a:gd name="T61" fmla="*/ 80 h 80"/>
                  <a:gd name="T62" fmla="*/ 56 w 68"/>
                  <a:gd name="T63" fmla="*/ 75 h 80"/>
                  <a:gd name="T64" fmla="*/ 54 w 68"/>
                  <a:gd name="T65" fmla="*/ 73 h 80"/>
                  <a:gd name="T66" fmla="*/ 51 w 68"/>
                  <a:gd name="T67" fmla="*/ 73 h 80"/>
                  <a:gd name="T68" fmla="*/ 49 w 68"/>
                  <a:gd name="T69" fmla="*/ 68 h 80"/>
                  <a:gd name="T70" fmla="*/ 49 w 68"/>
                  <a:gd name="T71" fmla="*/ 61 h 80"/>
                  <a:gd name="T72" fmla="*/ 49 w 68"/>
                  <a:gd name="T73" fmla="*/ 64 h 80"/>
                  <a:gd name="T74" fmla="*/ 51 w 68"/>
                  <a:gd name="T75" fmla="*/ 56 h 80"/>
                  <a:gd name="T76" fmla="*/ 44 w 68"/>
                  <a:gd name="T77" fmla="*/ 54 h 80"/>
                  <a:gd name="T78" fmla="*/ 44 w 68"/>
                  <a:gd name="T79" fmla="*/ 54 h 80"/>
                  <a:gd name="T80" fmla="*/ 42 w 68"/>
                  <a:gd name="T81" fmla="*/ 54 h 80"/>
                  <a:gd name="T82" fmla="*/ 37 w 68"/>
                  <a:gd name="T83" fmla="*/ 52 h 80"/>
                  <a:gd name="T84" fmla="*/ 37 w 68"/>
                  <a:gd name="T85" fmla="*/ 52 h 80"/>
                  <a:gd name="T86" fmla="*/ 35 w 68"/>
                  <a:gd name="T87" fmla="*/ 45 h 80"/>
                  <a:gd name="T88" fmla="*/ 28 w 68"/>
                  <a:gd name="T89" fmla="*/ 45 h 80"/>
                  <a:gd name="T90" fmla="*/ 25 w 68"/>
                  <a:gd name="T91" fmla="*/ 45 h 80"/>
                  <a:gd name="T92" fmla="*/ 23 w 68"/>
                  <a:gd name="T93" fmla="*/ 40 h 80"/>
                  <a:gd name="T94" fmla="*/ 23 w 68"/>
                  <a:gd name="T95" fmla="*/ 33 h 80"/>
                  <a:gd name="T96" fmla="*/ 23 w 68"/>
                  <a:gd name="T97" fmla="*/ 35 h 80"/>
                  <a:gd name="T98" fmla="*/ 21 w 68"/>
                  <a:gd name="T99" fmla="*/ 31 h 80"/>
                  <a:gd name="T100" fmla="*/ 25 w 68"/>
                  <a:gd name="T101" fmla="*/ 26 h 80"/>
                  <a:gd name="T102" fmla="*/ 23 w 68"/>
                  <a:gd name="T103" fmla="*/ 28 h 80"/>
                  <a:gd name="T104" fmla="*/ 23 w 68"/>
                  <a:gd name="T105" fmla="*/ 16 h 80"/>
                  <a:gd name="T106" fmla="*/ 16 w 68"/>
                  <a:gd name="T107" fmla="*/ 16 h 80"/>
                  <a:gd name="T108" fmla="*/ 16 w 68"/>
                  <a:gd name="T109" fmla="*/ 16 h 80"/>
                  <a:gd name="T110" fmla="*/ 16 w 68"/>
                  <a:gd name="T111" fmla="*/ 12 h 80"/>
                  <a:gd name="T112" fmla="*/ 9 w 68"/>
                  <a:gd name="T113" fmla="*/ 12 h 80"/>
                  <a:gd name="T114" fmla="*/ 9 w 68"/>
                  <a:gd name="T115" fmla="*/ 12 h 80"/>
                  <a:gd name="T116" fmla="*/ 0 w 68"/>
                  <a:gd name="T117" fmla="*/ 2 h 80"/>
                  <a:gd name="T118" fmla="*/ 0 w 68"/>
                  <a:gd name="T119" fmla="*/ 2 h 8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8"/>
                  <a:gd name="T181" fmla="*/ 0 h 80"/>
                  <a:gd name="T182" fmla="*/ 68 w 68"/>
                  <a:gd name="T183" fmla="*/ 80 h 8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8" h="80">
                    <a:moveTo>
                      <a:pt x="4" y="0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7" y="5"/>
                    </a:lnTo>
                    <a:lnTo>
                      <a:pt x="11" y="9"/>
                    </a:lnTo>
                    <a:lnTo>
                      <a:pt x="9" y="12"/>
                    </a:lnTo>
                    <a:lnTo>
                      <a:pt x="11" y="7"/>
                    </a:lnTo>
                    <a:lnTo>
                      <a:pt x="16" y="9"/>
                    </a:lnTo>
                    <a:lnTo>
                      <a:pt x="11" y="7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6" y="16"/>
                    </a:lnTo>
                    <a:lnTo>
                      <a:pt x="18" y="12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3" y="16"/>
                    </a:lnTo>
                    <a:lnTo>
                      <a:pt x="28" y="26"/>
                    </a:lnTo>
                    <a:lnTo>
                      <a:pt x="28" y="28"/>
                    </a:lnTo>
                    <a:lnTo>
                      <a:pt x="25" y="31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28" y="33"/>
                    </a:lnTo>
                    <a:lnTo>
                      <a:pt x="28" y="38"/>
                    </a:lnTo>
                    <a:lnTo>
                      <a:pt x="23" y="40"/>
                    </a:lnTo>
                    <a:lnTo>
                      <a:pt x="28" y="38"/>
                    </a:lnTo>
                    <a:lnTo>
                      <a:pt x="30" y="42"/>
                    </a:lnTo>
                    <a:lnTo>
                      <a:pt x="28" y="45"/>
                    </a:lnTo>
                    <a:lnTo>
                      <a:pt x="30" y="40"/>
                    </a:lnTo>
                    <a:lnTo>
                      <a:pt x="35" y="42"/>
                    </a:lnTo>
                    <a:lnTo>
                      <a:pt x="30" y="40"/>
                    </a:lnTo>
                    <a:lnTo>
                      <a:pt x="35" y="45"/>
                    </a:lnTo>
                    <a:lnTo>
                      <a:pt x="40" y="49"/>
                    </a:lnTo>
                    <a:lnTo>
                      <a:pt x="37" y="52"/>
                    </a:lnTo>
                    <a:lnTo>
                      <a:pt x="40" y="47"/>
                    </a:lnTo>
                    <a:lnTo>
                      <a:pt x="44" y="49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4" y="49"/>
                    </a:lnTo>
                    <a:lnTo>
                      <a:pt x="47" y="52"/>
                    </a:lnTo>
                    <a:lnTo>
                      <a:pt x="51" y="56"/>
                    </a:lnTo>
                    <a:lnTo>
                      <a:pt x="54" y="61"/>
                    </a:lnTo>
                    <a:lnTo>
                      <a:pt x="54" y="66"/>
                    </a:lnTo>
                    <a:lnTo>
                      <a:pt x="49" y="68"/>
                    </a:lnTo>
                    <a:lnTo>
                      <a:pt x="54" y="66"/>
                    </a:lnTo>
                    <a:lnTo>
                      <a:pt x="56" y="71"/>
                    </a:lnTo>
                    <a:lnTo>
                      <a:pt x="54" y="73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56" y="75"/>
                    </a:lnTo>
                    <a:lnTo>
                      <a:pt x="58" y="71"/>
                    </a:lnTo>
                    <a:lnTo>
                      <a:pt x="68" y="75"/>
                    </a:lnTo>
                    <a:lnTo>
                      <a:pt x="68" y="78"/>
                    </a:lnTo>
                    <a:lnTo>
                      <a:pt x="65" y="80"/>
                    </a:lnTo>
                    <a:lnTo>
                      <a:pt x="56" y="75"/>
                    </a:lnTo>
                    <a:lnTo>
                      <a:pt x="54" y="73"/>
                    </a:lnTo>
                    <a:lnTo>
                      <a:pt x="49" y="68"/>
                    </a:lnTo>
                    <a:lnTo>
                      <a:pt x="51" y="73"/>
                    </a:lnTo>
                    <a:lnTo>
                      <a:pt x="49" y="68"/>
                    </a:lnTo>
                    <a:lnTo>
                      <a:pt x="49" y="66"/>
                    </a:lnTo>
                    <a:lnTo>
                      <a:pt x="49" y="61"/>
                    </a:lnTo>
                    <a:lnTo>
                      <a:pt x="54" y="61"/>
                    </a:lnTo>
                    <a:lnTo>
                      <a:pt x="49" y="64"/>
                    </a:lnTo>
                    <a:lnTo>
                      <a:pt x="47" y="59"/>
                    </a:lnTo>
                    <a:lnTo>
                      <a:pt x="51" y="56"/>
                    </a:lnTo>
                    <a:lnTo>
                      <a:pt x="49" y="59"/>
                    </a:lnTo>
                    <a:lnTo>
                      <a:pt x="44" y="54"/>
                    </a:lnTo>
                    <a:lnTo>
                      <a:pt x="47" y="52"/>
                    </a:lnTo>
                    <a:lnTo>
                      <a:pt x="44" y="54"/>
                    </a:lnTo>
                    <a:lnTo>
                      <a:pt x="42" y="54"/>
                    </a:lnTo>
                    <a:lnTo>
                      <a:pt x="37" y="52"/>
                    </a:lnTo>
                    <a:lnTo>
                      <a:pt x="32" y="47"/>
                    </a:lnTo>
                    <a:lnTo>
                      <a:pt x="35" y="45"/>
                    </a:lnTo>
                    <a:lnTo>
                      <a:pt x="32" y="47"/>
                    </a:lnTo>
                    <a:lnTo>
                      <a:pt x="28" y="45"/>
                    </a:lnTo>
                    <a:lnTo>
                      <a:pt x="23" y="42"/>
                    </a:lnTo>
                    <a:lnTo>
                      <a:pt x="25" y="45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3"/>
                    </a:lnTo>
                    <a:lnTo>
                      <a:pt x="28" y="33"/>
                    </a:lnTo>
                    <a:lnTo>
                      <a:pt x="23" y="35"/>
                    </a:lnTo>
                    <a:lnTo>
                      <a:pt x="21" y="31"/>
                    </a:lnTo>
                    <a:lnTo>
                      <a:pt x="23" y="28"/>
                    </a:lnTo>
                    <a:lnTo>
                      <a:pt x="25" y="26"/>
                    </a:lnTo>
                    <a:lnTo>
                      <a:pt x="28" y="28"/>
                    </a:lnTo>
                    <a:lnTo>
                      <a:pt x="23" y="28"/>
                    </a:lnTo>
                    <a:lnTo>
                      <a:pt x="18" y="19"/>
                    </a:lnTo>
                    <a:lnTo>
                      <a:pt x="23" y="16"/>
                    </a:lnTo>
                    <a:lnTo>
                      <a:pt x="21" y="19"/>
                    </a:lnTo>
                    <a:lnTo>
                      <a:pt x="16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4" y="14"/>
                    </a:lnTo>
                    <a:lnTo>
                      <a:pt x="9" y="12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2" y="7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4" name="Rectangle 444">
                <a:extLst>
                  <a:ext uri="{FF2B5EF4-FFF2-40B4-BE49-F238E27FC236}">
                    <a16:creationId xmlns:a16="http://schemas.microsoft.com/office/drawing/2014/main" id="{7276457F-C32C-43B3-9E60-25B1ADF2B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1446"/>
                <a:ext cx="5" cy="4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5" name="Freeform 445">
                <a:extLst>
                  <a:ext uri="{FF2B5EF4-FFF2-40B4-BE49-F238E27FC236}">
                    <a16:creationId xmlns:a16="http://schemas.microsoft.com/office/drawing/2014/main" id="{8F1508DE-37B9-4101-9E63-A69614B38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" y="1450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2 w 5"/>
                  <a:gd name="T3" fmla="*/ 0 h 5"/>
                  <a:gd name="T4" fmla="*/ 0 w 5"/>
                  <a:gd name="T5" fmla="*/ 5 h 5"/>
                  <a:gd name="T6" fmla="*/ 2 w 5"/>
                  <a:gd name="T7" fmla="*/ 5 h 5"/>
                  <a:gd name="T8" fmla="*/ 5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5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6" name="Freeform 446">
                <a:extLst>
                  <a:ext uri="{FF2B5EF4-FFF2-40B4-BE49-F238E27FC236}">
                    <a16:creationId xmlns:a16="http://schemas.microsoft.com/office/drawing/2014/main" id="{FD5C10A7-1869-4CF6-B733-2EA502F9B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" y="1450"/>
                <a:ext cx="66" cy="226"/>
              </a:xfrm>
              <a:custGeom>
                <a:avLst/>
                <a:gdLst>
                  <a:gd name="T0" fmla="*/ 10 w 66"/>
                  <a:gd name="T1" fmla="*/ 5 h 226"/>
                  <a:gd name="T2" fmla="*/ 24 w 66"/>
                  <a:gd name="T3" fmla="*/ 7 h 226"/>
                  <a:gd name="T4" fmla="*/ 31 w 66"/>
                  <a:gd name="T5" fmla="*/ 7 h 226"/>
                  <a:gd name="T6" fmla="*/ 38 w 66"/>
                  <a:gd name="T7" fmla="*/ 15 h 226"/>
                  <a:gd name="T8" fmla="*/ 43 w 66"/>
                  <a:gd name="T9" fmla="*/ 26 h 226"/>
                  <a:gd name="T10" fmla="*/ 45 w 66"/>
                  <a:gd name="T11" fmla="*/ 38 h 226"/>
                  <a:gd name="T12" fmla="*/ 50 w 66"/>
                  <a:gd name="T13" fmla="*/ 38 h 226"/>
                  <a:gd name="T14" fmla="*/ 52 w 66"/>
                  <a:gd name="T15" fmla="*/ 55 h 226"/>
                  <a:gd name="T16" fmla="*/ 48 w 66"/>
                  <a:gd name="T17" fmla="*/ 59 h 226"/>
                  <a:gd name="T18" fmla="*/ 55 w 66"/>
                  <a:gd name="T19" fmla="*/ 62 h 226"/>
                  <a:gd name="T20" fmla="*/ 59 w 66"/>
                  <a:gd name="T21" fmla="*/ 69 h 226"/>
                  <a:gd name="T22" fmla="*/ 55 w 66"/>
                  <a:gd name="T23" fmla="*/ 76 h 226"/>
                  <a:gd name="T24" fmla="*/ 62 w 66"/>
                  <a:gd name="T25" fmla="*/ 78 h 226"/>
                  <a:gd name="T26" fmla="*/ 59 w 66"/>
                  <a:gd name="T27" fmla="*/ 90 h 226"/>
                  <a:gd name="T28" fmla="*/ 59 w 66"/>
                  <a:gd name="T29" fmla="*/ 111 h 226"/>
                  <a:gd name="T30" fmla="*/ 57 w 66"/>
                  <a:gd name="T31" fmla="*/ 113 h 226"/>
                  <a:gd name="T32" fmla="*/ 55 w 66"/>
                  <a:gd name="T33" fmla="*/ 123 h 226"/>
                  <a:gd name="T34" fmla="*/ 55 w 66"/>
                  <a:gd name="T35" fmla="*/ 128 h 226"/>
                  <a:gd name="T36" fmla="*/ 48 w 66"/>
                  <a:gd name="T37" fmla="*/ 139 h 226"/>
                  <a:gd name="T38" fmla="*/ 45 w 66"/>
                  <a:gd name="T39" fmla="*/ 153 h 226"/>
                  <a:gd name="T40" fmla="*/ 45 w 66"/>
                  <a:gd name="T41" fmla="*/ 163 h 226"/>
                  <a:gd name="T42" fmla="*/ 43 w 66"/>
                  <a:gd name="T43" fmla="*/ 165 h 226"/>
                  <a:gd name="T44" fmla="*/ 40 w 66"/>
                  <a:gd name="T45" fmla="*/ 179 h 226"/>
                  <a:gd name="T46" fmla="*/ 40 w 66"/>
                  <a:gd name="T47" fmla="*/ 189 h 226"/>
                  <a:gd name="T48" fmla="*/ 36 w 66"/>
                  <a:gd name="T49" fmla="*/ 196 h 226"/>
                  <a:gd name="T50" fmla="*/ 43 w 66"/>
                  <a:gd name="T51" fmla="*/ 208 h 226"/>
                  <a:gd name="T52" fmla="*/ 45 w 66"/>
                  <a:gd name="T53" fmla="*/ 208 h 226"/>
                  <a:gd name="T54" fmla="*/ 52 w 66"/>
                  <a:gd name="T55" fmla="*/ 217 h 226"/>
                  <a:gd name="T56" fmla="*/ 59 w 66"/>
                  <a:gd name="T57" fmla="*/ 219 h 226"/>
                  <a:gd name="T58" fmla="*/ 59 w 66"/>
                  <a:gd name="T59" fmla="*/ 217 h 226"/>
                  <a:gd name="T60" fmla="*/ 66 w 66"/>
                  <a:gd name="T61" fmla="*/ 215 h 226"/>
                  <a:gd name="T62" fmla="*/ 64 w 66"/>
                  <a:gd name="T63" fmla="*/ 217 h 226"/>
                  <a:gd name="T64" fmla="*/ 62 w 66"/>
                  <a:gd name="T65" fmla="*/ 226 h 226"/>
                  <a:gd name="T66" fmla="*/ 45 w 66"/>
                  <a:gd name="T67" fmla="*/ 219 h 226"/>
                  <a:gd name="T68" fmla="*/ 45 w 66"/>
                  <a:gd name="T69" fmla="*/ 212 h 226"/>
                  <a:gd name="T70" fmla="*/ 33 w 66"/>
                  <a:gd name="T71" fmla="*/ 203 h 226"/>
                  <a:gd name="T72" fmla="*/ 31 w 66"/>
                  <a:gd name="T73" fmla="*/ 196 h 226"/>
                  <a:gd name="T74" fmla="*/ 36 w 66"/>
                  <a:gd name="T75" fmla="*/ 186 h 226"/>
                  <a:gd name="T76" fmla="*/ 40 w 66"/>
                  <a:gd name="T77" fmla="*/ 175 h 226"/>
                  <a:gd name="T78" fmla="*/ 38 w 66"/>
                  <a:gd name="T79" fmla="*/ 165 h 226"/>
                  <a:gd name="T80" fmla="*/ 40 w 66"/>
                  <a:gd name="T81" fmla="*/ 161 h 226"/>
                  <a:gd name="T82" fmla="*/ 43 w 66"/>
                  <a:gd name="T83" fmla="*/ 146 h 226"/>
                  <a:gd name="T84" fmla="*/ 43 w 66"/>
                  <a:gd name="T85" fmla="*/ 139 h 226"/>
                  <a:gd name="T86" fmla="*/ 50 w 66"/>
                  <a:gd name="T87" fmla="*/ 125 h 226"/>
                  <a:gd name="T88" fmla="*/ 55 w 66"/>
                  <a:gd name="T89" fmla="*/ 118 h 226"/>
                  <a:gd name="T90" fmla="*/ 52 w 66"/>
                  <a:gd name="T91" fmla="*/ 113 h 226"/>
                  <a:gd name="T92" fmla="*/ 55 w 66"/>
                  <a:gd name="T93" fmla="*/ 109 h 226"/>
                  <a:gd name="T94" fmla="*/ 57 w 66"/>
                  <a:gd name="T95" fmla="*/ 83 h 226"/>
                  <a:gd name="T96" fmla="*/ 62 w 66"/>
                  <a:gd name="T97" fmla="*/ 78 h 226"/>
                  <a:gd name="T98" fmla="*/ 55 w 66"/>
                  <a:gd name="T99" fmla="*/ 73 h 226"/>
                  <a:gd name="T100" fmla="*/ 52 w 66"/>
                  <a:gd name="T101" fmla="*/ 66 h 226"/>
                  <a:gd name="T102" fmla="*/ 48 w 66"/>
                  <a:gd name="T103" fmla="*/ 59 h 226"/>
                  <a:gd name="T104" fmla="*/ 48 w 66"/>
                  <a:gd name="T105" fmla="*/ 57 h 226"/>
                  <a:gd name="T106" fmla="*/ 50 w 66"/>
                  <a:gd name="T107" fmla="*/ 47 h 226"/>
                  <a:gd name="T108" fmla="*/ 50 w 66"/>
                  <a:gd name="T109" fmla="*/ 38 h 226"/>
                  <a:gd name="T110" fmla="*/ 43 w 66"/>
                  <a:gd name="T111" fmla="*/ 38 h 226"/>
                  <a:gd name="T112" fmla="*/ 36 w 66"/>
                  <a:gd name="T113" fmla="*/ 24 h 226"/>
                  <a:gd name="T114" fmla="*/ 38 w 66"/>
                  <a:gd name="T115" fmla="*/ 15 h 226"/>
                  <a:gd name="T116" fmla="*/ 31 w 66"/>
                  <a:gd name="T117" fmla="*/ 12 h 226"/>
                  <a:gd name="T118" fmla="*/ 17 w 66"/>
                  <a:gd name="T119" fmla="*/ 10 h 226"/>
                  <a:gd name="T120" fmla="*/ 10 w 66"/>
                  <a:gd name="T121" fmla="*/ 10 h 22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66"/>
                  <a:gd name="T184" fmla="*/ 0 h 226"/>
                  <a:gd name="T185" fmla="*/ 66 w 66"/>
                  <a:gd name="T186" fmla="*/ 226 h 22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66" h="226">
                    <a:moveTo>
                      <a:pt x="3" y="0"/>
                    </a:moveTo>
                    <a:lnTo>
                      <a:pt x="12" y="5"/>
                    </a:lnTo>
                    <a:lnTo>
                      <a:pt x="10" y="10"/>
                    </a:lnTo>
                    <a:lnTo>
                      <a:pt x="10" y="5"/>
                    </a:lnTo>
                    <a:lnTo>
                      <a:pt x="17" y="5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2" y="12"/>
                    </a:lnTo>
                    <a:lnTo>
                      <a:pt x="22" y="7"/>
                    </a:lnTo>
                    <a:lnTo>
                      <a:pt x="31" y="7"/>
                    </a:lnTo>
                    <a:lnTo>
                      <a:pt x="33" y="10"/>
                    </a:lnTo>
                    <a:lnTo>
                      <a:pt x="38" y="15"/>
                    </a:lnTo>
                    <a:lnTo>
                      <a:pt x="38" y="22"/>
                    </a:lnTo>
                    <a:lnTo>
                      <a:pt x="36" y="24"/>
                    </a:lnTo>
                    <a:lnTo>
                      <a:pt x="38" y="22"/>
                    </a:lnTo>
                    <a:lnTo>
                      <a:pt x="43" y="26"/>
                    </a:lnTo>
                    <a:lnTo>
                      <a:pt x="48" y="36"/>
                    </a:lnTo>
                    <a:lnTo>
                      <a:pt x="45" y="38"/>
                    </a:lnTo>
                    <a:lnTo>
                      <a:pt x="48" y="36"/>
                    </a:lnTo>
                    <a:lnTo>
                      <a:pt x="50" y="38"/>
                    </a:lnTo>
                    <a:lnTo>
                      <a:pt x="55" y="47"/>
                    </a:lnTo>
                    <a:lnTo>
                      <a:pt x="57" y="47"/>
                    </a:lnTo>
                    <a:lnTo>
                      <a:pt x="55" y="50"/>
                    </a:lnTo>
                    <a:lnTo>
                      <a:pt x="52" y="55"/>
                    </a:lnTo>
                    <a:lnTo>
                      <a:pt x="48" y="52"/>
                    </a:lnTo>
                    <a:lnTo>
                      <a:pt x="52" y="52"/>
                    </a:lnTo>
                    <a:lnTo>
                      <a:pt x="52" y="57"/>
                    </a:lnTo>
                    <a:lnTo>
                      <a:pt x="48" y="59"/>
                    </a:lnTo>
                    <a:lnTo>
                      <a:pt x="52" y="57"/>
                    </a:lnTo>
                    <a:lnTo>
                      <a:pt x="55" y="62"/>
                    </a:lnTo>
                    <a:lnTo>
                      <a:pt x="52" y="64"/>
                    </a:lnTo>
                    <a:lnTo>
                      <a:pt x="55" y="62"/>
                    </a:lnTo>
                    <a:lnTo>
                      <a:pt x="57" y="64"/>
                    </a:lnTo>
                    <a:lnTo>
                      <a:pt x="59" y="69"/>
                    </a:lnTo>
                    <a:lnTo>
                      <a:pt x="59" y="73"/>
                    </a:lnTo>
                    <a:lnTo>
                      <a:pt x="55" y="76"/>
                    </a:lnTo>
                    <a:lnTo>
                      <a:pt x="59" y="73"/>
                    </a:lnTo>
                    <a:lnTo>
                      <a:pt x="62" y="78"/>
                    </a:lnTo>
                    <a:lnTo>
                      <a:pt x="62" y="83"/>
                    </a:lnTo>
                    <a:lnTo>
                      <a:pt x="62" y="85"/>
                    </a:lnTo>
                    <a:lnTo>
                      <a:pt x="59" y="90"/>
                    </a:lnTo>
                    <a:lnTo>
                      <a:pt x="55" y="88"/>
                    </a:lnTo>
                    <a:lnTo>
                      <a:pt x="59" y="88"/>
                    </a:lnTo>
                    <a:lnTo>
                      <a:pt x="59" y="109"/>
                    </a:lnTo>
                    <a:lnTo>
                      <a:pt x="59" y="111"/>
                    </a:lnTo>
                    <a:lnTo>
                      <a:pt x="57" y="116"/>
                    </a:lnTo>
                    <a:lnTo>
                      <a:pt x="52" y="113"/>
                    </a:lnTo>
                    <a:lnTo>
                      <a:pt x="57" y="113"/>
                    </a:lnTo>
                    <a:lnTo>
                      <a:pt x="57" y="118"/>
                    </a:lnTo>
                    <a:lnTo>
                      <a:pt x="57" y="120"/>
                    </a:lnTo>
                    <a:lnTo>
                      <a:pt x="55" y="123"/>
                    </a:lnTo>
                    <a:lnTo>
                      <a:pt x="50" y="120"/>
                    </a:lnTo>
                    <a:lnTo>
                      <a:pt x="55" y="120"/>
                    </a:lnTo>
                    <a:lnTo>
                      <a:pt x="55" y="125"/>
                    </a:lnTo>
                    <a:lnTo>
                      <a:pt x="55" y="128"/>
                    </a:lnTo>
                    <a:lnTo>
                      <a:pt x="48" y="142"/>
                    </a:lnTo>
                    <a:lnTo>
                      <a:pt x="43" y="139"/>
                    </a:lnTo>
                    <a:lnTo>
                      <a:pt x="48" y="139"/>
                    </a:lnTo>
                    <a:lnTo>
                      <a:pt x="48" y="146"/>
                    </a:lnTo>
                    <a:lnTo>
                      <a:pt x="48" y="149"/>
                    </a:lnTo>
                    <a:lnTo>
                      <a:pt x="45" y="153"/>
                    </a:lnTo>
                    <a:lnTo>
                      <a:pt x="40" y="151"/>
                    </a:lnTo>
                    <a:lnTo>
                      <a:pt x="45" y="151"/>
                    </a:lnTo>
                    <a:lnTo>
                      <a:pt x="45" y="161"/>
                    </a:lnTo>
                    <a:lnTo>
                      <a:pt x="45" y="163"/>
                    </a:lnTo>
                    <a:lnTo>
                      <a:pt x="43" y="168"/>
                    </a:lnTo>
                    <a:lnTo>
                      <a:pt x="38" y="165"/>
                    </a:lnTo>
                    <a:lnTo>
                      <a:pt x="43" y="165"/>
                    </a:lnTo>
                    <a:lnTo>
                      <a:pt x="43" y="175"/>
                    </a:lnTo>
                    <a:lnTo>
                      <a:pt x="43" y="177"/>
                    </a:lnTo>
                    <a:lnTo>
                      <a:pt x="40" y="179"/>
                    </a:lnTo>
                    <a:lnTo>
                      <a:pt x="36" y="177"/>
                    </a:lnTo>
                    <a:lnTo>
                      <a:pt x="40" y="177"/>
                    </a:lnTo>
                    <a:lnTo>
                      <a:pt x="40" y="186"/>
                    </a:lnTo>
                    <a:lnTo>
                      <a:pt x="40" y="189"/>
                    </a:lnTo>
                    <a:lnTo>
                      <a:pt x="36" y="198"/>
                    </a:lnTo>
                    <a:lnTo>
                      <a:pt x="31" y="196"/>
                    </a:lnTo>
                    <a:lnTo>
                      <a:pt x="36" y="196"/>
                    </a:lnTo>
                    <a:lnTo>
                      <a:pt x="36" y="201"/>
                    </a:lnTo>
                    <a:lnTo>
                      <a:pt x="33" y="203"/>
                    </a:lnTo>
                    <a:lnTo>
                      <a:pt x="36" y="201"/>
                    </a:lnTo>
                    <a:lnTo>
                      <a:pt x="43" y="208"/>
                    </a:lnTo>
                    <a:lnTo>
                      <a:pt x="40" y="210"/>
                    </a:lnTo>
                    <a:lnTo>
                      <a:pt x="43" y="205"/>
                    </a:lnTo>
                    <a:lnTo>
                      <a:pt x="48" y="208"/>
                    </a:lnTo>
                    <a:lnTo>
                      <a:pt x="45" y="208"/>
                    </a:lnTo>
                    <a:lnTo>
                      <a:pt x="48" y="210"/>
                    </a:lnTo>
                    <a:lnTo>
                      <a:pt x="52" y="219"/>
                    </a:lnTo>
                    <a:lnTo>
                      <a:pt x="50" y="222"/>
                    </a:lnTo>
                    <a:lnTo>
                      <a:pt x="52" y="217"/>
                    </a:lnTo>
                    <a:lnTo>
                      <a:pt x="62" y="222"/>
                    </a:lnTo>
                    <a:lnTo>
                      <a:pt x="62" y="226"/>
                    </a:lnTo>
                    <a:lnTo>
                      <a:pt x="57" y="224"/>
                    </a:lnTo>
                    <a:lnTo>
                      <a:pt x="59" y="219"/>
                    </a:lnTo>
                    <a:lnTo>
                      <a:pt x="64" y="219"/>
                    </a:lnTo>
                    <a:lnTo>
                      <a:pt x="59" y="219"/>
                    </a:lnTo>
                    <a:lnTo>
                      <a:pt x="59" y="217"/>
                    </a:lnTo>
                    <a:lnTo>
                      <a:pt x="62" y="212"/>
                    </a:lnTo>
                    <a:lnTo>
                      <a:pt x="66" y="212"/>
                    </a:lnTo>
                    <a:lnTo>
                      <a:pt x="66" y="215"/>
                    </a:lnTo>
                    <a:lnTo>
                      <a:pt x="64" y="219"/>
                    </a:lnTo>
                    <a:lnTo>
                      <a:pt x="59" y="217"/>
                    </a:lnTo>
                    <a:lnTo>
                      <a:pt x="64" y="217"/>
                    </a:lnTo>
                    <a:lnTo>
                      <a:pt x="64" y="219"/>
                    </a:lnTo>
                    <a:lnTo>
                      <a:pt x="64" y="222"/>
                    </a:lnTo>
                    <a:lnTo>
                      <a:pt x="62" y="226"/>
                    </a:lnTo>
                    <a:lnTo>
                      <a:pt x="59" y="226"/>
                    </a:lnTo>
                    <a:lnTo>
                      <a:pt x="50" y="222"/>
                    </a:lnTo>
                    <a:lnTo>
                      <a:pt x="45" y="219"/>
                    </a:lnTo>
                    <a:lnTo>
                      <a:pt x="48" y="222"/>
                    </a:lnTo>
                    <a:lnTo>
                      <a:pt x="43" y="212"/>
                    </a:lnTo>
                    <a:lnTo>
                      <a:pt x="48" y="210"/>
                    </a:lnTo>
                    <a:lnTo>
                      <a:pt x="45" y="212"/>
                    </a:lnTo>
                    <a:lnTo>
                      <a:pt x="40" y="210"/>
                    </a:lnTo>
                    <a:lnTo>
                      <a:pt x="33" y="203"/>
                    </a:lnTo>
                    <a:lnTo>
                      <a:pt x="31" y="201"/>
                    </a:lnTo>
                    <a:lnTo>
                      <a:pt x="31" y="196"/>
                    </a:lnTo>
                    <a:lnTo>
                      <a:pt x="36" y="186"/>
                    </a:lnTo>
                    <a:lnTo>
                      <a:pt x="40" y="189"/>
                    </a:lnTo>
                    <a:lnTo>
                      <a:pt x="36" y="186"/>
                    </a:lnTo>
                    <a:lnTo>
                      <a:pt x="36" y="177"/>
                    </a:lnTo>
                    <a:lnTo>
                      <a:pt x="36" y="179"/>
                    </a:lnTo>
                    <a:lnTo>
                      <a:pt x="38" y="177"/>
                    </a:lnTo>
                    <a:lnTo>
                      <a:pt x="40" y="175"/>
                    </a:lnTo>
                    <a:lnTo>
                      <a:pt x="43" y="177"/>
                    </a:lnTo>
                    <a:lnTo>
                      <a:pt x="38" y="175"/>
                    </a:lnTo>
                    <a:lnTo>
                      <a:pt x="38" y="165"/>
                    </a:lnTo>
                    <a:lnTo>
                      <a:pt x="40" y="161"/>
                    </a:lnTo>
                    <a:lnTo>
                      <a:pt x="45" y="163"/>
                    </a:lnTo>
                    <a:lnTo>
                      <a:pt x="40" y="161"/>
                    </a:lnTo>
                    <a:lnTo>
                      <a:pt x="40" y="151"/>
                    </a:lnTo>
                    <a:lnTo>
                      <a:pt x="43" y="146"/>
                    </a:lnTo>
                    <a:lnTo>
                      <a:pt x="48" y="149"/>
                    </a:lnTo>
                    <a:lnTo>
                      <a:pt x="43" y="146"/>
                    </a:lnTo>
                    <a:lnTo>
                      <a:pt x="43" y="139"/>
                    </a:lnTo>
                    <a:lnTo>
                      <a:pt x="50" y="125"/>
                    </a:lnTo>
                    <a:lnTo>
                      <a:pt x="55" y="128"/>
                    </a:lnTo>
                    <a:lnTo>
                      <a:pt x="50" y="125"/>
                    </a:lnTo>
                    <a:lnTo>
                      <a:pt x="50" y="120"/>
                    </a:lnTo>
                    <a:lnTo>
                      <a:pt x="50" y="123"/>
                    </a:lnTo>
                    <a:lnTo>
                      <a:pt x="52" y="120"/>
                    </a:lnTo>
                    <a:lnTo>
                      <a:pt x="55" y="118"/>
                    </a:lnTo>
                    <a:lnTo>
                      <a:pt x="57" y="120"/>
                    </a:lnTo>
                    <a:lnTo>
                      <a:pt x="52" y="118"/>
                    </a:lnTo>
                    <a:lnTo>
                      <a:pt x="52" y="113"/>
                    </a:lnTo>
                    <a:lnTo>
                      <a:pt x="55" y="109"/>
                    </a:lnTo>
                    <a:lnTo>
                      <a:pt x="59" y="111"/>
                    </a:lnTo>
                    <a:lnTo>
                      <a:pt x="55" y="109"/>
                    </a:lnTo>
                    <a:lnTo>
                      <a:pt x="55" y="88"/>
                    </a:lnTo>
                    <a:lnTo>
                      <a:pt x="57" y="83"/>
                    </a:lnTo>
                    <a:lnTo>
                      <a:pt x="62" y="85"/>
                    </a:lnTo>
                    <a:lnTo>
                      <a:pt x="57" y="83"/>
                    </a:lnTo>
                    <a:lnTo>
                      <a:pt x="57" y="78"/>
                    </a:lnTo>
                    <a:lnTo>
                      <a:pt x="62" y="78"/>
                    </a:lnTo>
                    <a:lnTo>
                      <a:pt x="57" y="80"/>
                    </a:lnTo>
                    <a:lnTo>
                      <a:pt x="55" y="76"/>
                    </a:lnTo>
                    <a:lnTo>
                      <a:pt x="55" y="73"/>
                    </a:lnTo>
                    <a:lnTo>
                      <a:pt x="55" y="69"/>
                    </a:lnTo>
                    <a:lnTo>
                      <a:pt x="59" y="69"/>
                    </a:lnTo>
                    <a:lnTo>
                      <a:pt x="55" y="71"/>
                    </a:lnTo>
                    <a:lnTo>
                      <a:pt x="52" y="66"/>
                    </a:lnTo>
                    <a:lnTo>
                      <a:pt x="57" y="64"/>
                    </a:lnTo>
                    <a:lnTo>
                      <a:pt x="55" y="66"/>
                    </a:lnTo>
                    <a:lnTo>
                      <a:pt x="52" y="64"/>
                    </a:lnTo>
                    <a:lnTo>
                      <a:pt x="48" y="59"/>
                    </a:lnTo>
                    <a:lnTo>
                      <a:pt x="50" y="64"/>
                    </a:lnTo>
                    <a:lnTo>
                      <a:pt x="48" y="59"/>
                    </a:lnTo>
                    <a:lnTo>
                      <a:pt x="48" y="57"/>
                    </a:lnTo>
                    <a:lnTo>
                      <a:pt x="48" y="52"/>
                    </a:lnTo>
                    <a:lnTo>
                      <a:pt x="50" y="47"/>
                    </a:lnTo>
                    <a:lnTo>
                      <a:pt x="55" y="50"/>
                    </a:lnTo>
                    <a:lnTo>
                      <a:pt x="50" y="50"/>
                    </a:lnTo>
                    <a:lnTo>
                      <a:pt x="45" y="40"/>
                    </a:lnTo>
                    <a:lnTo>
                      <a:pt x="50" y="38"/>
                    </a:lnTo>
                    <a:lnTo>
                      <a:pt x="48" y="40"/>
                    </a:lnTo>
                    <a:lnTo>
                      <a:pt x="45" y="38"/>
                    </a:lnTo>
                    <a:lnTo>
                      <a:pt x="40" y="33"/>
                    </a:lnTo>
                    <a:lnTo>
                      <a:pt x="43" y="38"/>
                    </a:lnTo>
                    <a:lnTo>
                      <a:pt x="38" y="29"/>
                    </a:lnTo>
                    <a:lnTo>
                      <a:pt x="43" y="26"/>
                    </a:lnTo>
                    <a:lnTo>
                      <a:pt x="40" y="29"/>
                    </a:lnTo>
                    <a:lnTo>
                      <a:pt x="36" y="24"/>
                    </a:lnTo>
                    <a:lnTo>
                      <a:pt x="33" y="22"/>
                    </a:lnTo>
                    <a:lnTo>
                      <a:pt x="33" y="15"/>
                    </a:lnTo>
                    <a:lnTo>
                      <a:pt x="38" y="15"/>
                    </a:lnTo>
                    <a:lnTo>
                      <a:pt x="36" y="17"/>
                    </a:lnTo>
                    <a:lnTo>
                      <a:pt x="31" y="12"/>
                    </a:lnTo>
                    <a:lnTo>
                      <a:pt x="33" y="10"/>
                    </a:lnTo>
                    <a:lnTo>
                      <a:pt x="31" y="12"/>
                    </a:lnTo>
                    <a:lnTo>
                      <a:pt x="22" y="12"/>
                    </a:lnTo>
                    <a:lnTo>
                      <a:pt x="17" y="10"/>
                    </a:lnTo>
                    <a:lnTo>
                      <a:pt x="19" y="5"/>
                    </a:lnTo>
                    <a:lnTo>
                      <a:pt x="17" y="10"/>
                    </a:lnTo>
                    <a:lnTo>
                      <a:pt x="10" y="10"/>
                    </a:lnTo>
                    <a:lnTo>
                      <a:pt x="0" y="5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7" name="Freeform 447">
                <a:extLst>
                  <a:ext uri="{FF2B5EF4-FFF2-40B4-BE49-F238E27FC236}">
                    <a16:creationId xmlns:a16="http://schemas.microsoft.com/office/drawing/2014/main" id="{001A6AF2-693B-4778-90FF-FD99DBDF3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4" y="1622"/>
                <a:ext cx="52" cy="160"/>
              </a:xfrm>
              <a:custGeom>
                <a:avLst/>
                <a:gdLst>
                  <a:gd name="T0" fmla="*/ 17 w 52"/>
                  <a:gd name="T1" fmla="*/ 38 h 160"/>
                  <a:gd name="T2" fmla="*/ 7 w 52"/>
                  <a:gd name="T3" fmla="*/ 22 h 160"/>
                  <a:gd name="T4" fmla="*/ 0 w 52"/>
                  <a:gd name="T5" fmla="*/ 17 h 160"/>
                  <a:gd name="T6" fmla="*/ 5 w 52"/>
                  <a:gd name="T7" fmla="*/ 10 h 160"/>
                  <a:gd name="T8" fmla="*/ 10 w 52"/>
                  <a:gd name="T9" fmla="*/ 3 h 160"/>
                  <a:gd name="T10" fmla="*/ 21 w 52"/>
                  <a:gd name="T11" fmla="*/ 5 h 160"/>
                  <a:gd name="T12" fmla="*/ 31 w 52"/>
                  <a:gd name="T13" fmla="*/ 14 h 160"/>
                  <a:gd name="T14" fmla="*/ 33 w 52"/>
                  <a:gd name="T15" fmla="*/ 31 h 160"/>
                  <a:gd name="T16" fmla="*/ 36 w 52"/>
                  <a:gd name="T17" fmla="*/ 33 h 160"/>
                  <a:gd name="T18" fmla="*/ 33 w 52"/>
                  <a:gd name="T19" fmla="*/ 26 h 160"/>
                  <a:gd name="T20" fmla="*/ 40 w 52"/>
                  <a:gd name="T21" fmla="*/ 14 h 160"/>
                  <a:gd name="T22" fmla="*/ 45 w 52"/>
                  <a:gd name="T23" fmla="*/ 14 h 160"/>
                  <a:gd name="T24" fmla="*/ 50 w 52"/>
                  <a:gd name="T25" fmla="*/ 22 h 160"/>
                  <a:gd name="T26" fmla="*/ 45 w 52"/>
                  <a:gd name="T27" fmla="*/ 47 h 160"/>
                  <a:gd name="T28" fmla="*/ 38 w 52"/>
                  <a:gd name="T29" fmla="*/ 47 h 160"/>
                  <a:gd name="T30" fmla="*/ 36 w 52"/>
                  <a:gd name="T31" fmla="*/ 54 h 160"/>
                  <a:gd name="T32" fmla="*/ 26 w 52"/>
                  <a:gd name="T33" fmla="*/ 69 h 160"/>
                  <a:gd name="T34" fmla="*/ 19 w 52"/>
                  <a:gd name="T35" fmla="*/ 71 h 160"/>
                  <a:gd name="T36" fmla="*/ 24 w 52"/>
                  <a:gd name="T37" fmla="*/ 76 h 160"/>
                  <a:gd name="T38" fmla="*/ 12 w 52"/>
                  <a:gd name="T39" fmla="*/ 78 h 160"/>
                  <a:gd name="T40" fmla="*/ 7 w 52"/>
                  <a:gd name="T41" fmla="*/ 80 h 160"/>
                  <a:gd name="T42" fmla="*/ 12 w 52"/>
                  <a:gd name="T43" fmla="*/ 85 h 160"/>
                  <a:gd name="T44" fmla="*/ 31 w 52"/>
                  <a:gd name="T45" fmla="*/ 106 h 160"/>
                  <a:gd name="T46" fmla="*/ 26 w 52"/>
                  <a:gd name="T47" fmla="*/ 113 h 160"/>
                  <a:gd name="T48" fmla="*/ 36 w 52"/>
                  <a:gd name="T49" fmla="*/ 120 h 160"/>
                  <a:gd name="T50" fmla="*/ 40 w 52"/>
                  <a:gd name="T51" fmla="*/ 127 h 160"/>
                  <a:gd name="T52" fmla="*/ 36 w 52"/>
                  <a:gd name="T53" fmla="*/ 135 h 160"/>
                  <a:gd name="T54" fmla="*/ 43 w 52"/>
                  <a:gd name="T55" fmla="*/ 137 h 160"/>
                  <a:gd name="T56" fmla="*/ 47 w 52"/>
                  <a:gd name="T57" fmla="*/ 151 h 160"/>
                  <a:gd name="T58" fmla="*/ 50 w 52"/>
                  <a:gd name="T59" fmla="*/ 153 h 160"/>
                  <a:gd name="T60" fmla="*/ 45 w 52"/>
                  <a:gd name="T61" fmla="*/ 156 h 160"/>
                  <a:gd name="T62" fmla="*/ 47 w 52"/>
                  <a:gd name="T63" fmla="*/ 156 h 160"/>
                  <a:gd name="T64" fmla="*/ 38 w 52"/>
                  <a:gd name="T65" fmla="*/ 144 h 160"/>
                  <a:gd name="T66" fmla="*/ 43 w 52"/>
                  <a:gd name="T67" fmla="*/ 137 h 160"/>
                  <a:gd name="T68" fmla="*/ 36 w 52"/>
                  <a:gd name="T69" fmla="*/ 132 h 160"/>
                  <a:gd name="T70" fmla="*/ 33 w 52"/>
                  <a:gd name="T71" fmla="*/ 125 h 160"/>
                  <a:gd name="T72" fmla="*/ 36 w 52"/>
                  <a:gd name="T73" fmla="*/ 120 h 160"/>
                  <a:gd name="T74" fmla="*/ 26 w 52"/>
                  <a:gd name="T75" fmla="*/ 111 h 160"/>
                  <a:gd name="T76" fmla="*/ 24 w 52"/>
                  <a:gd name="T77" fmla="*/ 104 h 160"/>
                  <a:gd name="T78" fmla="*/ 7 w 52"/>
                  <a:gd name="T79" fmla="*/ 85 h 160"/>
                  <a:gd name="T80" fmla="*/ 7 w 52"/>
                  <a:gd name="T81" fmla="*/ 80 h 160"/>
                  <a:gd name="T82" fmla="*/ 17 w 52"/>
                  <a:gd name="T83" fmla="*/ 73 h 160"/>
                  <a:gd name="T84" fmla="*/ 24 w 52"/>
                  <a:gd name="T85" fmla="*/ 76 h 160"/>
                  <a:gd name="T86" fmla="*/ 19 w 52"/>
                  <a:gd name="T87" fmla="*/ 71 h 160"/>
                  <a:gd name="T88" fmla="*/ 28 w 52"/>
                  <a:gd name="T89" fmla="*/ 62 h 160"/>
                  <a:gd name="T90" fmla="*/ 28 w 52"/>
                  <a:gd name="T91" fmla="*/ 57 h 160"/>
                  <a:gd name="T92" fmla="*/ 38 w 52"/>
                  <a:gd name="T93" fmla="*/ 45 h 160"/>
                  <a:gd name="T94" fmla="*/ 45 w 52"/>
                  <a:gd name="T95" fmla="*/ 36 h 160"/>
                  <a:gd name="T96" fmla="*/ 50 w 52"/>
                  <a:gd name="T97" fmla="*/ 22 h 160"/>
                  <a:gd name="T98" fmla="*/ 45 w 52"/>
                  <a:gd name="T99" fmla="*/ 19 h 160"/>
                  <a:gd name="T100" fmla="*/ 38 w 52"/>
                  <a:gd name="T101" fmla="*/ 22 h 160"/>
                  <a:gd name="T102" fmla="*/ 38 w 52"/>
                  <a:gd name="T103" fmla="*/ 29 h 160"/>
                  <a:gd name="T104" fmla="*/ 33 w 52"/>
                  <a:gd name="T105" fmla="*/ 33 h 160"/>
                  <a:gd name="T106" fmla="*/ 26 w 52"/>
                  <a:gd name="T107" fmla="*/ 29 h 160"/>
                  <a:gd name="T108" fmla="*/ 31 w 52"/>
                  <a:gd name="T109" fmla="*/ 14 h 160"/>
                  <a:gd name="T110" fmla="*/ 24 w 52"/>
                  <a:gd name="T111" fmla="*/ 12 h 160"/>
                  <a:gd name="T112" fmla="*/ 10 w 52"/>
                  <a:gd name="T113" fmla="*/ 7 h 160"/>
                  <a:gd name="T114" fmla="*/ 10 w 52"/>
                  <a:gd name="T115" fmla="*/ 12 h 160"/>
                  <a:gd name="T116" fmla="*/ 7 w 52"/>
                  <a:gd name="T117" fmla="*/ 14 h 160"/>
                  <a:gd name="T118" fmla="*/ 14 w 52"/>
                  <a:gd name="T119" fmla="*/ 19 h 160"/>
                  <a:gd name="T120" fmla="*/ 21 w 52"/>
                  <a:gd name="T121" fmla="*/ 36 h 16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2"/>
                  <a:gd name="T184" fmla="*/ 0 h 160"/>
                  <a:gd name="T185" fmla="*/ 52 w 52"/>
                  <a:gd name="T186" fmla="*/ 160 h 16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2" h="160">
                    <a:moveTo>
                      <a:pt x="17" y="40"/>
                    </a:moveTo>
                    <a:lnTo>
                      <a:pt x="17" y="36"/>
                    </a:lnTo>
                    <a:lnTo>
                      <a:pt x="21" y="36"/>
                    </a:lnTo>
                    <a:lnTo>
                      <a:pt x="17" y="38"/>
                    </a:lnTo>
                    <a:lnTo>
                      <a:pt x="10" y="24"/>
                    </a:lnTo>
                    <a:lnTo>
                      <a:pt x="14" y="19"/>
                    </a:lnTo>
                    <a:lnTo>
                      <a:pt x="12" y="24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3" y="17"/>
                    </a:lnTo>
                    <a:lnTo>
                      <a:pt x="0" y="17"/>
                    </a:lnTo>
                    <a:lnTo>
                      <a:pt x="3" y="14"/>
                    </a:lnTo>
                    <a:lnTo>
                      <a:pt x="5" y="10"/>
                    </a:lnTo>
                    <a:lnTo>
                      <a:pt x="10" y="10"/>
                    </a:lnTo>
                    <a:lnTo>
                      <a:pt x="5" y="10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26" y="7"/>
                    </a:lnTo>
                    <a:lnTo>
                      <a:pt x="21" y="5"/>
                    </a:lnTo>
                    <a:lnTo>
                      <a:pt x="26" y="10"/>
                    </a:lnTo>
                    <a:lnTo>
                      <a:pt x="31" y="14"/>
                    </a:lnTo>
                    <a:lnTo>
                      <a:pt x="31" y="26"/>
                    </a:lnTo>
                    <a:lnTo>
                      <a:pt x="26" y="29"/>
                    </a:lnTo>
                    <a:lnTo>
                      <a:pt x="31" y="26"/>
                    </a:lnTo>
                    <a:lnTo>
                      <a:pt x="33" y="31"/>
                    </a:lnTo>
                    <a:lnTo>
                      <a:pt x="31" y="33"/>
                    </a:lnTo>
                    <a:lnTo>
                      <a:pt x="31" y="29"/>
                    </a:lnTo>
                    <a:lnTo>
                      <a:pt x="33" y="29"/>
                    </a:lnTo>
                    <a:lnTo>
                      <a:pt x="36" y="33"/>
                    </a:lnTo>
                    <a:lnTo>
                      <a:pt x="31" y="31"/>
                    </a:lnTo>
                    <a:lnTo>
                      <a:pt x="33" y="26"/>
                    </a:lnTo>
                    <a:lnTo>
                      <a:pt x="38" y="26"/>
                    </a:lnTo>
                    <a:lnTo>
                      <a:pt x="33" y="26"/>
                    </a:lnTo>
                    <a:lnTo>
                      <a:pt x="33" y="19"/>
                    </a:lnTo>
                    <a:lnTo>
                      <a:pt x="36" y="17"/>
                    </a:lnTo>
                    <a:lnTo>
                      <a:pt x="40" y="14"/>
                    </a:lnTo>
                    <a:lnTo>
                      <a:pt x="45" y="14"/>
                    </a:lnTo>
                    <a:lnTo>
                      <a:pt x="47" y="17"/>
                    </a:lnTo>
                    <a:lnTo>
                      <a:pt x="50" y="22"/>
                    </a:lnTo>
                    <a:lnTo>
                      <a:pt x="50" y="36"/>
                    </a:lnTo>
                    <a:lnTo>
                      <a:pt x="50" y="38"/>
                    </a:lnTo>
                    <a:lnTo>
                      <a:pt x="45" y="47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40" y="50"/>
                    </a:lnTo>
                    <a:lnTo>
                      <a:pt x="36" y="54"/>
                    </a:lnTo>
                    <a:lnTo>
                      <a:pt x="31" y="52"/>
                    </a:lnTo>
                    <a:lnTo>
                      <a:pt x="36" y="54"/>
                    </a:lnTo>
                    <a:lnTo>
                      <a:pt x="31" y="64"/>
                    </a:lnTo>
                    <a:lnTo>
                      <a:pt x="26" y="69"/>
                    </a:lnTo>
                    <a:lnTo>
                      <a:pt x="21" y="66"/>
                    </a:lnTo>
                    <a:lnTo>
                      <a:pt x="26" y="69"/>
                    </a:lnTo>
                    <a:lnTo>
                      <a:pt x="24" y="73"/>
                    </a:lnTo>
                    <a:lnTo>
                      <a:pt x="19" y="71"/>
                    </a:lnTo>
                    <a:lnTo>
                      <a:pt x="24" y="71"/>
                    </a:lnTo>
                    <a:lnTo>
                      <a:pt x="24" y="73"/>
                    </a:lnTo>
                    <a:lnTo>
                      <a:pt x="24" y="76"/>
                    </a:lnTo>
                    <a:lnTo>
                      <a:pt x="19" y="78"/>
                    </a:lnTo>
                    <a:lnTo>
                      <a:pt x="17" y="78"/>
                    </a:lnTo>
                    <a:lnTo>
                      <a:pt x="12" y="78"/>
                    </a:lnTo>
                    <a:lnTo>
                      <a:pt x="10" y="76"/>
                    </a:lnTo>
                    <a:lnTo>
                      <a:pt x="14" y="78"/>
                    </a:lnTo>
                    <a:lnTo>
                      <a:pt x="12" y="83"/>
                    </a:lnTo>
                    <a:lnTo>
                      <a:pt x="7" y="80"/>
                    </a:lnTo>
                    <a:lnTo>
                      <a:pt x="12" y="80"/>
                    </a:lnTo>
                    <a:lnTo>
                      <a:pt x="12" y="85"/>
                    </a:lnTo>
                    <a:lnTo>
                      <a:pt x="10" y="87"/>
                    </a:lnTo>
                    <a:lnTo>
                      <a:pt x="12" y="85"/>
                    </a:lnTo>
                    <a:lnTo>
                      <a:pt x="28" y="102"/>
                    </a:lnTo>
                    <a:lnTo>
                      <a:pt x="31" y="106"/>
                    </a:lnTo>
                    <a:lnTo>
                      <a:pt x="31" y="111"/>
                    </a:lnTo>
                    <a:lnTo>
                      <a:pt x="26" y="113"/>
                    </a:lnTo>
                    <a:lnTo>
                      <a:pt x="31" y="111"/>
                    </a:lnTo>
                    <a:lnTo>
                      <a:pt x="36" y="120"/>
                    </a:lnTo>
                    <a:lnTo>
                      <a:pt x="36" y="123"/>
                    </a:lnTo>
                    <a:lnTo>
                      <a:pt x="33" y="125"/>
                    </a:lnTo>
                    <a:lnTo>
                      <a:pt x="36" y="123"/>
                    </a:lnTo>
                    <a:lnTo>
                      <a:pt x="40" y="127"/>
                    </a:lnTo>
                    <a:lnTo>
                      <a:pt x="40" y="132"/>
                    </a:lnTo>
                    <a:lnTo>
                      <a:pt x="36" y="135"/>
                    </a:lnTo>
                    <a:lnTo>
                      <a:pt x="40" y="132"/>
                    </a:lnTo>
                    <a:lnTo>
                      <a:pt x="43" y="137"/>
                    </a:lnTo>
                    <a:lnTo>
                      <a:pt x="43" y="142"/>
                    </a:lnTo>
                    <a:lnTo>
                      <a:pt x="38" y="144"/>
                    </a:lnTo>
                    <a:lnTo>
                      <a:pt x="43" y="142"/>
                    </a:lnTo>
                    <a:lnTo>
                      <a:pt x="47" y="151"/>
                    </a:lnTo>
                    <a:lnTo>
                      <a:pt x="45" y="153"/>
                    </a:lnTo>
                    <a:lnTo>
                      <a:pt x="47" y="151"/>
                    </a:lnTo>
                    <a:lnTo>
                      <a:pt x="50" y="153"/>
                    </a:lnTo>
                    <a:lnTo>
                      <a:pt x="52" y="158"/>
                    </a:lnTo>
                    <a:lnTo>
                      <a:pt x="50" y="160"/>
                    </a:lnTo>
                    <a:lnTo>
                      <a:pt x="45" y="156"/>
                    </a:lnTo>
                    <a:lnTo>
                      <a:pt x="47" y="160"/>
                    </a:lnTo>
                    <a:lnTo>
                      <a:pt x="45" y="156"/>
                    </a:lnTo>
                    <a:lnTo>
                      <a:pt x="50" y="153"/>
                    </a:lnTo>
                    <a:lnTo>
                      <a:pt x="47" y="156"/>
                    </a:lnTo>
                    <a:lnTo>
                      <a:pt x="45" y="153"/>
                    </a:lnTo>
                    <a:lnTo>
                      <a:pt x="40" y="149"/>
                    </a:lnTo>
                    <a:lnTo>
                      <a:pt x="43" y="153"/>
                    </a:lnTo>
                    <a:lnTo>
                      <a:pt x="38" y="144"/>
                    </a:lnTo>
                    <a:lnTo>
                      <a:pt x="38" y="142"/>
                    </a:lnTo>
                    <a:lnTo>
                      <a:pt x="38" y="137"/>
                    </a:lnTo>
                    <a:lnTo>
                      <a:pt x="43" y="137"/>
                    </a:lnTo>
                    <a:lnTo>
                      <a:pt x="38" y="139"/>
                    </a:lnTo>
                    <a:lnTo>
                      <a:pt x="36" y="135"/>
                    </a:lnTo>
                    <a:lnTo>
                      <a:pt x="36" y="132"/>
                    </a:lnTo>
                    <a:lnTo>
                      <a:pt x="36" y="127"/>
                    </a:lnTo>
                    <a:lnTo>
                      <a:pt x="40" y="127"/>
                    </a:lnTo>
                    <a:lnTo>
                      <a:pt x="38" y="130"/>
                    </a:lnTo>
                    <a:lnTo>
                      <a:pt x="33" y="125"/>
                    </a:lnTo>
                    <a:lnTo>
                      <a:pt x="31" y="123"/>
                    </a:lnTo>
                    <a:lnTo>
                      <a:pt x="31" y="120"/>
                    </a:lnTo>
                    <a:lnTo>
                      <a:pt x="36" y="120"/>
                    </a:lnTo>
                    <a:lnTo>
                      <a:pt x="31" y="123"/>
                    </a:lnTo>
                    <a:lnTo>
                      <a:pt x="26" y="113"/>
                    </a:lnTo>
                    <a:lnTo>
                      <a:pt x="26" y="111"/>
                    </a:lnTo>
                    <a:lnTo>
                      <a:pt x="26" y="106"/>
                    </a:lnTo>
                    <a:lnTo>
                      <a:pt x="31" y="106"/>
                    </a:lnTo>
                    <a:lnTo>
                      <a:pt x="26" y="109"/>
                    </a:lnTo>
                    <a:lnTo>
                      <a:pt x="24" y="104"/>
                    </a:lnTo>
                    <a:lnTo>
                      <a:pt x="28" y="102"/>
                    </a:lnTo>
                    <a:lnTo>
                      <a:pt x="26" y="104"/>
                    </a:lnTo>
                    <a:lnTo>
                      <a:pt x="10" y="87"/>
                    </a:lnTo>
                    <a:lnTo>
                      <a:pt x="7" y="85"/>
                    </a:lnTo>
                    <a:lnTo>
                      <a:pt x="7" y="80"/>
                    </a:lnTo>
                    <a:lnTo>
                      <a:pt x="10" y="76"/>
                    </a:lnTo>
                    <a:lnTo>
                      <a:pt x="12" y="73"/>
                    </a:lnTo>
                    <a:lnTo>
                      <a:pt x="17" y="73"/>
                    </a:lnTo>
                    <a:lnTo>
                      <a:pt x="17" y="78"/>
                    </a:lnTo>
                    <a:lnTo>
                      <a:pt x="17" y="73"/>
                    </a:lnTo>
                    <a:lnTo>
                      <a:pt x="21" y="71"/>
                    </a:lnTo>
                    <a:lnTo>
                      <a:pt x="24" y="76"/>
                    </a:lnTo>
                    <a:lnTo>
                      <a:pt x="19" y="73"/>
                    </a:lnTo>
                    <a:lnTo>
                      <a:pt x="19" y="71"/>
                    </a:lnTo>
                    <a:lnTo>
                      <a:pt x="21" y="66"/>
                    </a:lnTo>
                    <a:lnTo>
                      <a:pt x="19" y="71"/>
                    </a:lnTo>
                    <a:lnTo>
                      <a:pt x="24" y="66"/>
                    </a:lnTo>
                    <a:lnTo>
                      <a:pt x="28" y="62"/>
                    </a:lnTo>
                    <a:lnTo>
                      <a:pt x="31" y="64"/>
                    </a:lnTo>
                    <a:lnTo>
                      <a:pt x="26" y="62"/>
                    </a:lnTo>
                    <a:lnTo>
                      <a:pt x="31" y="52"/>
                    </a:lnTo>
                    <a:lnTo>
                      <a:pt x="28" y="57"/>
                    </a:lnTo>
                    <a:lnTo>
                      <a:pt x="33" y="52"/>
                    </a:lnTo>
                    <a:lnTo>
                      <a:pt x="38" y="47"/>
                    </a:lnTo>
                    <a:lnTo>
                      <a:pt x="43" y="43"/>
                    </a:lnTo>
                    <a:lnTo>
                      <a:pt x="38" y="45"/>
                    </a:lnTo>
                    <a:lnTo>
                      <a:pt x="43" y="43"/>
                    </a:lnTo>
                    <a:lnTo>
                      <a:pt x="45" y="47"/>
                    </a:lnTo>
                    <a:lnTo>
                      <a:pt x="40" y="45"/>
                    </a:lnTo>
                    <a:lnTo>
                      <a:pt x="45" y="36"/>
                    </a:lnTo>
                    <a:lnTo>
                      <a:pt x="50" y="38"/>
                    </a:lnTo>
                    <a:lnTo>
                      <a:pt x="45" y="36"/>
                    </a:lnTo>
                    <a:lnTo>
                      <a:pt x="45" y="22"/>
                    </a:lnTo>
                    <a:lnTo>
                      <a:pt x="50" y="22"/>
                    </a:lnTo>
                    <a:lnTo>
                      <a:pt x="45" y="24"/>
                    </a:lnTo>
                    <a:lnTo>
                      <a:pt x="43" y="19"/>
                    </a:lnTo>
                    <a:lnTo>
                      <a:pt x="47" y="17"/>
                    </a:lnTo>
                    <a:lnTo>
                      <a:pt x="45" y="19"/>
                    </a:lnTo>
                    <a:lnTo>
                      <a:pt x="40" y="19"/>
                    </a:lnTo>
                    <a:lnTo>
                      <a:pt x="40" y="14"/>
                    </a:lnTo>
                    <a:lnTo>
                      <a:pt x="43" y="19"/>
                    </a:lnTo>
                    <a:lnTo>
                      <a:pt x="38" y="22"/>
                    </a:lnTo>
                    <a:lnTo>
                      <a:pt x="36" y="17"/>
                    </a:lnTo>
                    <a:lnTo>
                      <a:pt x="38" y="19"/>
                    </a:lnTo>
                    <a:lnTo>
                      <a:pt x="38" y="26"/>
                    </a:lnTo>
                    <a:lnTo>
                      <a:pt x="38" y="29"/>
                    </a:lnTo>
                    <a:lnTo>
                      <a:pt x="36" y="33"/>
                    </a:lnTo>
                    <a:lnTo>
                      <a:pt x="33" y="33"/>
                    </a:lnTo>
                    <a:lnTo>
                      <a:pt x="31" y="33"/>
                    </a:lnTo>
                    <a:lnTo>
                      <a:pt x="28" y="33"/>
                    </a:lnTo>
                    <a:lnTo>
                      <a:pt x="26" y="29"/>
                    </a:lnTo>
                    <a:lnTo>
                      <a:pt x="26" y="26"/>
                    </a:lnTo>
                    <a:lnTo>
                      <a:pt x="26" y="14"/>
                    </a:lnTo>
                    <a:lnTo>
                      <a:pt x="31" y="14"/>
                    </a:lnTo>
                    <a:lnTo>
                      <a:pt x="28" y="17"/>
                    </a:lnTo>
                    <a:lnTo>
                      <a:pt x="24" y="12"/>
                    </a:lnTo>
                    <a:lnTo>
                      <a:pt x="26" y="10"/>
                    </a:lnTo>
                    <a:lnTo>
                      <a:pt x="24" y="12"/>
                    </a:lnTo>
                    <a:lnTo>
                      <a:pt x="10" y="5"/>
                    </a:lnTo>
                    <a:lnTo>
                      <a:pt x="12" y="0"/>
                    </a:lnTo>
                    <a:lnTo>
                      <a:pt x="12" y="5"/>
                    </a:lnTo>
                    <a:lnTo>
                      <a:pt x="10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7" y="17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10" y="19"/>
                    </a:lnTo>
                    <a:lnTo>
                      <a:pt x="5" y="22"/>
                    </a:lnTo>
                    <a:lnTo>
                      <a:pt x="10" y="17"/>
                    </a:lnTo>
                    <a:lnTo>
                      <a:pt x="14" y="19"/>
                    </a:lnTo>
                    <a:lnTo>
                      <a:pt x="14" y="22"/>
                    </a:lnTo>
                    <a:lnTo>
                      <a:pt x="21" y="36"/>
                    </a:lnTo>
                    <a:lnTo>
                      <a:pt x="21" y="40"/>
                    </a:lnTo>
                    <a:lnTo>
                      <a:pt x="17" y="4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8" name="Freeform 448">
                <a:extLst>
                  <a:ext uri="{FF2B5EF4-FFF2-40B4-BE49-F238E27FC236}">
                    <a16:creationId xmlns:a16="http://schemas.microsoft.com/office/drawing/2014/main" id="{0BE4EC6D-CE3B-440A-9870-03F45DAB6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" y="1768"/>
                <a:ext cx="56" cy="85"/>
              </a:xfrm>
              <a:custGeom>
                <a:avLst/>
                <a:gdLst>
                  <a:gd name="T0" fmla="*/ 7 w 56"/>
                  <a:gd name="T1" fmla="*/ 17 h 85"/>
                  <a:gd name="T2" fmla="*/ 9 w 56"/>
                  <a:gd name="T3" fmla="*/ 26 h 85"/>
                  <a:gd name="T4" fmla="*/ 14 w 56"/>
                  <a:gd name="T5" fmla="*/ 36 h 85"/>
                  <a:gd name="T6" fmla="*/ 23 w 56"/>
                  <a:gd name="T7" fmla="*/ 36 h 85"/>
                  <a:gd name="T8" fmla="*/ 28 w 56"/>
                  <a:gd name="T9" fmla="*/ 33 h 85"/>
                  <a:gd name="T10" fmla="*/ 33 w 56"/>
                  <a:gd name="T11" fmla="*/ 29 h 85"/>
                  <a:gd name="T12" fmla="*/ 28 w 56"/>
                  <a:gd name="T13" fmla="*/ 26 h 85"/>
                  <a:gd name="T14" fmla="*/ 21 w 56"/>
                  <a:gd name="T15" fmla="*/ 19 h 85"/>
                  <a:gd name="T16" fmla="*/ 21 w 56"/>
                  <a:gd name="T17" fmla="*/ 10 h 85"/>
                  <a:gd name="T18" fmla="*/ 28 w 56"/>
                  <a:gd name="T19" fmla="*/ 14 h 85"/>
                  <a:gd name="T20" fmla="*/ 37 w 56"/>
                  <a:gd name="T21" fmla="*/ 12 h 85"/>
                  <a:gd name="T22" fmla="*/ 42 w 56"/>
                  <a:gd name="T23" fmla="*/ 17 h 85"/>
                  <a:gd name="T24" fmla="*/ 47 w 56"/>
                  <a:gd name="T25" fmla="*/ 10 h 85"/>
                  <a:gd name="T26" fmla="*/ 56 w 56"/>
                  <a:gd name="T27" fmla="*/ 10 h 85"/>
                  <a:gd name="T28" fmla="*/ 56 w 56"/>
                  <a:gd name="T29" fmla="*/ 17 h 85"/>
                  <a:gd name="T30" fmla="*/ 42 w 56"/>
                  <a:gd name="T31" fmla="*/ 22 h 85"/>
                  <a:gd name="T32" fmla="*/ 47 w 56"/>
                  <a:gd name="T33" fmla="*/ 26 h 85"/>
                  <a:gd name="T34" fmla="*/ 47 w 56"/>
                  <a:gd name="T35" fmla="*/ 47 h 85"/>
                  <a:gd name="T36" fmla="*/ 44 w 56"/>
                  <a:gd name="T37" fmla="*/ 50 h 85"/>
                  <a:gd name="T38" fmla="*/ 47 w 56"/>
                  <a:gd name="T39" fmla="*/ 64 h 85"/>
                  <a:gd name="T40" fmla="*/ 47 w 56"/>
                  <a:gd name="T41" fmla="*/ 71 h 85"/>
                  <a:gd name="T42" fmla="*/ 42 w 56"/>
                  <a:gd name="T43" fmla="*/ 73 h 85"/>
                  <a:gd name="T44" fmla="*/ 37 w 56"/>
                  <a:gd name="T45" fmla="*/ 64 h 85"/>
                  <a:gd name="T46" fmla="*/ 37 w 56"/>
                  <a:gd name="T47" fmla="*/ 52 h 85"/>
                  <a:gd name="T48" fmla="*/ 33 w 56"/>
                  <a:gd name="T49" fmla="*/ 52 h 85"/>
                  <a:gd name="T50" fmla="*/ 35 w 56"/>
                  <a:gd name="T51" fmla="*/ 64 h 85"/>
                  <a:gd name="T52" fmla="*/ 40 w 56"/>
                  <a:gd name="T53" fmla="*/ 73 h 85"/>
                  <a:gd name="T54" fmla="*/ 40 w 56"/>
                  <a:gd name="T55" fmla="*/ 78 h 85"/>
                  <a:gd name="T56" fmla="*/ 37 w 56"/>
                  <a:gd name="T57" fmla="*/ 85 h 85"/>
                  <a:gd name="T58" fmla="*/ 35 w 56"/>
                  <a:gd name="T59" fmla="*/ 73 h 85"/>
                  <a:gd name="T60" fmla="*/ 35 w 56"/>
                  <a:gd name="T61" fmla="*/ 64 h 85"/>
                  <a:gd name="T62" fmla="*/ 28 w 56"/>
                  <a:gd name="T63" fmla="*/ 62 h 85"/>
                  <a:gd name="T64" fmla="*/ 37 w 56"/>
                  <a:gd name="T65" fmla="*/ 52 h 85"/>
                  <a:gd name="T66" fmla="*/ 42 w 56"/>
                  <a:gd name="T67" fmla="*/ 64 h 85"/>
                  <a:gd name="T68" fmla="*/ 42 w 56"/>
                  <a:gd name="T69" fmla="*/ 69 h 85"/>
                  <a:gd name="T70" fmla="*/ 44 w 56"/>
                  <a:gd name="T71" fmla="*/ 69 h 85"/>
                  <a:gd name="T72" fmla="*/ 47 w 56"/>
                  <a:gd name="T73" fmla="*/ 64 h 85"/>
                  <a:gd name="T74" fmla="*/ 40 w 56"/>
                  <a:gd name="T75" fmla="*/ 59 h 85"/>
                  <a:gd name="T76" fmla="*/ 42 w 56"/>
                  <a:gd name="T77" fmla="*/ 45 h 85"/>
                  <a:gd name="T78" fmla="*/ 47 w 56"/>
                  <a:gd name="T79" fmla="*/ 29 h 85"/>
                  <a:gd name="T80" fmla="*/ 37 w 56"/>
                  <a:gd name="T81" fmla="*/ 26 h 85"/>
                  <a:gd name="T82" fmla="*/ 54 w 56"/>
                  <a:gd name="T83" fmla="*/ 12 h 85"/>
                  <a:gd name="T84" fmla="*/ 56 w 56"/>
                  <a:gd name="T85" fmla="*/ 10 h 85"/>
                  <a:gd name="T86" fmla="*/ 54 w 56"/>
                  <a:gd name="T87" fmla="*/ 7 h 85"/>
                  <a:gd name="T88" fmla="*/ 42 w 56"/>
                  <a:gd name="T89" fmla="*/ 17 h 85"/>
                  <a:gd name="T90" fmla="*/ 37 w 56"/>
                  <a:gd name="T91" fmla="*/ 12 h 85"/>
                  <a:gd name="T92" fmla="*/ 33 w 56"/>
                  <a:gd name="T93" fmla="*/ 19 h 85"/>
                  <a:gd name="T94" fmla="*/ 18 w 56"/>
                  <a:gd name="T95" fmla="*/ 14 h 85"/>
                  <a:gd name="T96" fmla="*/ 26 w 56"/>
                  <a:gd name="T97" fmla="*/ 17 h 85"/>
                  <a:gd name="T98" fmla="*/ 28 w 56"/>
                  <a:gd name="T99" fmla="*/ 22 h 85"/>
                  <a:gd name="T100" fmla="*/ 33 w 56"/>
                  <a:gd name="T101" fmla="*/ 29 h 85"/>
                  <a:gd name="T102" fmla="*/ 33 w 56"/>
                  <a:gd name="T103" fmla="*/ 36 h 85"/>
                  <a:gd name="T104" fmla="*/ 28 w 56"/>
                  <a:gd name="T105" fmla="*/ 40 h 85"/>
                  <a:gd name="T106" fmla="*/ 14 w 56"/>
                  <a:gd name="T107" fmla="*/ 36 h 85"/>
                  <a:gd name="T108" fmla="*/ 2 w 56"/>
                  <a:gd name="T109" fmla="*/ 24 h 85"/>
                  <a:gd name="T110" fmla="*/ 2 w 56"/>
                  <a:gd name="T111" fmla="*/ 22 h 85"/>
                  <a:gd name="T112" fmla="*/ 0 w 56"/>
                  <a:gd name="T113" fmla="*/ 14 h 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6"/>
                  <a:gd name="T172" fmla="*/ 0 h 85"/>
                  <a:gd name="T173" fmla="*/ 56 w 56"/>
                  <a:gd name="T174" fmla="*/ 85 h 8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6" h="85">
                    <a:moveTo>
                      <a:pt x="2" y="12"/>
                    </a:moveTo>
                    <a:lnTo>
                      <a:pt x="7" y="17"/>
                    </a:lnTo>
                    <a:lnTo>
                      <a:pt x="7" y="22"/>
                    </a:lnTo>
                    <a:lnTo>
                      <a:pt x="2" y="24"/>
                    </a:lnTo>
                    <a:lnTo>
                      <a:pt x="7" y="22"/>
                    </a:lnTo>
                    <a:lnTo>
                      <a:pt x="9" y="26"/>
                    </a:lnTo>
                    <a:lnTo>
                      <a:pt x="7" y="29"/>
                    </a:lnTo>
                    <a:lnTo>
                      <a:pt x="9" y="26"/>
                    </a:lnTo>
                    <a:lnTo>
                      <a:pt x="16" y="33"/>
                    </a:lnTo>
                    <a:lnTo>
                      <a:pt x="14" y="36"/>
                    </a:lnTo>
                    <a:lnTo>
                      <a:pt x="16" y="31"/>
                    </a:lnTo>
                    <a:lnTo>
                      <a:pt x="26" y="36"/>
                    </a:lnTo>
                    <a:lnTo>
                      <a:pt x="23" y="40"/>
                    </a:lnTo>
                    <a:lnTo>
                      <a:pt x="23" y="36"/>
                    </a:lnTo>
                    <a:lnTo>
                      <a:pt x="28" y="36"/>
                    </a:lnTo>
                    <a:lnTo>
                      <a:pt x="30" y="40"/>
                    </a:lnTo>
                    <a:lnTo>
                      <a:pt x="26" y="38"/>
                    </a:lnTo>
                    <a:lnTo>
                      <a:pt x="28" y="33"/>
                    </a:lnTo>
                    <a:lnTo>
                      <a:pt x="33" y="33"/>
                    </a:lnTo>
                    <a:lnTo>
                      <a:pt x="28" y="33"/>
                    </a:lnTo>
                    <a:lnTo>
                      <a:pt x="28" y="29"/>
                    </a:lnTo>
                    <a:lnTo>
                      <a:pt x="33" y="29"/>
                    </a:lnTo>
                    <a:lnTo>
                      <a:pt x="28" y="31"/>
                    </a:lnTo>
                    <a:lnTo>
                      <a:pt x="26" y="26"/>
                    </a:lnTo>
                    <a:lnTo>
                      <a:pt x="30" y="24"/>
                    </a:lnTo>
                    <a:lnTo>
                      <a:pt x="28" y="26"/>
                    </a:lnTo>
                    <a:lnTo>
                      <a:pt x="26" y="24"/>
                    </a:lnTo>
                    <a:lnTo>
                      <a:pt x="21" y="19"/>
                    </a:lnTo>
                    <a:lnTo>
                      <a:pt x="23" y="24"/>
                    </a:lnTo>
                    <a:lnTo>
                      <a:pt x="21" y="19"/>
                    </a:lnTo>
                    <a:lnTo>
                      <a:pt x="26" y="17"/>
                    </a:lnTo>
                    <a:lnTo>
                      <a:pt x="23" y="19"/>
                    </a:lnTo>
                    <a:lnTo>
                      <a:pt x="18" y="14"/>
                    </a:lnTo>
                    <a:lnTo>
                      <a:pt x="21" y="10"/>
                    </a:lnTo>
                    <a:lnTo>
                      <a:pt x="30" y="14"/>
                    </a:lnTo>
                    <a:lnTo>
                      <a:pt x="28" y="19"/>
                    </a:lnTo>
                    <a:lnTo>
                      <a:pt x="28" y="14"/>
                    </a:lnTo>
                    <a:lnTo>
                      <a:pt x="33" y="14"/>
                    </a:lnTo>
                    <a:lnTo>
                      <a:pt x="35" y="19"/>
                    </a:lnTo>
                    <a:lnTo>
                      <a:pt x="33" y="14"/>
                    </a:lnTo>
                    <a:lnTo>
                      <a:pt x="37" y="12"/>
                    </a:lnTo>
                    <a:lnTo>
                      <a:pt x="40" y="12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49" y="7"/>
                    </a:lnTo>
                    <a:lnTo>
                      <a:pt x="51" y="12"/>
                    </a:lnTo>
                    <a:lnTo>
                      <a:pt x="47" y="10"/>
                    </a:lnTo>
                    <a:lnTo>
                      <a:pt x="49" y="5"/>
                    </a:lnTo>
                    <a:lnTo>
                      <a:pt x="51" y="0"/>
                    </a:lnTo>
                    <a:lnTo>
                      <a:pt x="54" y="5"/>
                    </a:lnTo>
                    <a:lnTo>
                      <a:pt x="56" y="10"/>
                    </a:lnTo>
                    <a:lnTo>
                      <a:pt x="56" y="14"/>
                    </a:lnTo>
                    <a:lnTo>
                      <a:pt x="56" y="17"/>
                    </a:lnTo>
                    <a:lnTo>
                      <a:pt x="42" y="24"/>
                    </a:lnTo>
                    <a:lnTo>
                      <a:pt x="37" y="22"/>
                    </a:lnTo>
                    <a:lnTo>
                      <a:pt x="42" y="22"/>
                    </a:lnTo>
                    <a:lnTo>
                      <a:pt x="42" y="26"/>
                    </a:lnTo>
                    <a:lnTo>
                      <a:pt x="40" y="29"/>
                    </a:lnTo>
                    <a:lnTo>
                      <a:pt x="42" y="24"/>
                    </a:lnTo>
                    <a:lnTo>
                      <a:pt x="47" y="26"/>
                    </a:lnTo>
                    <a:lnTo>
                      <a:pt x="47" y="29"/>
                    </a:lnTo>
                    <a:lnTo>
                      <a:pt x="47" y="45"/>
                    </a:lnTo>
                    <a:lnTo>
                      <a:pt x="47" y="47"/>
                    </a:lnTo>
                    <a:lnTo>
                      <a:pt x="44" y="52"/>
                    </a:lnTo>
                    <a:lnTo>
                      <a:pt x="40" y="50"/>
                    </a:lnTo>
                    <a:lnTo>
                      <a:pt x="44" y="50"/>
                    </a:lnTo>
                    <a:lnTo>
                      <a:pt x="44" y="59"/>
                    </a:lnTo>
                    <a:lnTo>
                      <a:pt x="40" y="62"/>
                    </a:lnTo>
                    <a:lnTo>
                      <a:pt x="44" y="59"/>
                    </a:lnTo>
                    <a:lnTo>
                      <a:pt x="47" y="64"/>
                    </a:lnTo>
                    <a:lnTo>
                      <a:pt x="47" y="69"/>
                    </a:lnTo>
                    <a:lnTo>
                      <a:pt x="47" y="71"/>
                    </a:lnTo>
                    <a:lnTo>
                      <a:pt x="44" y="73"/>
                    </a:lnTo>
                    <a:lnTo>
                      <a:pt x="44" y="76"/>
                    </a:lnTo>
                    <a:lnTo>
                      <a:pt x="42" y="73"/>
                    </a:lnTo>
                    <a:lnTo>
                      <a:pt x="40" y="71"/>
                    </a:lnTo>
                    <a:lnTo>
                      <a:pt x="37" y="69"/>
                    </a:lnTo>
                    <a:lnTo>
                      <a:pt x="37" y="64"/>
                    </a:lnTo>
                    <a:lnTo>
                      <a:pt x="42" y="64"/>
                    </a:lnTo>
                    <a:lnTo>
                      <a:pt x="37" y="66"/>
                    </a:lnTo>
                    <a:lnTo>
                      <a:pt x="33" y="57"/>
                    </a:lnTo>
                    <a:lnTo>
                      <a:pt x="37" y="52"/>
                    </a:lnTo>
                    <a:lnTo>
                      <a:pt x="35" y="57"/>
                    </a:lnTo>
                    <a:lnTo>
                      <a:pt x="30" y="54"/>
                    </a:lnTo>
                    <a:lnTo>
                      <a:pt x="28" y="52"/>
                    </a:lnTo>
                    <a:lnTo>
                      <a:pt x="33" y="52"/>
                    </a:lnTo>
                    <a:lnTo>
                      <a:pt x="33" y="62"/>
                    </a:lnTo>
                    <a:lnTo>
                      <a:pt x="30" y="64"/>
                    </a:lnTo>
                    <a:lnTo>
                      <a:pt x="33" y="62"/>
                    </a:lnTo>
                    <a:lnTo>
                      <a:pt x="35" y="64"/>
                    </a:lnTo>
                    <a:lnTo>
                      <a:pt x="40" y="73"/>
                    </a:lnTo>
                    <a:lnTo>
                      <a:pt x="40" y="78"/>
                    </a:lnTo>
                    <a:lnTo>
                      <a:pt x="35" y="80"/>
                    </a:lnTo>
                    <a:lnTo>
                      <a:pt x="40" y="78"/>
                    </a:lnTo>
                    <a:lnTo>
                      <a:pt x="42" y="83"/>
                    </a:lnTo>
                    <a:lnTo>
                      <a:pt x="40" y="85"/>
                    </a:lnTo>
                    <a:lnTo>
                      <a:pt x="37" y="85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35" y="73"/>
                    </a:lnTo>
                    <a:lnTo>
                      <a:pt x="40" y="73"/>
                    </a:lnTo>
                    <a:lnTo>
                      <a:pt x="35" y="76"/>
                    </a:lnTo>
                    <a:lnTo>
                      <a:pt x="30" y="66"/>
                    </a:lnTo>
                    <a:lnTo>
                      <a:pt x="35" y="64"/>
                    </a:lnTo>
                    <a:lnTo>
                      <a:pt x="33" y="66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8" y="52"/>
                    </a:lnTo>
                    <a:lnTo>
                      <a:pt x="28" y="47"/>
                    </a:lnTo>
                    <a:lnTo>
                      <a:pt x="33" y="50"/>
                    </a:lnTo>
                    <a:lnTo>
                      <a:pt x="37" y="52"/>
                    </a:lnTo>
                    <a:lnTo>
                      <a:pt x="37" y="54"/>
                    </a:lnTo>
                    <a:lnTo>
                      <a:pt x="42" y="64"/>
                    </a:lnTo>
                    <a:lnTo>
                      <a:pt x="42" y="69"/>
                    </a:lnTo>
                    <a:lnTo>
                      <a:pt x="37" y="69"/>
                    </a:lnTo>
                    <a:lnTo>
                      <a:pt x="42" y="69"/>
                    </a:lnTo>
                    <a:lnTo>
                      <a:pt x="44" y="71"/>
                    </a:lnTo>
                    <a:lnTo>
                      <a:pt x="42" y="73"/>
                    </a:lnTo>
                    <a:lnTo>
                      <a:pt x="42" y="71"/>
                    </a:lnTo>
                    <a:lnTo>
                      <a:pt x="44" y="69"/>
                    </a:lnTo>
                    <a:lnTo>
                      <a:pt x="47" y="71"/>
                    </a:lnTo>
                    <a:lnTo>
                      <a:pt x="42" y="69"/>
                    </a:lnTo>
                    <a:lnTo>
                      <a:pt x="42" y="64"/>
                    </a:lnTo>
                    <a:lnTo>
                      <a:pt x="47" y="64"/>
                    </a:lnTo>
                    <a:lnTo>
                      <a:pt x="42" y="66"/>
                    </a:lnTo>
                    <a:lnTo>
                      <a:pt x="40" y="62"/>
                    </a:lnTo>
                    <a:lnTo>
                      <a:pt x="40" y="59"/>
                    </a:lnTo>
                    <a:lnTo>
                      <a:pt x="40" y="50"/>
                    </a:lnTo>
                    <a:lnTo>
                      <a:pt x="42" y="45"/>
                    </a:lnTo>
                    <a:lnTo>
                      <a:pt x="47" y="47"/>
                    </a:lnTo>
                    <a:lnTo>
                      <a:pt x="42" y="45"/>
                    </a:lnTo>
                    <a:lnTo>
                      <a:pt x="42" y="29"/>
                    </a:lnTo>
                    <a:lnTo>
                      <a:pt x="47" y="29"/>
                    </a:lnTo>
                    <a:lnTo>
                      <a:pt x="44" y="31"/>
                    </a:lnTo>
                    <a:lnTo>
                      <a:pt x="40" y="29"/>
                    </a:lnTo>
                    <a:lnTo>
                      <a:pt x="37" y="26"/>
                    </a:lnTo>
                    <a:lnTo>
                      <a:pt x="37" y="22"/>
                    </a:lnTo>
                    <a:lnTo>
                      <a:pt x="40" y="19"/>
                    </a:lnTo>
                    <a:lnTo>
                      <a:pt x="54" y="12"/>
                    </a:lnTo>
                    <a:lnTo>
                      <a:pt x="56" y="17"/>
                    </a:lnTo>
                    <a:lnTo>
                      <a:pt x="51" y="14"/>
                    </a:lnTo>
                    <a:lnTo>
                      <a:pt x="51" y="10"/>
                    </a:lnTo>
                    <a:lnTo>
                      <a:pt x="56" y="10"/>
                    </a:lnTo>
                    <a:lnTo>
                      <a:pt x="51" y="12"/>
                    </a:lnTo>
                    <a:lnTo>
                      <a:pt x="49" y="7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1" y="12"/>
                    </a:lnTo>
                    <a:lnTo>
                      <a:pt x="42" y="17"/>
                    </a:lnTo>
                    <a:lnTo>
                      <a:pt x="40" y="17"/>
                    </a:lnTo>
                    <a:lnTo>
                      <a:pt x="37" y="17"/>
                    </a:lnTo>
                    <a:lnTo>
                      <a:pt x="37" y="12"/>
                    </a:lnTo>
                    <a:lnTo>
                      <a:pt x="40" y="17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18" y="14"/>
                    </a:lnTo>
                    <a:lnTo>
                      <a:pt x="21" y="12"/>
                    </a:lnTo>
                    <a:lnTo>
                      <a:pt x="26" y="17"/>
                    </a:lnTo>
                    <a:lnTo>
                      <a:pt x="28" y="22"/>
                    </a:lnTo>
                    <a:lnTo>
                      <a:pt x="23" y="24"/>
                    </a:lnTo>
                    <a:lnTo>
                      <a:pt x="28" y="22"/>
                    </a:lnTo>
                    <a:lnTo>
                      <a:pt x="30" y="24"/>
                    </a:lnTo>
                    <a:lnTo>
                      <a:pt x="33" y="29"/>
                    </a:lnTo>
                    <a:lnTo>
                      <a:pt x="33" y="33"/>
                    </a:lnTo>
                    <a:lnTo>
                      <a:pt x="33" y="36"/>
                    </a:lnTo>
                    <a:lnTo>
                      <a:pt x="30" y="40"/>
                    </a:lnTo>
                    <a:lnTo>
                      <a:pt x="28" y="40"/>
                    </a:lnTo>
                    <a:lnTo>
                      <a:pt x="23" y="40"/>
                    </a:lnTo>
                    <a:lnTo>
                      <a:pt x="14" y="36"/>
                    </a:lnTo>
                    <a:lnTo>
                      <a:pt x="7" y="29"/>
                    </a:lnTo>
                    <a:lnTo>
                      <a:pt x="2" y="24"/>
                    </a:lnTo>
                    <a:lnTo>
                      <a:pt x="4" y="29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7" y="17"/>
                    </a:lnTo>
                    <a:lnTo>
                      <a:pt x="4" y="19"/>
                    </a:lnTo>
                    <a:lnTo>
                      <a:pt x="0" y="14"/>
                    </a:lnTo>
                    <a:lnTo>
                      <a:pt x="2" y="12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9" name="Rectangle 449">
                <a:extLst>
                  <a:ext uri="{FF2B5EF4-FFF2-40B4-BE49-F238E27FC236}">
                    <a16:creationId xmlns:a16="http://schemas.microsoft.com/office/drawing/2014/main" id="{F22BB615-1DB0-4B00-A642-47060203D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4" y="1848"/>
                <a:ext cx="4" cy="5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0" name="Rectangle 450">
                <a:extLst>
                  <a:ext uri="{FF2B5EF4-FFF2-40B4-BE49-F238E27FC236}">
                    <a16:creationId xmlns:a16="http://schemas.microsoft.com/office/drawing/2014/main" id="{A44FE0AD-E340-4A64-97EE-E07C5017D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4" y="1839"/>
                <a:ext cx="4" cy="12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1" name="Freeform 451">
                <a:extLst>
                  <a:ext uri="{FF2B5EF4-FFF2-40B4-BE49-F238E27FC236}">
                    <a16:creationId xmlns:a16="http://schemas.microsoft.com/office/drawing/2014/main" id="{698850F3-CAD1-496D-A69F-79E17CAEC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6" y="1820"/>
                <a:ext cx="101" cy="132"/>
              </a:xfrm>
              <a:custGeom>
                <a:avLst/>
                <a:gdLst>
                  <a:gd name="T0" fmla="*/ 5 w 101"/>
                  <a:gd name="T1" fmla="*/ 19 h 132"/>
                  <a:gd name="T2" fmla="*/ 12 w 101"/>
                  <a:gd name="T3" fmla="*/ 26 h 132"/>
                  <a:gd name="T4" fmla="*/ 21 w 101"/>
                  <a:gd name="T5" fmla="*/ 24 h 132"/>
                  <a:gd name="T6" fmla="*/ 26 w 101"/>
                  <a:gd name="T7" fmla="*/ 7 h 132"/>
                  <a:gd name="T8" fmla="*/ 33 w 101"/>
                  <a:gd name="T9" fmla="*/ 0 h 132"/>
                  <a:gd name="T10" fmla="*/ 24 w 101"/>
                  <a:gd name="T11" fmla="*/ 17 h 132"/>
                  <a:gd name="T12" fmla="*/ 28 w 101"/>
                  <a:gd name="T13" fmla="*/ 24 h 132"/>
                  <a:gd name="T14" fmla="*/ 19 w 101"/>
                  <a:gd name="T15" fmla="*/ 31 h 132"/>
                  <a:gd name="T16" fmla="*/ 14 w 101"/>
                  <a:gd name="T17" fmla="*/ 28 h 132"/>
                  <a:gd name="T18" fmla="*/ 14 w 101"/>
                  <a:gd name="T19" fmla="*/ 31 h 132"/>
                  <a:gd name="T20" fmla="*/ 19 w 101"/>
                  <a:gd name="T21" fmla="*/ 33 h 132"/>
                  <a:gd name="T22" fmla="*/ 24 w 101"/>
                  <a:gd name="T23" fmla="*/ 40 h 132"/>
                  <a:gd name="T24" fmla="*/ 28 w 101"/>
                  <a:gd name="T25" fmla="*/ 38 h 132"/>
                  <a:gd name="T26" fmla="*/ 33 w 101"/>
                  <a:gd name="T27" fmla="*/ 59 h 132"/>
                  <a:gd name="T28" fmla="*/ 38 w 101"/>
                  <a:gd name="T29" fmla="*/ 68 h 132"/>
                  <a:gd name="T30" fmla="*/ 38 w 101"/>
                  <a:gd name="T31" fmla="*/ 73 h 132"/>
                  <a:gd name="T32" fmla="*/ 40 w 101"/>
                  <a:gd name="T33" fmla="*/ 80 h 132"/>
                  <a:gd name="T34" fmla="*/ 42 w 101"/>
                  <a:gd name="T35" fmla="*/ 85 h 132"/>
                  <a:gd name="T36" fmla="*/ 42 w 101"/>
                  <a:gd name="T37" fmla="*/ 90 h 132"/>
                  <a:gd name="T38" fmla="*/ 45 w 101"/>
                  <a:gd name="T39" fmla="*/ 99 h 132"/>
                  <a:gd name="T40" fmla="*/ 49 w 101"/>
                  <a:gd name="T41" fmla="*/ 108 h 132"/>
                  <a:gd name="T42" fmla="*/ 49 w 101"/>
                  <a:gd name="T43" fmla="*/ 111 h 132"/>
                  <a:gd name="T44" fmla="*/ 57 w 101"/>
                  <a:gd name="T45" fmla="*/ 120 h 132"/>
                  <a:gd name="T46" fmla="*/ 61 w 101"/>
                  <a:gd name="T47" fmla="*/ 113 h 132"/>
                  <a:gd name="T48" fmla="*/ 68 w 101"/>
                  <a:gd name="T49" fmla="*/ 113 h 132"/>
                  <a:gd name="T50" fmla="*/ 75 w 101"/>
                  <a:gd name="T51" fmla="*/ 116 h 132"/>
                  <a:gd name="T52" fmla="*/ 80 w 101"/>
                  <a:gd name="T53" fmla="*/ 123 h 132"/>
                  <a:gd name="T54" fmla="*/ 87 w 101"/>
                  <a:gd name="T55" fmla="*/ 118 h 132"/>
                  <a:gd name="T56" fmla="*/ 92 w 101"/>
                  <a:gd name="T57" fmla="*/ 120 h 132"/>
                  <a:gd name="T58" fmla="*/ 97 w 101"/>
                  <a:gd name="T59" fmla="*/ 123 h 132"/>
                  <a:gd name="T60" fmla="*/ 101 w 101"/>
                  <a:gd name="T61" fmla="*/ 130 h 132"/>
                  <a:gd name="T62" fmla="*/ 97 w 101"/>
                  <a:gd name="T63" fmla="*/ 127 h 132"/>
                  <a:gd name="T64" fmla="*/ 89 w 101"/>
                  <a:gd name="T65" fmla="*/ 125 h 132"/>
                  <a:gd name="T66" fmla="*/ 87 w 101"/>
                  <a:gd name="T67" fmla="*/ 118 h 132"/>
                  <a:gd name="T68" fmla="*/ 80 w 101"/>
                  <a:gd name="T69" fmla="*/ 123 h 132"/>
                  <a:gd name="T70" fmla="*/ 71 w 101"/>
                  <a:gd name="T71" fmla="*/ 120 h 132"/>
                  <a:gd name="T72" fmla="*/ 68 w 101"/>
                  <a:gd name="T73" fmla="*/ 113 h 132"/>
                  <a:gd name="T74" fmla="*/ 61 w 101"/>
                  <a:gd name="T75" fmla="*/ 118 h 132"/>
                  <a:gd name="T76" fmla="*/ 49 w 101"/>
                  <a:gd name="T77" fmla="*/ 118 h 132"/>
                  <a:gd name="T78" fmla="*/ 45 w 101"/>
                  <a:gd name="T79" fmla="*/ 113 h 132"/>
                  <a:gd name="T80" fmla="*/ 45 w 101"/>
                  <a:gd name="T81" fmla="*/ 111 h 132"/>
                  <a:gd name="T82" fmla="*/ 40 w 101"/>
                  <a:gd name="T83" fmla="*/ 94 h 132"/>
                  <a:gd name="T84" fmla="*/ 38 w 101"/>
                  <a:gd name="T85" fmla="*/ 92 h 132"/>
                  <a:gd name="T86" fmla="*/ 38 w 101"/>
                  <a:gd name="T87" fmla="*/ 87 h 132"/>
                  <a:gd name="T88" fmla="*/ 35 w 101"/>
                  <a:gd name="T89" fmla="*/ 78 h 132"/>
                  <a:gd name="T90" fmla="*/ 33 w 101"/>
                  <a:gd name="T91" fmla="*/ 75 h 132"/>
                  <a:gd name="T92" fmla="*/ 33 w 101"/>
                  <a:gd name="T93" fmla="*/ 71 h 132"/>
                  <a:gd name="T94" fmla="*/ 28 w 101"/>
                  <a:gd name="T95" fmla="*/ 43 h 132"/>
                  <a:gd name="T96" fmla="*/ 28 w 101"/>
                  <a:gd name="T97" fmla="*/ 38 h 132"/>
                  <a:gd name="T98" fmla="*/ 24 w 101"/>
                  <a:gd name="T99" fmla="*/ 40 h 132"/>
                  <a:gd name="T100" fmla="*/ 14 w 101"/>
                  <a:gd name="T101" fmla="*/ 38 h 132"/>
                  <a:gd name="T102" fmla="*/ 9 w 101"/>
                  <a:gd name="T103" fmla="*/ 33 h 132"/>
                  <a:gd name="T104" fmla="*/ 14 w 101"/>
                  <a:gd name="T105" fmla="*/ 26 h 132"/>
                  <a:gd name="T106" fmla="*/ 21 w 101"/>
                  <a:gd name="T107" fmla="*/ 24 h 132"/>
                  <a:gd name="T108" fmla="*/ 28 w 101"/>
                  <a:gd name="T109" fmla="*/ 24 h 132"/>
                  <a:gd name="T110" fmla="*/ 24 w 101"/>
                  <a:gd name="T111" fmla="*/ 17 h 132"/>
                  <a:gd name="T112" fmla="*/ 31 w 101"/>
                  <a:gd name="T113" fmla="*/ 5 h 132"/>
                  <a:gd name="T114" fmla="*/ 26 w 101"/>
                  <a:gd name="T115" fmla="*/ 7 h 132"/>
                  <a:gd name="T116" fmla="*/ 21 w 101"/>
                  <a:gd name="T117" fmla="*/ 24 h 132"/>
                  <a:gd name="T118" fmla="*/ 7 w 101"/>
                  <a:gd name="T119" fmla="*/ 26 h 132"/>
                  <a:gd name="T120" fmla="*/ 5 w 101"/>
                  <a:gd name="T121" fmla="*/ 19 h 13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01"/>
                  <a:gd name="T184" fmla="*/ 0 h 132"/>
                  <a:gd name="T185" fmla="*/ 101 w 101"/>
                  <a:gd name="T186" fmla="*/ 132 h 13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01" h="132">
                    <a:moveTo>
                      <a:pt x="0" y="19"/>
                    </a:moveTo>
                    <a:lnTo>
                      <a:pt x="2" y="19"/>
                    </a:lnTo>
                    <a:lnTo>
                      <a:pt x="5" y="19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9" y="24"/>
                    </a:lnTo>
                    <a:lnTo>
                      <a:pt x="19" y="19"/>
                    </a:lnTo>
                    <a:lnTo>
                      <a:pt x="21" y="24"/>
                    </a:lnTo>
                    <a:lnTo>
                      <a:pt x="17" y="21"/>
                    </a:lnTo>
                    <a:lnTo>
                      <a:pt x="24" y="7"/>
                    </a:lnTo>
                    <a:lnTo>
                      <a:pt x="21" y="12"/>
                    </a:lnTo>
                    <a:lnTo>
                      <a:pt x="26" y="7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8" y="0"/>
                    </a:lnTo>
                    <a:lnTo>
                      <a:pt x="35" y="5"/>
                    </a:lnTo>
                    <a:lnTo>
                      <a:pt x="28" y="19"/>
                    </a:lnTo>
                    <a:lnTo>
                      <a:pt x="24" y="17"/>
                    </a:lnTo>
                    <a:lnTo>
                      <a:pt x="28" y="17"/>
                    </a:lnTo>
                    <a:lnTo>
                      <a:pt x="28" y="21"/>
                    </a:lnTo>
                    <a:lnTo>
                      <a:pt x="28" y="24"/>
                    </a:lnTo>
                    <a:lnTo>
                      <a:pt x="24" y="26"/>
                    </a:lnTo>
                    <a:lnTo>
                      <a:pt x="21" y="24"/>
                    </a:lnTo>
                    <a:lnTo>
                      <a:pt x="24" y="26"/>
                    </a:lnTo>
                    <a:lnTo>
                      <a:pt x="19" y="31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4" y="28"/>
                    </a:lnTo>
                    <a:lnTo>
                      <a:pt x="17" y="31"/>
                    </a:lnTo>
                    <a:lnTo>
                      <a:pt x="14" y="33"/>
                    </a:lnTo>
                    <a:lnTo>
                      <a:pt x="9" y="33"/>
                    </a:lnTo>
                    <a:lnTo>
                      <a:pt x="14" y="31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4" y="33"/>
                    </a:lnTo>
                    <a:lnTo>
                      <a:pt x="19" y="33"/>
                    </a:lnTo>
                    <a:lnTo>
                      <a:pt x="21" y="33"/>
                    </a:lnTo>
                    <a:lnTo>
                      <a:pt x="26" y="35"/>
                    </a:lnTo>
                    <a:lnTo>
                      <a:pt x="24" y="40"/>
                    </a:lnTo>
                    <a:lnTo>
                      <a:pt x="24" y="35"/>
                    </a:lnTo>
                    <a:lnTo>
                      <a:pt x="26" y="35"/>
                    </a:lnTo>
                    <a:lnTo>
                      <a:pt x="28" y="38"/>
                    </a:lnTo>
                    <a:lnTo>
                      <a:pt x="33" y="43"/>
                    </a:lnTo>
                    <a:lnTo>
                      <a:pt x="33" y="59"/>
                    </a:lnTo>
                    <a:lnTo>
                      <a:pt x="28" y="61"/>
                    </a:lnTo>
                    <a:lnTo>
                      <a:pt x="33" y="59"/>
                    </a:lnTo>
                    <a:lnTo>
                      <a:pt x="38" y="68"/>
                    </a:lnTo>
                    <a:lnTo>
                      <a:pt x="38" y="73"/>
                    </a:lnTo>
                    <a:lnTo>
                      <a:pt x="33" y="75"/>
                    </a:lnTo>
                    <a:lnTo>
                      <a:pt x="38" y="73"/>
                    </a:lnTo>
                    <a:lnTo>
                      <a:pt x="40" y="78"/>
                    </a:lnTo>
                    <a:lnTo>
                      <a:pt x="40" y="80"/>
                    </a:lnTo>
                    <a:lnTo>
                      <a:pt x="35" y="83"/>
                    </a:lnTo>
                    <a:lnTo>
                      <a:pt x="40" y="80"/>
                    </a:lnTo>
                    <a:lnTo>
                      <a:pt x="42" y="85"/>
                    </a:lnTo>
                    <a:lnTo>
                      <a:pt x="42" y="90"/>
                    </a:lnTo>
                    <a:lnTo>
                      <a:pt x="38" y="92"/>
                    </a:lnTo>
                    <a:lnTo>
                      <a:pt x="42" y="90"/>
                    </a:lnTo>
                    <a:lnTo>
                      <a:pt x="45" y="94"/>
                    </a:lnTo>
                    <a:lnTo>
                      <a:pt x="45" y="99"/>
                    </a:lnTo>
                    <a:lnTo>
                      <a:pt x="40" y="101"/>
                    </a:lnTo>
                    <a:lnTo>
                      <a:pt x="45" y="99"/>
                    </a:lnTo>
                    <a:lnTo>
                      <a:pt x="49" y="108"/>
                    </a:lnTo>
                    <a:lnTo>
                      <a:pt x="49" y="111"/>
                    </a:lnTo>
                    <a:lnTo>
                      <a:pt x="45" y="113"/>
                    </a:lnTo>
                    <a:lnTo>
                      <a:pt x="49" y="111"/>
                    </a:lnTo>
                    <a:lnTo>
                      <a:pt x="52" y="116"/>
                    </a:lnTo>
                    <a:lnTo>
                      <a:pt x="49" y="118"/>
                    </a:lnTo>
                    <a:lnTo>
                      <a:pt x="52" y="116"/>
                    </a:lnTo>
                    <a:lnTo>
                      <a:pt x="57" y="120"/>
                    </a:lnTo>
                    <a:lnTo>
                      <a:pt x="57" y="123"/>
                    </a:lnTo>
                    <a:lnTo>
                      <a:pt x="54" y="120"/>
                    </a:lnTo>
                    <a:lnTo>
                      <a:pt x="59" y="116"/>
                    </a:lnTo>
                    <a:lnTo>
                      <a:pt x="61" y="113"/>
                    </a:lnTo>
                    <a:lnTo>
                      <a:pt x="59" y="113"/>
                    </a:lnTo>
                    <a:lnTo>
                      <a:pt x="66" y="113"/>
                    </a:lnTo>
                    <a:lnTo>
                      <a:pt x="68" y="113"/>
                    </a:lnTo>
                    <a:lnTo>
                      <a:pt x="73" y="116"/>
                    </a:lnTo>
                    <a:lnTo>
                      <a:pt x="71" y="120"/>
                    </a:lnTo>
                    <a:lnTo>
                      <a:pt x="71" y="116"/>
                    </a:lnTo>
                    <a:lnTo>
                      <a:pt x="75" y="116"/>
                    </a:lnTo>
                    <a:lnTo>
                      <a:pt x="78" y="116"/>
                    </a:lnTo>
                    <a:lnTo>
                      <a:pt x="82" y="118"/>
                    </a:lnTo>
                    <a:lnTo>
                      <a:pt x="80" y="123"/>
                    </a:lnTo>
                    <a:lnTo>
                      <a:pt x="80" y="118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92" y="120"/>
                    </a:lnTo>
                    <a:lnTo>
                      <a:pt x="89" y="125"/>
                    </a:lnTo>
                    <a:lnTo>
                      <a:pt x="89" y="120"/>
                    </a:lnTo>
                    <a:lnTo>
                      <a:pt x="92" y="120"/>
                    </a:lnTo>
                    <a:lnTo>
                      <a:pt x="94" y="120"/>
                    </a:lnTo>
                    <a:lnTo>
                      <a:pt x="99" y="123"/>
                    </a:lnTo>
                    <a:lnTo>
                      <a:pt x="97" y="123"/>
                    </a:lnTo>
                    <a:lnTo>
                      <a:pt x="99" y="125"/>
                    </a:lnTo>
                    <a:lnTo>
                      <a:pt x="101" y="130"/>
                    </a:lnTo>
                    <a:lnTo>
                      <a:pt x="97" y="132"/>
                    </a:lnTo>
                    <a:lnTo>
                      <a:pt x="94" y="127"/>
                    </a:lnTo>
                    <a:lnTo>
                      <a:pt x="99" y="125"/>
                    </a:lnTo>
                    <a:lnTo>
                      <a:pt x="97" y="127"/>
                    </a:lnTo>
                    <a:lnTo>
                      <a:pt x="92" y="125"/>
                    </a:lnTo>
                    <a:lnTo>
                      <a:pt x="94" y="120"/>
                    </a:lnTo>
                    <a:lnTo>
                      <a:pt x="92" y="125"/>
                    </a:lnTo>
                    <a:lnTo>
                      <a:pt x="89" y="125"/>
                    </a:lnTo>
                    <a:lnTo>
                      <a:pt x="85" y="123"/>
                    </a:lnTo>
                    <a:lnTo>
                      <a:pt x="87" y="118"/>
                    </a:lnTo>
                    <a:lnTo>
                      <a:pt x="85" y="123"/>
                    </a:lnTo>
                    <a:lnTo>
                      <a:pt x="80" y="123"/>
                    </a:lnTo>
                    <a:lnTo>
                      <a:pt x="75" y="120"/>
                    </a:lnTo>
                    <a:lnTo>
                      <a:pt x="78" y="116"/>
                    </a:lnTo>
                    <a:lnTo>
                      <a:pt x="75" y="120"/>
                    </a:lnTo>
                    <a:lnTo>
                      <a:pt x="71" y="120"/>
                    </a:lnTo>
                    <a:lnTo>
                      <a:pt x="66" y="118"/>
                    </a:lnTo>
                    <a:lnTo>
                      <a:pt x="68" y="113"/>
                    </a:lnTo>
                    <a:lnTo>
                      <a:pt x="66" y="118"/>
                    </a:lnTo>
                    <a:lnTo>
                      <a:pt x="59" y="118"/>
                    </a:lnTo>
                    <a:lnTo>
                      <a:pt x="59" y="113"/>
                    </a:lnTo>
                    <a:lnTo>
                      <a:pt x="61" y="118"/>
                    </a:lnTo>
                    <a:lnTo>
                      <a:pt x="57" y="123"/>
                    </a:lnTo>
                    <a:lnTo>
                      <a:pt x="54" y="125"/>
                    </a:lnTo>
                    <a:lnTo>
                      <a:pt x="54" y="123"/>
                    </a:lnTo>
                    <a:lnTo>
                      <a:pt x="49" y="118"/>
                    </a:lnTo>
                    <a:lnTo>
                      <a:pt x="45" y="113"/>
                    </a:lnTo>
                    <a:lnTo>
                      <a:pt x="47" y="118"/>
                    </a:lnTo>
                    <a:lnTo>
                      <a:pt x="45" y="113"/>
                    </a:lnTo>
                    <a:lnTo>
                      <a:pt x="45" y="111"/>
                    </a:lnTo>
                    <a:lnTo>
                      <a:pt x="45" y="108"/>
                    </a:lnTo>
                    <a:lnTo>
                      <a:pt x="49" y="108"/>
                    </a:lnTo>
                    <a:lnTo>
                      <a:pt x="45" y="111"/>
                    </a:lnTo>
                    <a:lnTo>
                      <a:pt x="40" y="101"/>
                    </a:lnTo>
                    <a:lnTo>
                      <a:pt x="40" y="99"/>
                    </a:lnTo>
                    <a:lnTo>
                      <a:pt x="40" y="94"/>
                    </a:lnTo>
                    <a:lnTo>
                      <a:pt x="45" y="94"/>
                    </a:lnTo>
                    <a:lnTo>
                      <a:pt x="40" y="97"/>
                    </a:lnTo>
                    <a:lnTo>
                      <a:pt x="38" y="92"/>
                    </a:lnTo>
                    <a:lnTo>
                      <a:pt x="38" y="90"/>
                    </a:lnTo>
                    <a:lnTo>
                      <a:pt x="38" y="85"/>
                    </a:lnTo>
                    <a:lnTo>
                      <a:pt x="42" y="85"/>
                    </a:lnTo>
                    <a:lnTo>
                      <a:pt x="38" y="87"/>
                    </a:lnTo>
                    <a:lnTo>
                      <a:pt x="35" y="83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40" y="78"/>
                    </a:lnTo>
                    <a:lnTo>
                      <a:pt x="35" y="80"/>
                    </a:lnTo>
                    <a:lnTo>
                      <a:pt x="33" y="75"/>
                    </a:lnTo>
                    <a:lnTo>
                      <a:pt x="33" y="73"/>
                    </a:lnTo>
                    <a:lnTo>
                      <a:pt x="33" y="68"/>
                    </a:lnTo>
                    <a:lnTo>
                      <a:pt x="38" y="68"/>
                    </a:lnTo>
                    <a:lnTo>
                      <a:pt x="33" y="71"/>
                    </a:lnTo>
                    <a:lnTo>
                      <a:pt x="28" y="61"/>
                    </a:lnTo>
                    <a:lnTo>
                      <a:pt x="28" y="59"/>
                    </a:lnTo>
                    <a:lnTo>
                      <a:pt x="28" y="43"/>
                    </a:lnTo>
                    <a:lnTo>
                      <a:pt x="33" y="43"/>
                    </a:lnTo>
                    <a:lnTo>
                      <a:pt x="31" y="45"/>
                    </a:lnTo>
                    <a:lnTo>
                      <a:pt x="26" y="40"/>
                    </a:lnTo>
                    <a:lnTo>
                      <a:pt x="28" y="38"/>
                    </a:lnTo>
                    <a:lnTo>
                      <a:pt x="26" y="40"/>
                    </a:lnTo>
                    <a:lnTo>
                      <a:pt x="24" y="40"/>
                    </a:lnTo>
                    <a:lnTo>
                      <a:pt x="19" y="38"/>
                    </a:lnTo>
                    <a:lnTo>
                      <a:pt x="21" y="33"/>
                    </a:lnTo>
                    <a:lnTo>
                      <a:pt x="19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9" y="33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6"/>
                    </a:lnTo>
                    <a:lnTo>
                      <a:pt x="14" y="26"/>
                    </a:lnTo>
                    <a:lnTo>
                      <a:pt x="17" y="26"/>
                    </a:lnTo>
                    <a:lnTo>
                      <a:pt x="17" y="31"/>
                    </a:lnTo>
                    <a:lnTo>
                      <a:pt x="17" y="28"/>
                    </a:lnTo>
                    <a:lnTo>
                      <a:pt x="21" y="24"/>
                    </a:lnTo>
                    <a:lnTo>
                      <a:pt x="26" y="19"/>
                    </a:lnTo>
                    <a:lnTo>
                      <a:pt x="21" y="21"/>
                    </a:lnTo>
                    <a:lnTo>
                      <a:pt x="26" y="19"/>
                    </a:lnTo>
                    <a:lnTo>
                      <a:pt x="28" y="24"/>
                    </a:lnTo>
                    <a:lnTo>
                      <a:pt x="24" y="21"/>
                    </a:lnTo>
                    <a:lnTo>
                      <a:pt x="24" y="17"/>
                    </a:lnTo>
                    <a:lnTo>
                      <a:pt x="31" y="2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1" y="5"/>
                    </a:lnTo>
                    <a:lnTo>
                      <a:pt x="31" y="0"/>
                    </a:lnTo>
                    <a:lnTo>
                      <a:pt x="33" y="5"/>
                    </a:lnTo>
                    <a:lnTo>
                      <a:pt x="28" y="10"/>
                    </a:lnTo>
                    <a:lnTo>
                      <a:pt x="26" y="7"/>
                    </a:lnTo>
                    <a:lnTo>
                      <a:pt x="28" y="10"/>
                    </a:lnTo>
                    <a:lnTo>
                      <a:pt x="21" y="24"/>
                    </a:lnTo>
                    <a:lnTo>
                      <a:pt x="12" y="28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9" y="24"/>
                    </a:lnTo>
                    <a:lnTo>
                      <a:pt x="7" y="26"/>
                    </a:lnTo>
                    <a:lnTo>
                      <a:pt x="2" y="24"/>
                    </a:lnTo>
                    <a:lnTo>
                      <a:pt x="5" y="19"/>
                    </a:lnTo>
                    <a:lnTo>
                      <a:pt x="2" y="24"/>
                    </a:lnTo>
                    <a:lnTo>
                      <a:pt x="0" y="24"/>
                    </a:lnTo>
                    <a:lnTo>
                      <a:pt x="0" y="19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2" name="Freeform 452">
                <a:extLst>
                  <a:ext uri="{FF2B5EF4-FFF2-40B4-BE49-F238E27FC236}">
                    <a16:creationId xmlns:a16="http://schemas.microsoft.com/office/drawing/2014/main" id="{47CC7F95-1736-4878-9450-BD9BE6A51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" y="1950"/>
                <a:ext cx="35" cy="87"/>
              </a:xfrm>
              <a:custGeom>
                <a:avLst/>
                <a:gdLst>
                  <a:gd name="T0" fmla="*/ 4 w 35"/>
                  <a:gd name="T1" fmla="*/ 7 h 87"/>
                  <a:gd name="T2" fmla="*/ 4 w 35"/>
                  <a:gd name="T3" fmla="*/ 7 h 87"/>
                  <a:gd name="T4" fmla="*/ 9 w 35"/>
                  <a:gd name="T5" fmla="*/ 11 h 87"/>
                  <a:gd name="T6" fmla="*/ 11 w 35"/>
                  <a:gd name="T7" fmla="*/ 16 h 87"/>
                  <a:gd name="T8" fmla="*/ 11 w 35"/>
                  <a:gd name="T9" fmla="*/ 16 h 87"/>
                  <a:gd name="T10" fmla="*/ 16 w 35"/>
                  <a:gd name="T11" fmla="*/ 21 h 87"/>
                  <a:gd name="T12" fmla="*/ 18 w 35"/>
                  <a:gd name="T13" fmla="*/ 26 h 87"/>
                  <a:gd name="T14" fmla="*/ 18 w 35"/>
                  <a:gd name="T15" fmla="*/ 26 h 87"/>
                  <a:gd name="T16" fmla="*/ 16 w 35"/>
                  <a:gd name="T17" fmla="*/ 33 h 87"/>
                  <a:gd name="T18" fmla="*/ 23 w 35"/>
                  <a:gd name="T19" fmla="*/ 30 h 87"/>
                  <a:gd name="T20" fmla="*/ 23 w 35"/>
                  <a:gd name="T21" fmla="*/ 33 h 87"/>
                  <a:gd name="T22" fmla="*/ 18 w 35"/>
                  <a:gd name="T23" fmla="*/ 40 h 87"/>
                  <a:gd name="T24" fmla="*/ 33 w 35"/>
                  <a:gd name="T25" fmla="*/ 56 h 87"/>
                  <a:gd name="T26" fmla="*/ 33 w 35"/>
                  <a:gd name="T27" fmla="*/ 56 h 87"/>
                  <a:gd name="T28" fmla="*/ 30 w 35"/>
                  <a:gd name="T29" fmla="*/ 63 h 87"/>
                  <a:gd name="T30" fmla="*/ 35 w 35"/>
                  <a:gd name="T31" fmla="*/ 63 h 87"/>
                  <a:gd name="T32" fmla="*/ 35 w 35"/>
                  <a:gd name="T33" fmla="*/ 63 h 87"/>
                  <a:gd name="T34" fmla="*/ 35 w 35"/>
                  <a:gd name="T35" fmla="*/ 75 h 87"/>
                  <a:gd name="T36" fmla="*/ 33 w 35"/>
                  <a:gd name="T37" fmla="*/ 80 h 87"/>
                  <a:gd name="T38" fmla="*/ 33 w 35"/>
                  <a:gd name="T39" fmla="*/ 77 h 87"/>
                  <a:gd name="T40" fmla="*/ 28 w 35"/>
                  <a:gd name="T41" fmla="*/ 87 h 87"/>
                  <a:gd name="T42" fmla="*/ 28 w 35"/>
                  <a:gd name="T43" fmla="*/ 87 h 87"/>
                  <a:gd name="T44" fmla="*/ 28 w 35"/>
                  <a:gd name="T45" fmla="*/ 77 h 87"/>
                  <a:gd name="T46" fmla="*/ 30 w 35"/>
                  <a:gd name="T47" fmla="*/ 73 h 87"/>
                  <a:gd name="T48" fmla="*/ 30 w 35"/>
                  <a:gd name="T49" fmla="*/ 73 h 87"/>
                  <a:gd name="T50" fmla="*/ 35 w 35"/>
                  <a:gd name="T51" fmla="*/ 63 h 87"/>
                  <a:gd name="T52" fmla="*/ 30 w 35"/>
                  <a:gd name="T53" fmla="*/ 63 h 87"/>
                  <a:gd name="T54" fmla="*/ 28 w 35"/>
                  <a:gd name="T55" fmla="*/ 61 h 87"/>
                  <a:gd name="T56" fmla="*/ 33 w 35"/>
                  <a:gd name="T57" fmla="*/ 56 h 87"/>
                  <a:gd name="T58" fmla="*/ 18 w 35"/>
                  <a:gd name="T59" fmla="*/ 40 h 87"/>
                  <a:gd name="T60" fmla="*/ 18 w 35"/>
                  <a:gd name="T61" fmla="*/ 37 h 87"/>
                  <a:gd name="T62" fmla="*/ 23 w 35"/>
                  <a:gd name="T63" fmla="*/ 33 h 87"/>
                  <a:gd name="T64" fmla="*/ 16 w 35"/>
                  <a:gd name="T65" fmla="*/ 33 h 87"/>
                  <a:gd name="T66" fmla="*/ 14 w 35"/>
                  <a:gd name="T67" fmla="*/ 30 h 87"/>
                  <a:gd name="T68" fmla="*/ 18 w 35"/>
                  <a:gd name="T69" fmla="*/ 26 h 87"/>
                  <a:gd name="T70" fmla="*/ 11 w 35"/>
                  <a:gd name="T71" fmla="*/ 23 h 87"/>
                  <a:gd name="T72" fmla="*/ 14 w 35"/>
                  <a:gd name="T73" fmla="*/ 23 h 87"/>
                  <a:gd name="T74" fmla="*/ 4 w 35"/>
                  <a:gd name="T75" fmla="*/ 14 h 87"/>
                  <a:gd name="T76" fmla="*/ 4 w 35"/>
                  <a:gd name="T77" fmla="*/ 14 h 87"/>
                  <a:gd name="T78" fmla="*/ 7 w 35"/>
                  <a:gd name="T79" fmla="*/ 14 h 87"/>
                  <a:gd name="T80" fmla="*/ 0 w 35"/>
                  <a:gd name="T81" fmla="*/ 7 h 87"/>
                  <a:gd name="T82" fmla="*/ 0 w 35"/>
                  <a:gd name="T83" fmla="*/ 0 h 8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5"/>
                  <a:gd name="T127" fmla="*/ 0 h 87"/>
                  <a:gd name="T128" fmla="*/ 35 w 35"/>
                  <a:gd name="T129" fmla="*/ 87 h 8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5" h="87">
                    <a:moveTo>
                      <a:pt x="4" y="0"/>
                    </a:moveTo>
                    <a:lnTo>
                      <a:pt x="4" y="7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9" y="11"/>
                    </a:lnTo>
                    <a:lnTo>
                      <a:pt x="11" y="16"/>
                    </a:lnTo>
                    <a:lnTo>
                      <a:pt x="9" y="19"/>
                    </a:lnTo>
                    <a:lnTo>
                      <a:pt x="11" y="16"/>
                    </a:lnTo>
                    <a:lnTo>
                      <a:pt x="16" y="21"/>
                    </a:lnTo>
                    <a:lnTo>
                      <a:pt x="18" y="26"/>
                    </a:lnTo>
                    <a:lnTo>
                      <a:pt x="18" y="30"/>
                    </a:lnTo>
                    <a:lnTo>
                      <a:pt x="16" y="33"/>
                    </a:lnTo>
                    <a:lnTo>
                      <a:pt x="18" y="28"/>
                    </a:lnTo>
                    <a:lnTo>
                      <a:pt x="23" y="30"/>
                    </a:lnTo>
                    <a:lnTo>
                      <a:pt x="23" y="33"/>
                    </a:lnTo>
                    <a:lnTo>
                      <a:pt x="23" y="37"/>
                    </a:lnTo>
                    <a:lnTo>
                      <a:pt x="18" y="40"/>
                    </a:lnTo>
                    <a:lnTo>
                      <a:pt x="23" y="37"/>
                    </a:lnTo>
                    <a:lnTo>
                      <a:pt x="33" y="56"/>
                    </a:lnTo>
                    <a:lnTo>
                      <a:pt x="33" y="61"/>
                    </a:lnTo>
                    <a:lnTo>
                      <a:pt x="30" y="63"/>
                    </a:lnTo>
                    <a:lnTo>
                      <a:pt x="33" y="61"/>
                    </a:lnTo>
                    <a:lnTo>
                      <a:pt x="35" y="63"/>
                    </a:lnTo>
                    <a:lnTo>
                      <a:pt x="35" y="73"/>
                    </a:lnTo>
                    <a:lnTo>
                      <a:pt x="35" y="75"/>
                    </a:lnTo>
                    <a:lnTo>
                      <a:pt x="33" y="80"/>
                    </a:lnTo>
                    <a:lnTo>
                      <a:pt x="28" y="77"/>
                    </a:lnTo>
                    <a:lnTo>
                      <a:pt x="33" y="77"/>
                    </a:lnTo>
                    <a:lnTo>
                      <a:pt x="33" y="87"/>
                    </a:lnTo>
                    <a:lnTo>
                      <a:pt x="28" y="87"/>
                    </a:lnTo>
                    <a:lnTo>
                      <a:pt x="28" y="77"/>
                    </a:lnTo>
                    <a:lnTo>
                      <a:pt x="30" y="73"/>
                    </a:lnTo>
                    <a:lnTo>
                      <a:pt x="35" y="75"/>
                    </a:lnTo>
                    <a:lnTo>
                      <a:pt x="30" y="73"/>
                    </a:lnTo>
                    <a:lnTo>
                      <a:pt x="30" y="63"/>
                    </a:lnTo>
                    <a:lnTo>
                      <a:pt x="35" y="63"/>
                    </a:lnTo>
                    <a:lnTo>
                      <a:pt x="33" y="66"/>
                    </a:lnTo>
                    <a:lnTo>
                      <a:pt x="30" y="63"/>
                    </a:lnTo>
                    <a:lnTo>
                      <a:pt x="28" y="61"/>
                    </a:lnTo>
                    <a:lnTo>
                      <a:pt x="28" y="56"/>
                    </a:lnTo>
                    <a:lnTo>
                      <a:pt x="33" y="56"/>
                    </a:lnTo>
                    <a:lnTo>
                      <a:pt x="28" y="59"/>
                    </a:lnTo>
                    <a:lnTo>
                      <a:pt x="18" y="40"/>
                    </a:lnTo>
                    <a:lnTo>
                      <a:pt x="18" y="37"/>
                    </a:lnTo>
                    <a:lnTo>
                      <a:pt x="18" y="33"/>
                    </a:lnTo>
                    <a:lnTo>
                      <a:pt x="23" y="33"/>
                    </a:lnTo>
                    <a:lnTo>
                      <a:pt x="21" y="35"/>
                    </a:lnTo>
                    <a:lnTo>
                      <a:pt x="16" y="33"/>
                    </a:lnTo>
                    <a:lnTo>
                      <a:pt x="14" y="30"/>
                    </a:lnTo>
                    <a:lnTo>
                      <a:pt x="14" y="26"/>
                    </a:lnTo>
                    <a:lnTo>
                      <a:pt x="18" y="26"/>
                    </a:lnTo>
                    <a:lnTo>
                      <a:pt x="14" y="28"/>
                    </a:lnTo>
                    <a:lnTo>
                      <a:pt x="11" y="23"/>
                    </a:lnTo>
                    <a:lnTo>
                      <a:pt x="16" y="21"/>
                    </a:lnTo>
                    <a:lnTo>
                      <a:pt x="14" y="23"/>
                    </a:lnTo>
                    <a:lnTo>
                      <a:pt x="9" y="19"/>
                    </a:lnTo>
                    <a:lnTo>
                      <a:pt x="4" y="14"/>
                    </a:lnTo>
                    <a:lnTo>
                      <a:pt x="7" y="19"/>
                    </a:lnTo>
                    <a:lnTo>
                      <a:pt x="4" y="14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3" name="Rectangle 453">
                <a:extLst>
                  <a:ext uri="{FF2B5EF4-FFF2-40B4-BE49-F238E27FC236}">
                    <a16:creationId xmlns:a16="http://schemas.microsoft.com/office/drawing/2014/main" id="{95F6B27E-C0B9-45DA-ADC1-671BE744C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1" y="2037"/>
                <a:ext cx="5" cy="5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4" name="Freeform 454">
                <a:extLst>
                  <a:ext uri="{FF2B5EF4-FFF2-40B4-BE49-F238E27FC236}">
                    <a16:creationId xmlns:a16="http://schemas.microsoft.com/office/drawing/2014/main" id="{C54037C1-AB11-4E2E-9DE6-7A6DCCD8D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" y="1886"/>
                <a:ext cx="141" cy="170"/>
              </a:xfrm>
              <a:custGeom>
                <a:avLst/>
                <a:gdLst>
                  <a:gd name="T0" fmla="*/ 9 w 141"/>
                  <a:gd name="T1" fmla="*/ 165 h 170"/>
                  <a:gd name="T2" fmla="*/ 16 w 141"/>
                  <a:gd name="T3" fmla="*/ 163 h 170"/>
                  <a:gd name="T4" fmla="*/ 23 w 141"/>
                  <a:gd name="T5" fmla="*/ 167 h 170"/>
                  <a:gd name="T6" fmla="*/ 25 w 141"/>
                  <a:gd name="T7" fmla="*/ 160 h 170"/>
                  <a:gd name="T8" fmla="*/ 35 w 141"/>
                  <a:gd name="T9" fmla="*/ 158 h 170"/>
                  <a:gd name="T10" fmla="*/ 40 w 141"/>
                  <a:gd name="T11" fmla="*/ 156 h 170"/>
                  <a:gd name="T12" fmla="*/ 44 w 141"/>
                  <a:gd name="T13" fmla="*/ 156 h 170"/>
                  <a:gd name="T14" fmla="*/ 65 w 141"/>
                  <a:gd name="T15" fmla="*/ 158 h 170"/>
                  <a:gd name="T16" fmla="*/ 73 w 141"/>
                  <a:gd name="T17" fmla="*/ 153 h 170"/>
                  <a:gd name="T18" fmla="*/ 73 w 141"/>
                  <a:gd name="T19" fmla="*/ 153 h 170"/>
                  <a:gd name="T20" fmla="*/ 82 w 141"/>
                  <a:gd name="T21" fmla="*/ 151 h 170"/>
                  <a:gd name="T22" fmla="*/ 89 w 141"/>
                  <a:gd name="T23" fmla="*/ 156 h 170"/>
                  <a:gd name="T24" fmla="*/ 96 w 141"/>
                  <a:gd name="T25" fmla="*/ 146 h 170"/>
                  <a:gd name="T26" fmla="*/ 105 w 141"/>
                  <a:gd name="T27" fmla="*/ 134 h 170"/>
                  <a:gd name="T28" fmla="*/ 105 w 141"/>
                  <a:gd name="T29" fmla="*/ 130 h 170"/>
                  <a:gd name="T30" fmla="*/ 108 w 141"/>
                  <a:gd name="T31" fmla="*/ 125 h 170"/>
                  <a:gd name="T32" fmla="*/ 105 w 141"/>
                  <a:gd name="T33" fmla="*/ 120 h 170"/>
                  <a:gd name="T34" fmla="*/ 105 w 141"/>
                  <a:gd name="T35" fmla="*/ 104 h 170"/>
                  <a:gd name="T36" fmla="*/ 108 w 141"/>
                  <a:gd name="T37" fmla="*/ 99 h 170"/>
                  <a:gd name="T38" fmla="*/ 110 w 141"/>
                  <a:gd name="T39" fmla="*/ 92 h 170"/>
                  <a:gd name="T40" fmla="*/ 110 w 141"/>
                  <a:gd name="T41" fmla="*/ 87 h 170"/>
                  <a:gd name="T42" fmla="*/ 113 w 141"/>
                  <a:gd name="T43" fmla="*/ 83 h 170"/>
                  <a:gd name="T44" fmla="*/ 115 w 141"/>
                  <a:gd name="T45" fmla="*/ 73 h 170"/>
                  <a:gd name="T46" fmla="*/ 122 w 141"/>
                  <a:gd name="T47" fmla="*/ 73 h 170"/>
                  <a:gd name="T48" fmla="*/ 122 w 141"/>
                  <a:gd name="T49" fmla="*/ 61 h 170"/>
                  <a:gd name="T50" fmla="*/ 127 w 141"/>
                  <a:gd name="T51" fmla="*/ 47 h 170"/>
                  <a:gd name="T52" fmla="*/ 134 w 141"/>
                  <a:gd name="T53" fmla="*/ 68 h 170"/>
                  <a:gd name="T54" fmla="*/ 131 w 141"/>
                  <a:gd name="T55" fmla="*/ 64 h 170"/>
                  <a:gd name="T56" fmla="*/ 134 w 141"/>
                  <a:gd name="T57" fmla="*/ 14 h 170"/>
                  <a:gd name="T58" fmla="*/ 134 w 141"/>
                  <a:gd name="T59" fmla="*/ 5 h 170"/>
                  <a:gd name="T60" fmla="*/ 141 w 141"/>
                  <a:gd name="T61" fmla="*/ 2 h 170"/>
                  <a:gd name="T62" fmla="*/ 138 w 141"/>
                  <a:gd name="T63" fmla="*/ 5 h 170"/>
                  <a:gd name="T64" fmla="*/ 136 w 141"/>
                  <a:gd name="T65" fmla="*/ 21 h 170"/>
                  <a:gd name="T66" fmla="*/ 136 w 141"/>
                  <a:gd name="T67" fmla="*/ 66 h 170"/>
                  <a:gd name="T68" fmla="*/ 129 w 141"/>
                  <a:gd name="T69" fmla="*/ 66 h 170"/>
                  <a:gd name="T70" fmla="*/ 127 w 141"/>
                  <a:gd name="T71" fmla="*/ 59 h 170"/>
                  <a:gd name="T72" fmla="*/ 127 w 141"/>
                  <a:gd name="T73" fmla="*/ 64 h 170"/>
                  <a:gd name="T74" fmla="*/ 122 w 141"/>
                  <a:gd name="T75" fmla="*/ 73 h 170"/>
                  <a:gd name="T76" fmla="*/ 117 w 141"/>
                  <a:gd name="T77" fmla="*/ 80 h 170"/>
                  <a:gd name="T78" fmla="*/ 117 w 141"/>
                  <a:gd name="T79" fmla="*/ 85 h 170"/>
                  <a:gd name="T80" fmla="*/ 115 w 141"/>
                  <a:gd name="T81" fmla="*/ 87 h 170"/>
                  <a:gd name="T82" fmla="*/ 113 w 141"/>
                  <a:gd name="T83" fmla="*/ 99 h 170"/>
                  <a:gd name="T84" fmla="*/ 113 w 141"/>
                  <a:gd name="T85" fmla="*/ 101 h 170"/>
                  <a:gd name="T86" fmla="*/ 110 w 141"/>
                  <a:gd name="T87" fmla="*/ 104 h 170"/>
                  <a:gd name="T88" fmla="*/ 113 w 141"/>
                  <a:gd name="T89" fmla="*/ 123 h 170"/>
                  <a:gd name="T90" fmla="*/ 113 w 141"/>
                  <a:gd name="T91" fmla="*/ 127 h 170"/>
                  <a:gd name="T92" fmla="*/ 110 w 141"/>
                  <a:gd name="T93" fmla="*/ 130 h 170"/>
                  <a:gd name="T94" fmla="*/ 103 w 141"/>
                  <a:gd name="T95" fmla="*/ 151 h 170"/>
                  <a:gd name="T96" fmla="*/ 96 w 141"/>
                  <a:gd name="T97" fmla="*/ 146 h 170"/>
                  <a:gd name="T98" fmla="*/ 87 w 141"/>
                  <a:gd name="T99" fmla="*/ 156 h 170"/>
                  <a:gd name="T100" fmla="*/ 80 w 141"/>
                  <a:gd name="T101" fmla="*/ 158 h 170"/>
                  <a:gd name="T102" fmla="*/ 73 w 141"/>
                  <a:gd name="T103" fmla="*/ 153 h 170"/>
                  <a:gd name="T104" fmla="*/ 70 w 141"/>
                  <a:gd name="T105" fmla="*/ 160 h 170"/>
                  <a:gd name="T106" fmla="*/ 47 w 141"/>
                  <a:gd name="T107" fmla="*/ 163 h 170"/>
                  <a:gd name="T108" fmla="*/ 44 w 141"/>
                  <a:gd name="T109" fmla="*/ 156 h 170"/>
                  <a:gd name="T110" fmla="*/ 40 w 141"/>
                  <a:gd name="T111" fmla="*/ 160 h 170"/>
                  <a:gd name="T112" fmla="*/ 32 w 141"/>
                  <a:gd name="T113" fmla="*/ 165 h 170"/>
                  <a:gd name="T114" fmla="*/ 25 w 141"/>
                  <a:gd name="T115" fmla="*/ 160 h 170"/>
                  <a:gd name="T116" fmla="*/ 21 w 141"/>
                  <a:gd name="T117" fmla="*/ 167 h 170"/>
                  <a:gd name="T118" fmla="*/ 14 w 141"/>
                  <a:gd name="T119" fmla="*/ 170 h 170"/>
                  <a:gd name="T120" fmla="*/ 9 w 141"/>
                  <a:gd name="T121" fmla="*/ 170 h 17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41"/>
                  <a:gd name="T184" fmla="*/ 0 h 170"/>
                  <a:gd name="T185" fmla="*/ 141 w 141"/>
                  <a:gd name="T186" fmla="*/ 170 h 17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41" h="170">
                    <a:moveTo>
                      <a:pt x="2" y="158"/>
                    </a:moveTo>
                    <a:lnTo>
                      <a:pt x="11" y="167"/>
                    </a:lnTo>
                    <a:lnTo>
                      <a:pt x="9" y="170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4" y="170"/>
                    </a:lnTo>
                    <a:lnTo>
                      <a:pt x="11" y="165"/>
                    </a:lnTo>
                    <a:lnTo>
                      <a:pt x="16" y="163"/>
                    </a:lnTo>
                    <a:lnTo>
                      <a:pt x="21" y="163"/>
                    </a:lnTo>
                    <a:lnTo>
                      <a:pt x="23" y="167"/>
                    </a:lnTo>
                    <a:lnTo>
                      <a:pt x="21" y="163"/>
                    </a:lnTo>
                    <a:lnTo>
                      <a:pt x="25" y="160"/>
                    </a:lnTo>
                    <a:lnTo>
                      <a:pt x="30" y="160"/>
                    </a:lnTo>
                    <a:lnTo>
                      <a:pt x="32" y="165"/>
                    </a:lnTo>
                    <a:lnTo>
                      <a:pt x="30" y="160"/>
                    </a:lnTo>
                    <a:lnTo>
                      <a:pt x="35" y="158"/>
                    </a:lnTo>
                    <a:lnTo>
                      <a:pt x="37" y="163"/>
                    </a:lnTo>
                    <a:lnTo>
                      <a:pt x="35" y="160"/>
                    </a:lnTo>
                    <a:lnTo>
                      <a:pt x="37" y="158"/>
                    </a:lnTo>
                    <a:lnTo>
                      <a:pt x="40" y="156"/>
                    </a:lnTo>
                    <a:lnTo>
                      <a:pt x="37" y="156"/>
                    </a:lnTo>
                    <a:lnTo>
                      <a:pt x="42" y="156"/>
                    </a:lnTo>
                    <a:lnTo>
                      <a:pt x="44" y="156"/>
                    </a:lnTo>
                    <a:lnTo>
                      <a:pt x="49" y="158"/>
                    </a:lnTo>
                    <a:lnTo>
                      <a:pt x="47" y="163"/>
                    </a:lnTo>
                    <a:lnTo>
                      <a:pt x="47" y="158"/>
                    </a:lnTo>
                    <a:lnTo>
                      <a:pt x="65" y="158"/>
                    </a:lnTo>
                    <a:lnTo>
                      <a:pt x="68" y="163"/>
                    </a:lnTo>
                    <a:lnTo>
                      <a:pt x="65" y="160"/>
                    </a:lnTo>
                    <a:lnTo>
                      <a:pt x="68" y="158"/>
                    </a:lnTo>
                    <a:lnTo>
                      <a:pt x="73" y="153"/>
                    </a:lnTo>
                    <a:lnTo>
                      <a:pt x="68" y="156"/>
                    </a:lnTo>
                    <a:lnTo>
                      <a:pt x="73" y="153"/>
                    </a:lnTo>
                    <a:lnTo>
                      <a:pt x="77" y="153"/>
                    </a:lnTo>
                    <a:lnTo>
                      <a:pt x="80" y="158"/>
                    </a:lnTo>
                    <a:lnTo>
                      <a:pt x="77" y="153"/>
                    </a:lnTo>
                    <a:lnTo>
                      <a:pt x="82" y="151"/>
                    </a:lnTo>
                    <a:lnTo>
                      <a:pt x="87" y="151"/>
                    </a:lnTo>
                    <a:lnTo>
                      <a:pt x="89" y="156"/>
                    </a:lnTo>
                    <a:lnTo>
                      <a:pt x="87" y="151"/>
                    </a:lnTo>
                    <a:lnTo>
                      <a:pt x="96" y="146"/>
                    </a:lnTo>
                    <a:lnTo>
                      <a:pt x="101" y="146"/>
                    </a:lnTo>
                    <a:lnTo>
                      <a:pt x="103" y="151"/>
                    </a:lnTo>
                    <a:lnTo>
                      <a:pt x="98" y="148"/>
                    </a:lnTo>
                    <a:lnTo>
                      <a:pt x="105" y="134"/>
                    </a:lnTo>
                    <a:lnTo>
                      <a:pt x="110" y="134"/>
                    </a:lnTo>
                    <a:lnTo>
                      <a:pt x="105" y="134"/>
                    </a:lnTo>
                    <a:lnTo>
                      <a:pt x="105" y="130"/>
                    </a:lnTo>
                    <a:lnTo>
                      <a:pt x="108" y="125"/>
                    </a:lnTo>
                    <a:lnTo>
                      <a:pt x="113" y="125"/>
                    </a:lnTo>
                    <a:lnTo>
                      <a:pt x="108" y="125"/>
                    </a:lnTo>
                    <a:lnTo>
                      <a:pt x="108" y="123"/>
                    </a:lnTo>
                    <a:lnTo>
                      <a:pt x="113" y="123"/>
                    </a:lnTo>
                    <a:lnTo>
                      <a:pt x="108" y="125"/>
                    </a:lnTo>
                    <a:lnTo>
                      <a:pt x="105" y="120"/>
                    </a:lnTo>
                    <a:lnTo>
                      <a:pt x="105" y="118"/>
                    </a:lnTo>
                    <a:lnTo>
                      <a:pt x="105" y="104"/>
                    </a:lnTo>
                    <a:lnTo>
                      <a:pt x="108" y="99"/>
                    </a:lnTo>
                    <a:lnTo>
                      <a:pt x="113" y="99"/>
                    </a:lnTo>
                    <a:lnTo>
                      <a:pt x="108" y="99"/>
                    </a:lnTo>
                    <a:lnTo>
                      <a:pt x="108" y="97"/>
                    </a:lnTo>
                    <a:lnTo>
                      <a:pt x="110" y="92"/>
                    </a:lnTo>
                    <a:lnTo>
                      <a:pt x="115" y="92"/>
                    </a:lnTo>
                    <a:lnTo>
                      <a:pt x="110" y="92"/>
                    </a:lnTo>
                    <a:lnTo>
                      <a:pt x="110" y="87"/>
                    </a:lnTo>
                    <a:lnTo>
                      <a:pt x="113" y="83"/>
                    </a:lnTo>
                    <a:lnTo>
                      <a:pt x="117" y="83"/>
                    </a:lnTo>
                    <a:lnTo>
                      <a:pt x="113" y="83"/>
                    </a:lnTo>
                    <a:lnTo>
                      <a:pt x="113" y="78"/>
                    </a:lnTo>
                    <a:lnTo>
                      <a:pt x="115" y="73"/>
                    </a:lnTo>
                    <a:lnTo>
                      <a:pt x="113" y="78"/>
                    </a:lnTo>
                    <a:lnTo>
                      <a:pt x="117" y="73"/>
                    </a:lnTo>
                    <a:lnTo>
                      <a:pt x="120" y="71"/>
                    </a:lnTo>
                    <a:lnTo>
                      <a:pt x="122" y="73"/>
                    </a:lnTo>
                    <a:lnTo>
                      <a:pt x="117" y="71"/>
                    </a:lnTo>
                    <a:lnTo>
                      <a:pt x="122" y="61"/>
                    </a:lnTo>
                    <a:lnTo>
                      <a:pt x="127" y="61"/>
                    </a:lnTo>
                    <a:lnTo>
                      <a:pt x="122" y="61"/>
                    </a:lnTo>
                    <a:lnTo>
                      <a:pt x="122" y="57"/>
                    </a:lnTo>
                    <a:lnTo>
                      <a:pt x="127" y="47"/>
                    </a:lnTo>
                    <a:lnTo>
                      <a:pt x="131" y="40"/>
                    </a:lnTo>
                    <a:lnTo>
                      <a:pt x="131" y="47"/>
                    </a:lnTo>
                    <a:lnTo>
                      <a:pt x="134" y="66"/>
                    </a:lnTo>
                    <a:lnTo>
                      <a:pt x="134" y="68"/>
                    </a:lnTo>
                    <a:lnTo>
                      <a:pt x="131" y="66"/>
                    </a:lnTo>
                    <a:lnTo>
                      <a:pt x="134" y="64"/>
                    </a:lnTo>
                    <a:lnTo>
                      <a:pt x="136" y="64"/>
                    </a:lnTo>
                    <a:lnTo>
                      <a:pt x="131" y="64"/>
                    </a:lnTo>
                    <a:lnTo>
                      <a:pt x="131" y="19"/>
                    </a:lnTo>
                    <a:lnTo>
                      <a:pt x="134" y="14"/>
                    </a:lnTo>
                    <a:lnTo>
                      <a:pt x="138" y="14"/>
                    </a:lnTo>
                    <a:lnTo>
                      <a:pt x="134" y="14"/>
                    </a:lnTo>
                    <a:lnTo>
                      <a:pt x="134" y="5"/>
                    </a:lnTo>
                    <a:lnTo>
                      <a:pt x="136" y="0"/>
                    </a:lnTo>
                    <a:lnTo>
                      <a:pt x="141" y="0"/>
                    </a:lnTo>
                    <a:lnTo>
                      <a:pt x="141" y="2"/>
                    </a:lnTo>
                    <a:lnTo>
                      <a:pt x="138" y="7"/>
                    </a:lnTo>
                    <a:lnTo>
                      <a:pt x="134" y="5"/>
                    </a:lnTo>
                    <a:lnTo>
                      <a:pt x="138" y="5"/>
                    </a:lnTo>
                    <a:lnTo>
                      <a:pt x="138" y="14"/>
                    </a:lnTo>
                    <a:lnTo>
                      <a:pt x="138" y="17"/>
                    </a:lnTo>
                    <a:lnTo>
                      <a:pt x="136" y="21"/>
                    </a:lnTo>
                    <a:lnTo>
                      <a:pt x="131" y="19"/>
                    </a:lnTo>
                    <a:lnTo>
                      <a:pt x="136" y="19"/>
                    </a:lnTo>
                    <a:lnTo>
                      <a:pt x="136" y="64"/>
                    </a:lnTo>
                    <a:lnTo>
                      <a:pt x="136" y="66"/>
                    </a:lnTo>
                    <a:lnTo>
                      <a:pt x="134" y="68"/>
                    </a:lnTo>
                    <a:lnTo>
                      <a:pt x="129" y="73"/>
                    </a:lnTo>
                    <a:lnTo>
                      <a:pt x="129" y="66"/>
                    </a:lnTo>
                    <a:lnTo>
                      <a:pt x="127" y="47"/>
                    </a:lnTo>
                    <a:lnTo>
                      <a:pt x="131" y="47"/>
                    </a:lnTo>
                    <a:lnTo>
                      <a:pt x="131" y="50"/>
                    </a:lnTo>
                    <a:lnTo>
                      <a:pt x="127" y="59"/>
                    </a:lnTo>
                    <a:lnTo>
                      <a:pt x="122" y="57"/>
                    </a:lnTo>
                    <a:lnTo>
                      <a:pt x="127" y="57"/>
                    </a:lnTo>
                    <a:lnTo>
                      <a:pt x="127" y="61"/>
                    </a:lnTo>
                    <a:lnTo>
                      <a:pt x="127" y="64"/>
                    </a:lnTo>
                    <a:lnTo>
                      <a:pt x="122" y="73"/>
                    </a:lnTo>
                    <a:lnTo>
                      <a:pt x="120" y="75"/>
                    </a:lnTo>
                    <a:lnTo>
                      <a:pt x="117" y="73"/>
                    </a:lnTo>
                    <a:lnTo>
                      <a:pt x="120" y="75"/>
                    </a:lnTo>
                    <a:lnTo>
                      <a:pt x="117" y="80"/>
                    </a:lnTo>
                    <a:lnTo>
                      <a:pt x="113" y="78"/>
                    </a:lnTo>
                    <a:lnTo>
                      <a:pt x="117" y="78"/>
                    </a:lnTo>
                    <a:lnTo>
                      <a:pt x="117" y="83"/>
                    </a:lnTo>
                    <a:lnTo>
                      <a:pt x="117" y="85"/>
                    </a:lnTo>
                    <a:lnTo>
                      <a:pt x="115" y="90"/>
                    </a:lnTo>
                    <a:lnTo>
                      <a:pt x="110" y="87"/>
                    </a:lnTo>
                    <a:lnTo>
                      <a:pt x="115" y="87"/>
                    </a:lnTo>
                    <a:lnTo>
                      <a:pt x="115" y="92"/>
                    </a:lnTo>
                    <a:lnTo>
                      <a:pt x="115" y="94"/>
                    </a:lnTo>
                    <a:lnTo>
                      <a:pt x="113" y="99"/>
                    </a:lnTo>
                    <a:lnTo>
                      <a:pt x="108" y="97"/>
                    </a:lnTo>
                    <a:lnTo>
                      <a:pt x="113" y="97"/>
                    </a:lnTo>
                    <a:lnTo>
                      <a:pt x="113" y="99"/>
                    </a:lnTo>
                    <a:lnTo>
                      <a:pt x="113" y="101"/>
                    </a:lnTo>
                    <a:lnTo>
                      <a:pt x="110" y="106"/>
                    </a:lnTo>
                    <a:lnTo>
                      <a:pt x="105" y="104"/>
                    </a:lnTo>
                    <a:lnTo>
                      <a:pt x="110" y="104"/>
                    </a:lnTo>
                    <a:lnTo>
                      <a:pt x="110" y="118"/>
                    </a:lnTo>
                    <a:lnTo>
                      <a:pt x="105" y="118"/>
                    </a:lnTo>
                    <a:lnTo>
                      <a:pt x="110" y="118"/>
                    </a:lnTo>
                    <a:lnTo>
                      <a:pt x="113" y="123"/>
                    </a:lnTo>
                    <a:lnTo>
                      <a:pt x="113" y="125"/>
                    </a:lnTo>
                    <a:lnTo>
                      <a:pt x="113" y="127"/>
                    </a:lnTo>
                    <a:lnTo>
                      <a:pt x="110" y="132"/>
                    </a:lnTo>
                    <a:lnTo>
                      <a:pt x="105" y="130"/>
                    </a:lnTo>
                    <a:lnTo>
                      <a:pt x="110" y="130"/>
                    </a:lnTo>
                    <a:lnTo>
                      <a:pt x="110" y="134"/>
                    </a:lnTo>
                    <a:lnTo>
                      <a:pt x="110" y="137"/>
                    </a:lnTo>
                    <a:lnTo>
                      <a:pt x="103" y="151"/>
                    </a:lnTo>
                    <a:lnTo>
                      <a:pt x="101" y="151"/>
                    </a:lnTo>
                    <a:lnTo>
                      <a:pt x="96" y="151"/>
                    </a:lnTo>
                    <a:lnTo>
                      <a:pt x="96" y="146"/>
                    </a:lnTo>
                    <a:lnTo>
                      <a:pt x="98" y="151"/>
                    </a:lnTo>
                    <a:lnTo>
                      <a:pt x="89" y="156"/>
                    </a:lnTo>
                    <a:lnTo>
                      <a:pt x="87" y="156"/>
                    </a:lnTo>
                    <a:lnTo>
                      <a:pt x="82" y="156"/>
                    </a:lnTo>
                    <a:lnTo>
                      <a:pt x="82" y="151"/>
                    </a:lnTo>
                    <a:lnTo>
                      <a:pt x="84" y="156"/>
                    </a:lnTo>
                    <a:lnTo>
                      <a:pt x="80" y="158"/>
                    </a:lnTo>
                    <a:lnTo>
                      <a:pt x="77" y="158"/>
                    </a:lnTo>
                    <a:lnTo>
                      <a:pt x="73" y="158"/>
                    </a:lnTo>
                    <a:lnTo>
                      <a:pt x="73" y="153"/>
                    </a:lnTo>
                    <a:lnTo>
                      <a:pt x="75" y="158"/>
                    </a:lnTo>
                    <a:lnTo>
                      <a:pt x="70" y="160"/>
                    </a:lnTo>
                    <a:lnTo>
                      <a:pt x="68" y="156"/>
                    </a:lnTo>
                    <a:lnTo>
                      <a:pt x="70" y="160"/>
                    </a:lnTo>
                    <a:lnTo>
                      <a:pt x="68" y="163"/>
                    </a:lnTo>
                    <a:lnTo>
                      <a:pt x="65" y="163"/>
                    </a:lnTo>
                    <a:lnTo>
                      <a:pt x="47" y="163"/>
                    </a:lnTo>
                    <a:lnTo>
                      <a:pt x="42" y="160"/>
                    </a:lnTo>
                    <a:lnTo>
                      <a:pt x="44" y="156"/>
                    </a:lnTo>
                    <a:lnTo>
                      <a:pt x="42" y="160"/>
                    </a:lnTo>
                    <a:lnTo>
                      <a:pt x="37" y="160"/>
                    </a:lnTo>
                    <a:lnTo>
                      <a:pt x="37" y="156"/>
                    </a:lnTo>
                    <a:lnTo>
                      <a:pt x="40" y="160"/>
                    </a:lnTo>
                    <a:lnTo>
                      <a:pt x="37" y="163"/>
                    </a:lnTo>
                    <a:lnTo>
                      <a:pt x="32" y="165"/>
                    </a:lnTo>
                    <a:lnTo>
                      <a:pt x="30" y="165"/>
                    </a:lnTo>
                    <a:lnTo>
                      <a:pt x="25" y="165"/>
                    </a:lnTo>
                    <a:lnTo>
                      <a:pt x="25" y="160"/>
                    </a:lnTo>
                    <a:lnTo>
                      <a:pt x="28" y="165"/>
                    </a:lnTo>
                    <a:lnTo>
                      <a:pt x="23" y="167"/>
                    </a:lnTo>
                    <a:lnTo>
                      <a:pt x="21" y="167"/>
                    </a:lnTo>
                    <a:lnTo>
                      <a:pt x="16" y="167"/>
                    </a:lnTo>
                    <a:lnTo>
                      <a:pt x="16" y="163"/>
                    </a:lnTo>
                    <a:lnTo>
                      <a:pt x="18" y="167"/>
                    </a:lnTo>
                    <a:lnTo>
                      <a:pt x="14" y="170"/>
                    </a:lnTo>
                    <a:lnTo>
                      <a:pt x="11" y="170"/>
                    </a:lnTo>
                    <a:lnTo>
                      <a:pt x="9" y="170"/>
                    </a:lnTo>
                    <a:lnTo>
                      <a:pt x="0" y="160"/>
                    </a:lnTo>
                    <a:lnTo>
                      <a:pt x="2" y="158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5" name="Freeform 455">
                <a:extLst>
                  <a:ext uri="{FF2B5EF4-FFF2-40B4-BE49-F238E27FC236}">
                    <a16:creationId xmlns:a16="http://schemas.microsoft.com/office/drawing/2014/main" id="{612B547F-F1C5-479D-ACDF-B2A52C6F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" y="1476"/>
                <a:ext cx="128" cy="410"/>
              </a:xfrm>
              <a:custGeom>
                <a:avLst/>
                <a:gdLst>
                  <a:gd name="T0" fmla="*/ 118 w 128"/>
                  <a:gd name="T1" fmla="*/ 379 h 410"/>
                  <a:gd name="T2" fmla="*/ 120 w 128"/>
                  <a:gd name="T3" fmla="*/ 351 h 410"/>
                  <a:gd name="T4" fmla="*/ 128 w 128"/>
                  <a:gd name="T5" fmla="*/ 346 h 410"/>
                  <a:gd name="T6" fmla="*/ 123 w 128"/>
                  <a:gd name="T7" fmla="*/ 342 h 410"/>
                  <a:gd name="T8" fmla="*/ 120 w 128"/>
                  <a:gd name="T9" fmla="*/ 321 h 410"/>
                  <a:gd name="T10" fmla="*/ 118 w 128"/>
                  <a:gd name="T11" fmla="*/ 318 h 410"/>
                  <a:gd name="T12" fmla="*/ 118 w 128"/>
                  <a:gd name="T13" fmla="*/ 316 h 410"/>
                  <a:gd name="T14" fmla="*/ 116 w 128"/>
                  <a:gd name="T15" fmla="*/ 295 h 410"/>
                  <a:gd name="T16" fmla="*/ 118 w 128"/>
                  <a:gd name="T17" fmla="*/ 290 h 410"/>
                  <a:gd name="T18" fmla="*/ 111 w 128"/>
                  <a:gd name="T19" fmla="*/ 290 h 410"/>
                  <a:gd name="T20" fmla="*/ 106 w 128"/>
                  <a:gd name="T21" fmla="*/ 281 h 410"/>
                  <a:gd name="T22" fmla="*/ 104 w 128"/>
                  <a:gd name="T23" fmla="*/ 269 h 410"/>
                  <a:gd name="T24" fmla="*/ 87 w 128"/>
                  <a:gd name="T25" fmla="*/ 259 h 410"/>
                  <a:gd name="T26" fmla="*/ 85 w 128"/>
                  <a:gd name="T27" fmla="*/ 248 h 410"/>
                  <a:gd name="T28" fmla="*/ 83 w 128"/>
                  <a:gd name="T29" fmla="*/ 245 h 410"/>
                  <a:gd name="T30" fmla="*/ 83 w 128"/>
                  <a:gd name="T31" fmla="*/ 243 h 410"/>
                  <a:gd name="T32" fmla="*/ 78 w 128"/>
                  <a:gd name="T33" fmla="*/ 226 h 410"/>
                  <a:gd name="T34" fmla="*/ 73 w 128"/>
                  <a:gd name="T35" fmla="*/ 219 h 410"/>
                  <a:gd name="T36" fmla="*/ 73 w 128"/>
                  <a:gd name="T37" fmla="*/ 212 h 410"/>
                  <a:gd name="T38" fmla="*/ 62 w 128"/>
                  <a:gd name="T39" fmla="*/ 186 h 410"/>
                  <a:gd name="T40" fmla="*/ 57 w 128"/>
                  <a:gd name="T41" fmla="*/ 182 h 410"/>
                  <a:gd name="T42" fmla="*/ 57 w 128"/>
                  <a:gd name="T43" fmla="*/ 177 h 410"/>
                  <a:gd name="T44" fmla="*/ 52 w 128"/>
                  <a:gd name="T45" fmla="*/ 156 h 410"/>
                  <a:gd name="T46" fmla="*/ 47 w 128"/>
                  <a:gd name="T47" fmla="*/ 151 h 410"/>
                  <a:gd name="T48" fmla="*/ 40 w 128"/>
                  <a:gd name="T49" fmla="*/ 135 h 410"/>
                  <a:gd name="T50" fmla="*/ 45 w 128"/>
                  <a:gd name="T51" fmla="*/ 78 h 410"/>
                  <a:gd name="T52" fmla="*/ 50 w 128"/>
                  <a:gd name="T53" fmla="*/ 76 h 410"/>
                  <a:gd name="T54" fmla="*/ 36 w 128"/>
                  <a:gd name="T55" fmla="*/ 54 h 410"/>
                  <a:gd name="T56" fmla="*/ 17 w 128"/>
                  <a:gd name="T57" fmla="*/ 29 h 410"/>
                  <a:gd name="T58" fmla="*/ 7 w 128"/>
                  <a:gd name="T59" fmla="*/ 17 h 410"/>
                  <a:gd name="T60" fmla="*/ 5 w 128"/>
                  <a:gd name="T61" fmla="*/ 0 h 410"/>
                  <a:gd name="T62" fmla="*/ 14 w 128"/>
                  <a:gd name="T63" fmla="*/ 19 h 410"/>
                  <a:gd name="T64" fmla="*/ 31 w 128"/>
                  <a:gd name="T65" fmla="*/ 45 h 410"/>
                  <a:gd name="T66" fmla="*/ 38 w 128"/>
                  <a:gd name="T67" fmla="*/ 52 h 410"/>
                  <a:gd name="T68" fmla="*/ 50 w 128"/>
                  <a:gd name="T69" fmla="*/ 76 h 410"/>
                  <a:gd name="T70" fmla="*/ 45 w 128"/>
                  <a:gd name="T71" fmla="*/ 90 h 410"/>
                  <a:gd name="T72" fmla="*/ 40 w 128"/>
                  <a:gd name="T73" fmla="*/ 135 h 410"/>
                  <a:gd name="T74" fmla="*/ 55 w 128"/>
                  <a:gd name="T75" fmla="*/ 153 h 410"/>
                  <a:gd name="T76" fmla="*/ 57 w 128"/>
                  <a:gd name="T77" fmla="*/ 165 h 410"/>
                  <a:gd name="T78" fmla="*/ 62 w 128"/>
                  <a:gd name="T79" fmla="*/ 175 h 410"/>
                  <a:gd name="T80" fmla="*/ 62 w 128"/>
                  <a:gd name="T81" fmla="*/ 179 h 410"/>
                  <a:gd name="T82" fmla="*/ 66 w 128"/>
                  <a:gd name="T83" fmla="*/ 186 h 410"/>
                  <a:gd name="T84" fmla="*/ 78 w 128"/>
                  <a:gd name="T85" fmla="*/ 210 h 410"/>
                  <a:gd name="T86" fmla="*/ 78 w 128"/>
                  <a:gd name="T87" fmla="*/ 217 h 410"/>
                  <a:gd name="T88" fmla="*/ 83 w 128"/>
                  <a:gd name="T89" fmla="*/ 231 h 410"/>
                  <a:gd name="T90" fmla="*/ 87 w 128"/>
                  <a:gd name="T91" fmla="*/ 241 h 410"/>
                  <a:gd name="T92" fmla="*/ 87 w 128"/>
                  <a:gd name="T93" fmla="*/ 243 h 410"/>
                  <a:gd name="T94" fmla="*/ 90 w 128"/>
                  <a:gd name="T95" fmla="*/ 252 h 410"/>
                  <a:gd name="T96" fmla="*/ 87 w 128"/>
                  <a:gd name="T97" fmla="*/ 259 h 410"/>
                  <a:gd name="T98" fmla="*/ 104 w 128"/>
                  <a:gd name="T99" fmla="*/ 269 h 410"/>
                  <a:gd name="T100" fmla="*/ 113 w 128"/>
                  <a:gd name="T101" fmla="*/ 283 h 410"/>
                  <a:gd name="T102" fmla="*/ 111 w 128"/>
                  <a:gd name="T103" fmla="*/ 290 h 410"/>
                  <a:gd name="T104" fmla="*/ 118 w 128"/>
                  <a:gd name="T105" fmla="*/ 290 h 410"/>
                  <a:gd name="T106" fmla="*/ 120 w 128"/>
                  <a:gd name="T107" fmla="*/ 309 h 410"/>
                  <a:gd name="T108" fmla="*/ 123 w 128"/>
                  <a:gd name="T109" fmla="*/ 314 h 410"/>
                  <a:gd name="T110" fmla="*/ 123 w 128"/>
                  <a:gd name="T111" fmla="*/ 316 h 410"/>
                  <a:gd name="T112" fmla="*/ 125 w 128"/>
                  <a:gd name="T113" fmla="*/ 335 h 410"/>
                  <a:gd name="T114" fmla="*/ 128 w 128"/>
                  <a:gd name="T115" fmla="*/ 339 h 410"/>
                  <a:gd name="T116" fmla="*/ 128 w 128"/>
                  <a:gd name="T117" fmla="*/ 349 h 410"/>
                  <a:gd name="T118" fmla="*/ 125 w 128"/>
                  <a:gd name="T119" fmla="*/ 375 h 410"/>
                  <a:gd name="T120" fmla="*/ 118 w 128"/>
                  <a:gd name="T121" fmla="*/ 379 h 41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28"/>
                  <a:gd name="T184" fmla="*/ 0 h 410"/>
                  <a:gd name="T185" fmla="*/ 128 w 128"/>
                  <a:gd name="T186" fmla="*/ 410 h 41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28" h="410">
                    <a:moveTo>
                      <a:pt x="118" y="410"/>
                    </a:moveTo>
                    <a:lnTo>
                      <a:pt x="118" y="379"/>
                    </a:lnTo>
                    <a:lnTo>
                      <a:pt x="120" y="375"/>
                    </a:lnTo>
                    <a:lnTo>
                      <a:pt x="125" y="375"/>
                    </a:lnTo>
                    <a:lnTo>
                      <a:pt x="120" y="375"/>
                    </a:lnTo>
                    <a:lnTo>
                      <a:pt x="120" y="351"/>
                    </a:lnTo>
                    <a:lnTo>
                      <a:pt x="123" y="346"/>
                    </a:lnTo>
                    <a:lnTo>
                      <a:pt x="128" y="346"/>
                    </a:lnTo>
                    <a:lnTo>
                      <a:pt x="123" y="346"/>
                    </a:lnTo>
                    <a:lnTo>
                      <a:pt x="123" y="339"/>
                    </a:lnTo>
                    <a:lnTo>
                      <a:pt x="128" y="339"/>
                    </a:lnTo>
                    <a:lnTo>
                      <a:pt x="123" y="342"/>
                    </a:lnTo>
                    <a:lnTo>
                      <a:pt x="120" y="337"/>
                    </a:lnTo>
                    <a:lnTo>
                      <a:pt x="120" y="335"/>
                    </a:lnTo>
                    <a:lnTo>
                      <a:pt x="120" y="321"/>
                    </a:lnTo>
                    <a:lnTo>
                      <a:pt x="125" y="321"/>
                    </a:lnTo>
                    <a:lnTo>
                      <a:pt x="120" y="323"/>
                    </a:lnTo>
                    <a:lnTo>
                      <a:pt x="118" y="318"/>
                    </a:lnTo>
                    <a:lnTo>
                      <a:pt x="118" y="316"/>
                    </a:lnTo>
                    <a:lnTo>
                      <a:pt x="118" y="314"/>
                    </a:lnTo>
                    <a:lnTo>
                      <a:pt x="123" y="314"/>
                    </a:lnTo>
                    <a:lnTo>
                      <a:pt x="118" y="316"/>
                    </a:lnTo>
                    <a:lnTo>
                      <a:pt x="116" y="311"/>
                    </a:lnTo>
                    <a:lnTo>
                      <a:pt x="116" y="309"/>
                    </a:lnTo>
                    <a:lnTo>
                      <a:pt x="116" y="295"/>
                    </a:lnTo>
                    <a:lnTo>
                      <a:pt x="120" y="295"/>
                    </a:lnTo>
                    <a:lnTo>
                      <a:pt x="116" y="297"/>
                    </a:lnTo>
                    <a:lnTo>
                      <a:pt x="113" y="292"/>
                    </a:lnTo>
                    <a:lnTo>
                      <a:pt x="118" y="290"/>
                    </a:lnTo>
                    <a:lnTo>
                      <a:pt x="116" y="292"/>
                    </a:lnTo>
                    <a:lnTo>
                      <a:pt x="113" y="290"/>
                    </a:lnTo>
                    <a:lnTo>
                      <a:pt x="109" y="285"/>
                    </a:lnTo>
                    <a:lnTo>
                      <a:pt x="111" y="290"/>
                    </a:lnTo>
                    <a:lnTo>
                      <a:pt x="109" y="285"/>
                    </a:lnTo>
                    <a:lnTo>
                      <a:pt x="113" y="283"/>
                    </a:lnTo>
                    <a:lnTo>
                      <a:pt x="111" y="285"/>
                    </a:lnTo>
                    <a:lnTo>
                      <a:pt x="106" y="281"/>
                    </a:lnTo>
                    <a:lnTo>
                      <a:pt x="102" y="276"/>
                    </a:lnTo>
                    <a:lnTo>
                      <a:pt x="104" y="281"/>
                    </a:lnTo>
                    <a:lnTo>
                      <a:pt x="99" y="271"/>
                    </a:lnTo>
                    <a:lnTo>
                      <a:pt x="104" y="269"/>
                    </a:lnTo>
                    <a:lnTo>
                      <a:pt x="102" y="271"/>
                    </a:lnTo>
                    <a:lnTo>
                      <a:pt x="90" y="259"/>
                    </a:lnTo>
                    <a:lnTo>
                      <a:pt x="85" y="255"/>
                    </a:lnTo>
                    <a:lnTo>
                      <a:pt x="87" y="259"/>
                    </a:lnTo>
                    <a:lnTo>
                      <a:pt x="85" y="255"/>
                    </a:lnTo>
                    <a:lnTo>
                      <a:pt x="85" y="252"/>
                    </a:lnTo>
                    <a:lnTo>
                      <a:pt x="85" y="248"/>
                    </a:lnTo>
                    <a:lnTo>
                      <a:pt x="90" y="248"/>
                    </a:lnTo>
                    <a:lnTo>
                      <a:pt x="85" y="250"/>
                    </a:lnTo>
                    <a:lnTo>
                      <a:pt x="83" y="245"/>
                    </a:lnTo>
                    <a:lnTo>
                      <a:pt x="83" y="243"/>
                    </a:lnTo>
                    <a:lnTo>
                      <a:pt x="83" y="241"/>
                    </a:lnTo>
                    <a:lnTo>
                      <a:pt x="87" y="241"/>
                    </a:lnTo>
                    <a:lnTo>
                      <a:pt x="83" y="243"/>
                    </a:lnTo>
                    <a:lnTo>
                      <a:pt x="78" y="233"/>
                    </a:lnTo>
                    <a:lnTo>
                      <a:pt x="78" y="231"/>
                    </a:lnTo>
                    <a:lnTo>
                      <a:pt x="78" y="226"/>
                    </a:lnTo>
                    <a:lnTo>
                      <a:pt x="83" y="226"/>
                    </a:lnTo>
                    <a:lnTo>
                      <a:pt x="78" y="229"/>
                    </a:lnTo>
                    <a:lnTo>
                      <a:pt x="73" y="219"/>
                    </a:lnTo>
                    <a:lnTo>
                      <a:pt x="73" y="217"/>
                    </a:lnTo>
                    <a:lnTo>
                      <a:pt x="73" y="210"/>
                    </a:lnTo>
                    <a:lnTo>
                      <a:pt x="78" y="210"/>
                    </a:lnTo>
                    <a:lnTo>
                      <a:pt x="73" y="212"/>
                    </a:lnTo>
                    <a:lnTo>
                      <a:pt x="62" y="189"/>
                    </a:lnTo>
                    <a:lnTo>
                      <a:pt x="66" y="186"/>
                    </a:lnTo>
                    <a:lnTo>
                      <a:pt x="64" y="189"/>
                    </a:lnTo>
                    <a:lnTo>
                      <a:pt x="62" y="186"/>
                    </a:lnTo>
                    <a:lnTo>
                      <a:pt x="57" y="182"/>
                    </a:lnTo>
                    <a:lnTo>
                      <a:pt x="59" y="186"/>
                    </a:lnTo>
                    <a:lnTo>
                      <a:pt x="57" y="182"/>
                    </a:lnTo>
                    <a:lnTo>
                      <a:pt x="57" y="179"/>
                    </a:lnTo>
                    <a:lnTo>
                      <a:pt x="57" y="175"/>
                    </a:lnTo>
                    <a:lnTo>
                      <a:pt x="62" y="175"/>
                    </a:lnTo>
                    <a:lnTo>
                      <a:pt x="57" y="177"/>
                    </a:lnTo>
                    <a:lnTo>
                      <a:pt x="52" y="168"/>
                    </a:lnTo>
                    <a:lnTo>
                      <a:pt x="52" y="165"/>
                    </a:lnTo>
                    <a:lnTo>
                      <a:pt x="52" y="156"/>
                    </a:lnTo>
                    <a:lnTo>
                      <a:pt x="57" y="156"/>
                    </a:lnTo>
                    <a:lnTo>
                      <a:pt x="55" y="158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50" y="156"/>
                    </a:lnTo>
                    <a:lnTo>
                      <a:pt x="40" y="137"/>
                    </a:lnTo>
                    <a:lnTo>
                      <a:pt x="40" y="135"/>
                    </a:lnTo>
                    <a:lnTo>
                      <a:pt x="40" y="87"/>
                    </a:lnTo>
                    <a:lnTo>
                      <a:pt x="45" y="78"/>
                    </a:lnTo>
                    <a:lnTo>
                      <a:pt x="50" y="78"/>
                    </a:lnTo>
                    <a:lnTo>
                      <a:pt x="45" y="78"/>
                    </a:lnTo>
                    <a:lnTo>
                      <a:pt x="45" y="76"/>
                    </a:lnTo>
                    <a:lnTo>
                      <a:pt x="50" y="76"/>
                    </a:lnTo>
                    <a:lnTo>
                      <a:pt x="45" y="78"/>
                    </a:lnTo>
                    <a:lnTo>
                      <a:pt x="33" y="54"/>
                    </a:lnTo>
                    <a:lnTo>
                      <a:pt x="38" y="52"/>
                    </a:lnTo>
                    <a:lnTo>
                      <a:pt x="36" y="54"/>
                    </a:lnTo>
                    <a:lnTo>
                      <a:pt x="29" y="47"/>
                    </a:lnTo>
                    <a:lnTo>
                      <a:pt x="24" y="43"/>
                    </a:lnTo>
                    <a:lnTo>
                      <a:pt x="26" y="47"/>
                    </a:lnTo>
                    <a:lnTo>
                      <a:pt x="17" y="29"/>
                    </a:lnTo>
                    <a:lnTo>
                      <a:pt x="22" y="26"/>
                    </a:lnTo>
                    <a:lnTo>
                      <a:pt x="19" y="29"/>
                    </a:lnTo>
                    <a:lnTo>
                      <a:pt x="12" y="21"/>
                    </a:lnTo>
                    <a:lnTo>
                      <a:pt x="7" y="17"/>
                    </a:lnTo>
                    <a:lnTo>
                      <a:pt x="10" y="21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14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22" y="26"/>
                    </a:lnTo>
                    <a:lnTo>
                      <a:pt x="31" y="45"/>
                    </a:lnTo>
                    <a:lnTo>
                      <a:pt x="26" y="47"/>
                    </a:lnTo>
                    <a:lnTo>
                      <a:pt x="31" y="45"/>
                    </a:lnTo>
                    <a:lnTo>
                      <a:pt x="38" y="52"/>
                    </a:lnTo>
                    <a:lnTo>
                      <a:pt x="50" y="76"/>
                    </a:lnTo>
                    <a:lnTo>
                      <a:pt x="50" y="78"/>
                    </a:lnTo>
                    <a:lnTo>
                      <a:pt x="50" y="80"/>
                    </a:lnTo>
                    <a:lnTo>
                      <a:pt x="45" y="90"/>
                    </a:lnTo>
                    <a:lnTo>
                      <a:pt x="40" y="87"/>
                    </a:lnTo>
                    <a:lnTo>
                      <a:pt x="45" y="87"/>
                    </a:lnTo>
                    <a:lnTo>
                      <a:pt x="45" y="135"/>
                    </a:lnTo>
                    <a:lnTo>
                      <a:pt x="40" y="135"/>
                    </a:lnTo>
                    <a:lnTo>
                      <a:pt x="45" y="135"/>
                    </a:lnTo>
                    <a:lnTo>
                      <a:pt x="55" y="153"/>
                    </a:lnTo>
                    <a:lnTo>
                      <a:pt x="50" y="156"/>
                    </a:lnTo>
                    <a:lnTo>
                      <a:pt x="55" y="153"/>
                    </a:lnTo>
                    <a:lnTo>
                      <a:pt x="57" y="156"/>
                    </a:lnTo>
                    <a:lnTo>
                      <a:pt x="57" y="165"/>
                    </a:lnTo>
                    <a:lnTo>
                      <a:pt x="52" y="165"/>
                    </a:lnTo>
                    <a:lnTo>
                      <a:pt x="57" y="165"/>
                    </a:lnTo>
                    <a:lnTo>
                      <a:pt x="62" y="175"/>
                    </a:lnTo>
                    <a:lnTo>
                      <a:pt x="62" y="179"/>
                    </a:lnTo>
                    <a:lnTo>
                      <a:pt x="57" y="179"/>
                    </a:lnTo>
                    <a:lnTo>
                      <a:pt x="62" y="179"/>
                    </a:lnTo>
                    <a:lnTo>
                      <a:pt x="64" y="184"/>
                    </a:lnTo>
                    <a:lnTo>
                      <a:pt x="59" y="186"/>
                    </a:lnTo>
                    <a:lnTo>
                      <a:pt x="64" y="184"/>
                    </a:lnTo>
                    <a:lnTo>
                      <a:pt x="66" y="186"/>
                    </a:lnTo>
                    <a:lnTo>
                      <a:pt x="78" y="210"/>
                    </a:lnTo>
                    <a:lnTo>
                      <a:pt x="78" y="217"/>
                    </a:lnTo>
                    <a:lnTo>
                      <a:pt x="73" y="217"/>
                    </a:lnTo>
                    <a:lnTo>
                      <a:pt x="78" y="217"/>
                    </a:lnTo>
                    <a:lnTo>
                      <a:pt x="83" y="226"/>
                    </a:lnTo>
                    <a:lnTo>
                      <a:pt x="83" y="231"/>
                    </a:lnTo>
                    <a:lnTo>
                      <a:pt x="78" y="231"/>
                    </a:lnTo>
                    <a:lnTo>
                      <a:pt x="83" y="231"/>
                    </a:lnTo>
                    <a:lnTo>
                      <a:pt x="87" y="241"/>
                    </a:lnTo>
                    <a:lnTo>
                      <a:pt x="87" y="243"/>
                    </a:lnTo>
                    <a:lnTo>
                      <a:pt x="83" y="243"/>
                    </a:lnTo>
                    <a:lnTo>
                      <a:pt x="87" y="243"/>
                    </a:lnTo>
                    <a:lnTo>
                      <a:pt x="90" y="248"/>
                    </a:lnTo>
                    <a:lnTo>
                      <a:pt x="90" y="252"/>
                    </a:lnTo>
                    <a:lnTo>
                      <a:pt x="85" y="252"/>
                    </a:lnTo>
                    <a:lnTo>
                      <a:pt x="90" y="252"/>
                    </a:lnTo>
                    <a:lnTo>
                      <a:pt x="92" y="257"/>
                    </a:lnTo>
                    <a:lnTo>
                      <a:pt x="87" y="259"/>
                    </a:lnTo>
                    <a:lnTo>
                      <a:pt x="92" y="257"/>
                    </a:lnTo>
                    <a:lnTo>
                      <a:pt x="104" y="269"/>
                    </a:lnTo>
                    <a:lnTo>
                      <a:pt x="109" y="278"/>
                    </a:lnTo>
                    <a:lnTo>
                      <a:pt x="104" y="281"/>
                    </a:lnTo>
                    <a:lnTo>
                      <a:pt x="109" y="278"/>
                    </a:lnTo>
                    <a:lnTo>
                      <a:pt x="113" y="283"/>
                    </a:lnTo>
                    <a:lnTo>
                      <a:pt x="116" y="288"/>
                    </a:lnTo>
                    <a:lnTo>
                      <a:pt x="111" y="290"/>
                    </a:lnTo>
                    <a:lnTo>
                      <a:pt x="116" y="288"/>
                    </a:lnTo>
                    <a:lnTo>
                      <a:pt x="118" y="290"/>
                    </a:lnTo>
                    <a:lnTo>
                      <a:pt x="120" y="295"/>
                    </a:lnTo>
                    <a:lnTo>
                      <a:pt x="120" y="309"/>
                    </a:lnTo>
                    <a:lnTo>
                      <a:pt x="116" y="309"/>
                    </a:lnTo>
                    <a:lnTo>
                      <a:pt x="120" y="309"/>
                    </a:lnTo>
                    <a:lnTo>
                      <a:pt x="123" y="314"/>
                    </a:lnTo>
                    <a:lnTo>
                      <a:pt x="123" y="316"/>
                    </a:lnTo>
                    <a:lnTo>
                      <a:pt x="118" y="316"/>
                    </a:lnTo>
                    <a:lnTo>
                      <a:pt x="123" y="316"/>
                    </a:lnTo>
                    <a:lnTo>
                      <a:pt x="125" y="321"/>
                    </a:lnTo>
                    <a:lnTo>
                      <a:pt x="125" y="335"/>
                    </a:lnTo>
                    <a:lnTo>
                      <a:pt x="120" y="335"/>
                    </a:lnTo>
                    <a:lnTo>
                      <a:pt x="125" y="335"/>
                    </a:lnTo>
                    <a:lnTo>
                      <a:pt x="128" y="339"/>
                    </a:lnTo>
                    <a:lnTo>
                      <a:pt x="128" y="346"/>
                    </a:lnTo>
                    <a:lnTo>
                      <a:pt x="128" y="349"/>
                    </a:lnTo>
                    <a:lnTo>
                      <a:pt x="125" y="354"/>
                    </a:lnTo>
                    <a:lnTo>
                      <a:pt x="120" y="351"/>
                    </a:lnTo>
                    <a:lnTo>
                      <a:pt x="125" y="351"/>
                    </a:lnTo>
                    <a:lnTo>
                      <a:pt x="125" y="375"/>
                    </a:lnTo>
                    <a:lnTo>
                      <a:pt x="125" y="377"/>
                    </a:lnTo>
                    <a:lnTo>
                      <a:pt x="123" y="382"/>
                    </a:lnTo>
                    <a:lnTo>
                      <a:pt x="118" y="379"/>
                    </a:lnTo>
                    <a:lnTo>
                      <a:pt x="123" y="379"/>
                    </a:lnTo>
                    <a:lnTo>
                      <a:pt x="123" y="410"/>
                    </a:lnTo>
                    <a:lnTo>
                      <a:pt x="118" y="41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" name="Freeform 456">
                <a:extLst>
                  <a:ext uri="{FF2B5EF4-FFF2-40B4-BE49-F238E27FC236}">
                    <a16:creationId xmlns:a16="http://schemas.microsoft.com/office/drawing/2014/main" id="{4A306755-F32F-4BEC-A2C2-FDF8C3966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" y="1222"/>
                <a:ext cx="118" cy="257"/>
              </a:xfrm>
              <a:custGeom>
                <a:avLst/>
                <a:gdLst>
                  <a:gd name="T0" fmla="*/ 109 w 118"/>
                  <a:gd name="T1" fmla="*/ 252 h 257"/>
                  <a:gd name="T2" fmla="*/ 104 w 118"/>
                  <a:gd name="T3" fmla="*/ 245 h 257"/>
                  <a:gd name="T4" fmla="*/ 80 w 118"/>
                  <a:gd name="T5" fmla="*/ 191 h 257"/>
                  <a:gd name="T6" fmla="*/ 73 w 118"/>
                  <a:gd name="T7" fmla="*/ 188 h 257"/>
                  <a:gd name="T8" fmla="*/ 71 w 118"/>
                  <a:gd name="T9" fmla="*/ 181 h 257"/>
                  <a:gd name="T10" fmla="*/ 76 w 118"/>
                  <a:gd name="T11" fmla="*/ 170 h 257"/>
                  <a:gd name="T12" fmla="*/ 69 w 118"/>
                  <a:gd name="T13" fmla="*/ 162 h 257"/>
                  <a:gd name="T14" fmla="*/ 64 w 118"/>
                  <a:gd name="T15" fmla="*/ 153 h 257"/>
                  <a:gd name="T16" fmla="*/ 59 w 118"/>
                  <a:gd name="T17" fmla="*/ 146 h 257"/>
                  <a:gd name="T18" fmla="*/ 59 w 118"/>
                  <a:gd name="T19" fmla="*/ 137 h 257"/>
                  <a:gd name="T20" fmla="*/ 54 w 118"/>
                  <a:gd name="T21" fmla="*/ 122 h 257"/>
                  <a:gd name="T22" fmla="*/ 50 w 118"/>
                  <a:gd name="T23" fmla="*/ 115 h 257"/>
                  <a:gd name="T24" fmla="*/ 50 w 118"/>
                  <a:gd name="T25" fmla="*/ 111 h 257"/>
                  <a:gd name="T26" fmla="*/ 47 w 118"/>
                  <a:gd name="T27" fmla="*/ 99 h 257"/>
                  <a:gd name="T28" fmla="*/ 45 w 118"/>
                  <a:gd name="T29" fmla="*/ 97 h 257"/>
                  <a:gd name="T30" fmla="*/ 45 w 118"/>
                  <a:gd name="T31" fmla="*/ 87 h 257"/>
                  <a:gd name="T32" fmla="*/ 43 w 118"/>
                  <a:gd name="T33" fmla="*/ 68 h 257"/>
                  <a:gd name="T34" fmla="*/ 40 w 118"/>
                  <a:gd name="T35" fmla="*/ 66 h 257"/>
                  <a:gd name="T36" fmla="*/ 43 w 118"/>
                  <a:gd name="T37" fmla="*/ 56 h 257"/>
                  <a:gd name="T38" fmla="*/ 38 w 118"/>
                  <a:gd name="T39" fmla="*/ 42 h 257"/>
                  <a:gd name="T40" fmla="*/ 40 w 118"/>
                  <a:gd name="T41" fmla="*/ 38 h 257"/>
                  <a:gd name="T42" fmla="*/ 31 w 118"/>
                  <a:gd name="T43" fmla="*/ 33 h 257"/>
                  <a:gd name="T44" fmla="*/ 33 w 118"/>
                  <a:gd name="T45" fmla="*/ 16 h 257"/>
                  <a:gd name="T46" fmla="*/ 38 w 118"/>
                  <a:gd name="T47" fmla="*/ 12 h 257"/>
                  <a:gd name="T48" fmla="*/ 33 w 118"/>
                  <a:gd name="T49" fmla="*/ 9 h 257"/>
                  <a:gd name="T50" fmla="*/ 29 w 118"/>
                  <a:gd name="T51" fmla="*/ 12 h 257"/>
                  <a:gd name="T52" fmla="*/ 22 w 118"/>
                  <a:gd name="T53" fmla="*/ 14 h 257"/>
                  <a:gd name="T54" fmla="*/ 17 w 118"/>
                  <a:gd name="T55" fmla="*/ 12 h 257"/>
                  <a:gd name="T56" fmla="*/ 10 w 118"/>
                  <a:gd name="T57" fmla="*/ 7 h 257"/>
                  <a:gd name="T58" fmla="*/ 5 w 118"/>
                  <a:gd name="T59" fmla="*/ 0 h 257"/>
                  <a:gd name="T60" fmla="*/ 0 w 118"/>
                  <a:gd name="T61" fmla="*/ 5 h 257"/>
                  <a:gd name="T62" fmla="*/ 7 w 118"/>
                  <a:gd name="T63" fmla="*/ 0 h 257"/>
                  <a:gd name="T64" fmla="*/ 17 w 118"/>
                  <a:gd name="T65" fmla="*/ 9 h 257"/>
                  <a:gd name="T66" fmla="*/ 19 w 118"/>
                  <a:gd name="T67" fmla="*/ 7 h 257"/>
                  <a:gd name="T68" fmla="*/ 22 w 118"/>
                  <a:gd name="T69" fmla="*/ 9 h 257"/>
                  <a:gd name="T70" fmla="*/ 31 w 118"/>
                  <a:gd name="T71" fmla="*/ 5 h 257"/>
                  <a:gd name="T72" fmla="*/ 36 w 118"/>
                  <a:gd name="T73" fmla="*/ 7 h 257"/>
                  <a:gd name="T74" fmla="*/ 38 w 118"/>
                  <a:gd name="T75" fmla="*/ 12 h 257"/>
                  <a:gd name="T76" fmla="*/ 36 w 118"/>
                  <a:gd name="T77" fmla="*/ 23 h 257"/>
                  <a:gd name="T78" fmla="*/ 31 w 118"/>
                  <a:gd name="T79" fmla="*/ 33 h 257"/>
                  <a:gd name="T80" fmla="*/ 40 w 118"/>
                  <a:gd name="T81" fmla="*/ 38 h 257"/>
                  <a:gd name="T82" fmla="*/ 43 w 118"/>
                  <a:gd name="T83" fmla="*/ 52 h 257"/>
                  <a:gd name="T84" fmla="*/ 45 w 118"/>
                  <a:gd name="T85" fmla="*/ 54 h 257"/>
                  <a:gd name="T86" fmla="*/ 45 w 118"/>
                  <a:gd name="T87" fmla="*/ 64 h 257"/>
                  <a:gd name="T88" fmla="*/ 47 w 118"/>
                  <a:gd name="T89" fmla="*/ 80 h 257"/>
                  <a:gd name="T90" fmla="*/ 50 w 118"/>
                  <a:gd name="T91" fmla="*/ 85 h 257"/>
                  <a:gd name="T92" fmla="*/ 50 w 118"/>
                  <a:gd name="T93" fmla="*/ 94 h 257"/>
                  <a:gd name="T94" fmla="*/ 52 w 118"/>
                  <a:gd name="T95" fmla="*/ 104 h 257"/>
                  <a:gd name="T96" fmla="*/ 54 w 118"/>
                  <a:gd name="T97" fmla="*/ 108 h 257"/>
                  <a:gd name="T98" fmla="*/ 54 w 118"/>
                  <a:gd name="T99" fmla="*/ 113 h 257"/>
                  <a:gd name="T100" fmla="*/ 59 w 118"/>
                  <a:gd name="T101" fmla="*/ 125 h 257"/>
                  <a:gd name="T102" fmla="*/ 64 w 118"/>
                  <a:gd name="T103" fmla="*/ 134 h 257"/>
                  <a:gd name="T104" fmla="*/ 64 w 118"/>
                  <a:gd name="T105" fmla="*/ 144 h 257"/>
                  <a:gd name="T106" fmla="*/ 69 w 118"/>
                  <a:gd name="T107" fmla="*/ 158 h 257"/>
                  <a:gd name="T108" fmla="*/ 71 w 118"/>
                  <a:gd name="T109" fmla="*/ 160 h 257"/>
                  <a:gd name="T110" fmla="*/ 76 w 118"/>
                  <a:gd name="T111" fmla="*/ 170 h 257"/>
                  <a:gd name="T112" fmla="*/ 78 w 118"/>
                  <a:gd name="T113" fmla="*/ 184 h 257"/>
                  <a:gd name="T114" fmla="*/ 73 w 118"/>
                  <a:gd name="T115" fmla="*/ 188 h 257"/>
                  <a:gd name="T116" fmla="*/ 80 w 118"/>
                  <a:gd name="T117" fmla="*/ 191 h 257"/>
                  <a:gd name="T118" fmla="*/ 111 w 118"/>
                  <a:gd name="T119" fmla="*/ 243 h 257"/>
                  <a:gd name="T120" fmla="*/ 109 w 118"/>
                  <a:gd name="T121" fmla="*/ 252 h 25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18"/>
                  <a:gd name="T184" fmla="*/ 0 h 257"/>
                  <a:gd name="T185" fmla="*/ 118 w 118"/>
                  <a:gd name="T186" fmla="*/ 257 h 257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18" h="257">
                    <a:moveTo>
                      <a:pt x="116" y="257"/>
                    </a:moveTo>
                    <a:lnTo>
                      <a:pt x="111" y="252"/>
                    </a:lnTo>
                    <a:lnTo>
                      <a:pt x="106" y="247"/>
                    </a:lnTo>
                    <a:lnTo>
                      <a:pt x="109" y="252"/>
                    </a:lnTo>
                    <a:lnTo>
                      <a:pt x="106" y="247"/>
                    </a:lnTo>
                    <a:lnTo>
                      <a:pt x="111" y="243"/>
                    </a:lnTo>
                    <a:lnTo>
                      <a:pt x="109" y="247"/>
                    </a:lnTo>
                    <a:lnTo>
                      <a:pt x="104" y="245"/>
                    </a:lnTo>
                    <a:lnTo>
                      <a:pt x="99" y="243"/>
                    </a:lnTo>
                    <a:lnTo>
                      <a:pt x="102" y="245"/>
                    </a:lnTo>
                    <a:lnTo>
                      <a:pt x="76" y="193"/>
                    </a:lnTo>
                    <a:lnTo>
                      <a:pt x="80" y="191"/>
                    </a:lnTo>
                    <a:lnTo>
                      <a:pt x="78" y="193"/>
                    </a:lnTo>
                    <a:lnTo>
                      <a:pt x="76" y="191"/>
                    </a:lnTo>
                    <a:lnTo>
                      <a:pt x="73" y="188"/>
                    </a:lnTo>
                    <a:lnTo>
                      <a:pt x="73" y="184"/>
                    </a:lnTo>
                    <a:lnTo>
                      <a:pt x="78" y="184"/>
                    </a:lnTo>
                    <a:lnTo>
                      <a:pt x="73" y="186"/>
                    </a:lnTo>
                    <a:lnTo>
                      <a:pt x="71" y="181"/>
                    </a:lnTo>
                    <a:lnTo>
                      <a:pt x="71" y="179"/>
                    </a:lnTo>
                    <a:lnTo>
                      <a:pt x="71" y="170"/>
                    </a:lnTo>
                    <a:lnTo>
                      <a:pt x="76" y="170"/>
                    </a:lnTo>
                    <a:lnTo>
                      <a:pt x="71" y="172"/>
                    </a:lnTo>
                    <a:lnTo>
                      <a:pt x="66" y="162"/>
                    </a:lnTo>
                    <a:lnTo>
                      <a:pt x="71" y="160"/>
                    </a:lnTo>
                    <a:lnTo>
                      <a:pt x="69" y="162"/>
                    </a:lnTo>
                    <a:lnTo>
                      <a:pt x="66" y="160"/>
                    </a:lnTo>
                    <a:lnTo>
                      <a:pt x="64" y="158"/>
                    </a:lnTo>
                    <a:lnTo>
                      <a:pt x="64" y="153"/>
                    </a:lnTo>
                    <a:lnTo>
                      <a:pt x="69" y="153"/>
                    </a:lnTo>
                    <a:lnTo>
                      <a:pt x="64" y="155"/>
                    </a:lnTo>
                    <a:lnTo>
                      <a:pt x="59" y="146"/>
                    </a:lnTo>
                    <a:lnTo>
                      <a:pt x="59" y="144"/>
                    </a:lnTo>
                    <a:lnTo>
                      <a:pt x="59" y="134"/>
                    </a:lnTo>
                    <a:lnTo>
                      <a:pt x="64" y="134"/>
                    </a:lnTo>
                    <a:lnTo>
                      <a:pt x="59" y="137"/>
                    </a:lnTo>
                    <a:lnTo>
                      <a:pt x="54" y="127"/>
                    </a:lnTo>
                    <a:lnTo>
                      <a:pt x="54" y="125"/>
                    </a:lnTo>
                    <a:lnTo>
                      <a:pt x="54" y="122"/>
                    </a:lnTo>
                    <a:lnTo>
                      <a:pt x="59" y="122"/>
                    </a:lnTo>
                    <a:lnTo>
                      <a:pt x="54" y="125"/>
                    </a:lnTo>
                    <a:lnTo>
                      <a:pt x="50" y="115"/>
                    </a:lnTo>
                    <a:lnTo>
                      <a:pt x="50" y="113"/>
                    </a:lnTo>
                    <a:lnTo>
                      <a:pt x="50" y="108"/>
                    </a:lnTo>
                    <a:lnTo>
                      <a:pt x="54" y="108"/>
                    </a:lnTo>
                    <a:lnTo>
                      <a:pt x="50" y="111"/>
                    </a:lnTo>
                    <a:lnTo>
                      <a:pt x="47" y="106"/>
                    </a:lnTo>
                    <a:lnTo>
                      <a:pt x="47" y="104"/>
                    </a:lnTo>
                    <a:lnTo>
                      <a:pt x="47" y="99"/>
                    </a:lnTo>
                    <a:lnTo>
                      <a:pt x="52" y="99"/>
                    </a:lnTo>
                    <a:lnTo>
                      <a:pt x="47" y="101"/>
                    </a:lnTo>
                    <a:lnTo>
                      <a:pt x="45" y="97"/>
                    </a:lnTo>
                    <a:lnTo>
                      <a:pt x="45" y="94"/>
                    </a:lnTo>
                    <a:lnTo>
                      <a:pt x="45" y="85"/>
                    </a:lnTo>
                    <a:lnTo>
                      <a:pt x="50" y="85"/>
                    </a:lnTo>
                    <a:lnTo>
                      <a:pt x="45" y="87"/>
                    </a:lnTo>
                    <a:lnTo>
                      <a:pt x="43" y="82"/>
                    </a:lnTo>
                    <a:lnTo>
                      <a:pt x="43" y="80"/>
                    </a:lnTo>
                    <a:lnTo>
                      <a:pt x="43" y="68"/>
                    </a:lnTo>
                    <a:lnTo>
                      <a:pt x="47" y="68"/>
                    </a:lnTo>
                    <a:lnTo>
                      <a:pt x="43" y="71"/>
                    </a:lnTo>
                    <a:lnTo>
                      <a:pt x="40" y="66"/>
                    </a:lnTo>
                    <a:lnTo>
                      <a:pt x="40" y="64"/>
                    </a:lnTo>
                    <a:lnTo>
                      <a:pt x="40" y="54"/>
                    </a:lnTo>
                    <a:lnTo>
                      <a:pt x="45" y="54"/>
                    </a:lnTo>
                    <a:lnTo>
                      <a:pt x="43" y="56"/>
                    </a:lnTo>
                    <a:lnTo>
                      <a:pt x="40" y="54"/>
                    </a:lnTo>
                    <a:lnTo>
                      <a:pt x="38" y="52"/>
                    </a:lnTo>
                    <a:lnTo>
                      <a:pt x="38" y="42"/>
                    </a:lnTo>
                    <a:lnTo>
                      <a:pt x="43" y="42"/>
                    </a:lnTo>
                    <a:lnTo>
                      <a:pt x="38" y="45"/>
                    </a:lnTo>
                    <a:lnTo>
                      <a:pt x="36" y="40"/>
                    </a:lnTo>
                    <a:lnTo>
                      <a:pt x="40" y="38"/>
                    </a:lnTo>
                    <a:lnTo>
                      <a:pt x="38" y="40"/>
                    </a:lnTo>
                    <a:lnTo>
                      <a:pt x="33" y="35"/>
                    </a:lnTo>
                    <a:lnTo>
                      <a:pt x="31" y="33"/>
                    </a:lnTo>
                    <a:lnTo>
                      <a:pt x="31" y="21"/>
                    </a:lnTo>
                    <a:lnTo>
                      <a:pt x="33" y="16"/>
                    </a:lnTo>
                    <a:lnTo>
                      <a:pt x="38" y="16"/>
                    </a:lnTo>
                    <a:lnTo>
                      <a:pt x="33" y="16"/>
                    </a:lnTo>
                    <a:lnTo>
                      <a:pt x="33" y="12"/>
                    </a:lnTo>
                    <a:lnTo>
                      <a:pt x="38" y="12"/>
                    </a:lnTo>
                    <a:lnTo>
                      <a:pt x="33" y="14"/>
                    </a:lnTo>
                    <a:lnTo>
                      <a:pt x="31" y="9"/>
                    </a:lnTo>
                    <a:lnTo>
                      <a:pt x="36" y="7"/>
                    </a:lnTo>
                    <a:lnTo>
                      <a:pt x="33" y="9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29" y="12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17" y="12"/>
                    </a:lnTo>
                    <a:lnTo>
                      <a:pt x="17" y="7"/>
                    </a:lnTo>
                    <a:lnTo>
                      <a:pt x="17" y="12"/>
                    </a:lnTo>
                    <a:lnTo>
                      <a:pt x="14" y="12"/>
                    </a:lnTo>
                    <a:lnTo>
                      <a:pt x="10" y="7"/>
                    </a:lnTo>
                    <a:lnTo>
                      <a:pt x="12" y="2"/>
                    </a:lnTo>
                    <a:lnTo>
                      <a:pt x="10" y="7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2" y="2"/>
                    </a:lnTo>
                    <a:lnTo>
                      <a:pt x="7" y="0"/>
                    </a:lnTo>
                    <a:lnTo>
                      <a:pt x="12" y="5"/>
                    </a:lnTo>
                    <a:lnTo>
                      <a:pt x="17" y="9"/>
                    </a:lnTo>
                    <a:lnTo>
                      <a:pt x="14" y="12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24" y="9"/>
                    </a:lnTo>
                    <a:lnTo>
                      <a:pt x="22" y="14"/>
                    </a:lnTo>
                    <a:lnTo>
                      <a:pt x="22" y="9"/>
                    </a:lnTo>
                    <a:lnTo>
                      <a:pt x="26" y="7"/>
                    </a:lnTo>
                    <a:lnTo>
                      <a:pt x="29" y="12"/>
                    </a:lnTo>
                    <a:lnTo>
                      <a:pt x="26" y="9"/>
                    </a:lnTo>
                    <a:lnTo>
                      <a:pt x="31" y="5"/>
                    </a:lnTo>
                    <a:lnTo>
                      <a:pt x="33" y="2"/>
                    </a:lnTo>
                    <a:lnTo>
                      <a:pt x="33" y="5"/>
                    </a:lnTo>
                    <a:lnTo>
                      <a:pt x="36" y="7"/>
                    </a:lnTo>
                    <a:lnTo>
                      <a:pt x="38" y="12"/>
                    </a:lnTo>
                    <a:lnTo>
                      <a:pt x="38" y="16"/>
                    </a:lnTo>
                    <a:lnTo>
                      <a:pt x="38" y="19"/>
                    </a:lnTo>
                    <a:lnTo>
                      <a:pt x="36" y="23"/>
                    </a:lnTo>
                    <a:lnTo>
                      <a:pt x="31" y="21"/>
                    </a:lnTo>
                    <a:lnTo>
                      <a:pt x="36" y="21"/>
                    </a:lnTo>
                    <a:lnTo>
                      <a:pt x="36" y="33"/>
                    </a:lnTo>
                    <a:lnTo>
                      <a:pt x="31" y="33"/>
                    </a:lnTo>
                    <a:lnTo>
                      <a:pt x="36" y="33"/>
                    </a:lnTo>
                    <a:lnTo>
                      <a:pt x="40" y="38"/>
                    </a:lnTo>
                    <a:lnTo>
                      <a:pt x="43" y="42"/>
                    </a:lnTo>
                    <a:lnTo>
                      <a:pt x="43" y="52"/>
                    </a:lnTo>
                    <a:lnTo>
                      <a:pt x="38" y="52"/>
                    </a:lnTo>
                    <a:lnTo>
                      <a:pt x="43" y="52"/>
                    </a:lnTo>
                    <a:lnTo>
                      <a:pt x="45" y="54"/>
                    </a:lnTo>
                    <a:lnTo>
                      <a:pt x="45" y="64"/>
                    </a:lnTo>
                    <a:lnTo>
                      <a:pt x="40" y="64"/>
                    </a:lnTo>
                    <a:lnTo>
                      <a:pt x="45" y="64"/>
                    </a:lnTo>
                    <a:lnTo>
                      <a:pt x="47" y="68"/>
                    </a:lnTo>
                    <a:lnTo>
                      <a:pt x="47" y="80"/>
                    </a:lnTo>
                    <a:lnTo>
                      <a:pt x="43" y="80"/>
                    </a:lnTo>
                    <a:lnTo>
                      <a:pt x="47" y="80"/>
                    </a:lnTo>
                    <a:lnTo>
                      <a:pt x="50" y="85"/>
                    </a:lnTo>
                    <a:lnTo>
                      <a:pt x="50" y="94"/>
                    </a:lnTo>
                    <a:lnTo>
                      <a:pt x="45" y="94"/>
                    </a:lnTo>
                    <a:lnTo>
                      <a:pt x="50" y="94"/>
                    </a:lnTo>
                    <a:lnTo>
                      <a:pt x="52" y="99"/>
                    </a:lnTo>
                    <a:lnTo>
                      <a:pt x="52" y="104"/>
                    </a:lnTo>
                    <a:lnTo>
                      <a:pt x="47" y="104"/>
                    </a:lnTo>
                    <a:lnTo>
                      <a:pt x="52" y="104"/>
                    </a:lnTo>
                    <a:lnTo>
                      <a:pt x="54" y="108"/>
                    </a:lnTo>
                    <a:lnTo>
                      <a:pt x="54" y="113"/>
                    </a:lnTo>
                    <a:lnTo>
                      <a:pt x="50" y="113"/>
                    </a:lnTo>
                    <a:lnTo>
                      <a:pt x="54" y="113"/>
                    </a:lnTo>
                    <a:lnTo>
                      <a:pt x="59" y="122"/>
                    </a:lnTo>
                    <a:lnTo>
                      <a:pt x="59" y="125"/>
                    </a:lnTo>
                    <a:lnTo>
                      <a:pt x="54" y="125"/>
                    </a:lnTo>
                    <a:lnTo>
                      <a:pt x="59" y="125"/>
                    </a:lnTo>
                    <a:lnTo>
                      <a:pt x="64" y="134"/>
                    </a:lnTo>
                    <a:lnTo>
                      <a:pt x="64" y="144"/>
                    </a:lnTo>
                    <a:lnTo>
                      <a:pt x="59" y="144"/>
                    </a:lnTo>
                    <a:lnTo>
                      <a:pt x="64" y="144"/>
                    </a:lnTo>
                    <a:lnTo>
                      <a:pt x="69" y="153"/>
                    </a:lnTo>
                    <a:lnTo>
                      <a:pt x="69" y="158"/>
                    </a:lnTo>
                    <a:lnTo>
                      <a:pt x="64" y="158"/>
                    </a:lnTo>
                    <a:lnTo>
                      <a:pt x="69" y="158"/>
                    </a:lnTo>
                    <a:lnTo>
                      <a:pt x="71" y="160"/>
                    </a:lnTo>
                    <a:lnTo>
                      <a:pt x="76" y="170"/>
                    </a:lnTo>
                    <a:lnTo>
                      <a:pt x="76" y="179"/>
                    </a:lnTo>
                    <a:lnTo>
                      <a:pt x="71" y="179"/>
                    </a:lnTo>
                    <a:lnTo>
                      <a:pt x="76" y="179"/>
                    </a:lnTo>
                    <a:lnTo>
                      <a:pt x="78" y="184"/>
                    </a:lnTo>
                    <a:lnTo>
                      <a:pt x="78" y="188"/>
                    </a:lnTo>
                    <a:lnTo>
                      <a:pt x="73" y="188"/>
                    </a:lnTo>
                    <a:lnTo>
                      <a:pt x="78" y="188"/>
                    </a:lnTo>
                    <a:lnTo>
                      <a:pt x="80" y="191"/>
                    </a:lnTo>
                    <a:lnTo>
                      <a:pt x="106" y="243"/>
                    </a:lnTo>
                    <a:lnTo>
                      <a:pt x="102" y="245"/>
                    </a:lnTo>
                    <a:lnTo>
                      <a:pt x="106" y="240"/>
                    </a:lnTo>
                    <a:lnTo>
                      <a:pt x="111" y="243"/>
                    </a:lnTo>
                    <a:lnTo>
                      <a:pt x="111" y="245"/>
                    </a:lnTo>
                    <a:lnTo>
                      <a:pt x="113" y="250"/>
                    </a:lnTo>
                    <a:lnTo>
                      <a:pt x="109" y="252"/>
                    </a:lnTo>
                    <a:lnTo>
                      <a:pt x="113" y="250"/>
                    </a:lnTo>
                    <a:lnTo>
                      <a:pt x="118" y="254"/>
                    </a:lnTo>
                    <a:lnTo>
                      <a:pt x="116" y="25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7" name="Freeform 457">
                <a:extLst>
                  <a:ext uri="{FF2B5EF4-FFF2-40B4-BE49-F238E27FC236}">
                    <a16:creationId xmlns:a16="http://schemas.microsoft.com/office/drawing/2014/main" id="{26433C17-FB11-44F6-8214-D4D084952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4" y="1210"/>
                <a:ext cx="40" cy="17"/>
              </a:xfrm>
              <a:custGeom>
                <a:avLst/>
                <a:gdLst>
                  <a:gd name="T0" fmla="*/ 37 w 40"/>
                  <a:gd name="T1" fmla="*/ 17 h 17"/>
                  <a:gd name="T2" fmla="*/ 33 w 40"/>
                  <a:gd name="T3" fmla="*/ 14 h 17"/>
                  <a:gd name="T4" fmla="*/ 33 w 40"/>
                  <a:gd name="T5" fmla="*/ 14 h 17"/>
                  <a:gd name="T6" fmla="*/ 33 w 40"/>
                  <a:gd name="T7" fmla="*/ 14 h 17"/>
                  <a:gd name="T8" fmla="*/ 30 w 40"/>
                  <a:gd name="T9" fmla="*/ 12 h 17"/>
                  <a:gd name="T10" fmla="*/ 30 w 40"/>
                  <a:gd name="T11" fmla="*/ 7 h 17"/>
                  <a:gd name="T12" fmla="*/ 30 w 40"/>
                  <a:gd name="T13" fmla="*/ 12 h 17"/>
                  <a:gd name="T14" fmla="*/ 26 w 40"/>
                  <a:gd name="T15" fmla="*/ 12 h 17"/>
                  <a:gd name="T16" fmla="*/ 26 w 40"/>
                  <a:gd name="T17" fmla="*/ 12 h 17"/>
                  <a:gd name="T18" fmla="*/ 26 w 40"/>
                  <a:gd name="T19" fmla="*/ 12 h 17"/>
                  <a:gd name="T20" fmla="*/ 21 w 40"/>
                  <a:gd name="T21" fmla="*/ 10 h 17"/>
                  <a:gd name="T22" fmla="*/ 21 w 40"/>
                  <a:gd name="T23" fmla="*/ 5 h 17"/>
                  <a:gd name="T24" fmla="*/ 21 w 40"/>
                  <a:gd name="T25" fmla="*/ 10 h 17"/>
                  <a:gd name="T26" fmla="*/ 16 w 40"/>
                  <a:gd name="T27" fmla="*/ 10 h 17"/>
                  <a:gd name="T28" fmla="*/ 16 w 40"/>
                  <a:gd name="T29" fmla="*/ 10 h 17"/>
                  <a:gd name="T30" fmla="*/ 16 w 40"/>
                  <a:gd name="T31" fmla="*/ 10 h 17"/>
                  <a:gd name="T32" fmla="*/ 11 w 40"/>
                  <a:gd name="T33" fmla="*/ 5 h 17"/>
                  <a:gd name="T34" fmla="*/ 11 w 40"/>
                  <a:gd name="T35" fmla="*/ 0 h 17"/>
                  <a:gd name="T36" fmla="*/ 11 w 40"/>
                  <a:gd name="T37" fmla="*/ 5 h 17"/>
                  <a:gd name="T38" fmla="*/ 4 w 40"/>
                  <a:gd name="T39" fmla="*/ 5 h 17"/>
                  <a:gd name="T40" fmla="*/ 4 w 40"/>
                  <a:gd name="T41" fmla="*/ 3 h 17"/>
                  <a:gd name="T42" fmla="*/ 7 w 40"/>
                  <a:gd name="T43" fmla="*/ 5 h 17"/>
                  <a:gd name="T44" fmla="*/ 2 w 40"/>
                  <a:gd name="T45" fmla="*/ 10 h 17"/>
                  <a:gd name="T46" fmla="*/ 2 w 40"/>
                  <a:gd name="T47" fmla="*/ 10 h 17"/>
                  <a:gd name="T48" fmla="*/ 0 w 40"/>
                  <a:gd name="T49" fmla="*/ 10 h 17"/>
                  <a:gd name="T50" fmla="*/ 0 w 40"/>
                  <a:gd name="T51" fmla="*/ 7 h 17"/>
                  <a:gd name="T52" fmla="*/ 4 w 40"/>
                  <a:gd name="T53" fmla="*/ 3 h 17"/>
                  <a:gd name="T54" fmla="*/ 7 w 40"/>
                  <a:gd name="T55" fmla="*/ 0 h 17"/>
                  <a:gd name="T56" fmla="*/ 4 w 40"/>
                  <a:gd name="T57" fmla="*/ 0 h 17"/>
                  <a:gd name="T58" fmla="*/ 11 w 40"/>
                  <a:gd name="T59" fmla="*/ 0 h 17"/>
                  <a:gd name="T60" fmla="*/ 11 w 40"/>
                  <a:gd name="T61" fmla="*/ 0 h 17"/>
                  <a:gd name="T62" fmla="*/ 14 w 40"/>
                  <a:gd name="T63" fmla="*/ 3 h 17"/>
                  <a:gd name="T64" fmla="*/ 19 w 40"/>
                  <a:gd name="T65" fmla="*/ 7 h 17"/>
                  <a:gd name="T66" fmla="*/ 16 w 40"/>
                  <a:gd name="T67" fmla="*/ 10 h 17"/>
                  <a:gd name="T68" fmla="*/ 16 w 40"/>
                  <a:gd name="T69" fmla="*/ 5 h 17"/>
                  <a:gd name="T70" fmla="*/ 21 w 40"/>
                  <a:gd name="T71" fmla="*/ 5 h 17"/>
                  <a:gd name="T72" fmla="*/ 23 w 40"/>
                  <a:gd name="T73" fmla="*/ 5 h 17"/>
                  <a:gd name="T74" fmla="*/ 23 w 40"/>
                  <a:gd name="T75" fmla="*/ 5 h 17"/>
                  <a:gd name="T76" fmla="*/ 28 w 40"/>
                  <a:gd name="T77" fmla="*/ 7 h 17"/>
                  <a:gd name="T78" fmla="*/ 26 w 40"/>
                  <a:gd name="T79" fmla="*/ 12 h 17"/>
                  <a:gd name="T80" fmla="*/ 26 w 40"/>
                  <a:gd name="T81" fmla="*/ 7 h 17"/>
                  <a:gd name="T82" fmla="*/ 30 w 40"/>
                  <a:gd name="T83" fmla="*/ 7 h 17"/>
                  <a:gd name="T84" fmla="*/ 30 w 40"/>
                  <a:gd name="T85" fmla="*/ 7 h 17"/>
                  <a:gd name="T86" fmla="*/ 33 w 40"/>
                  <a:gd name="T87" fmla="*/ 10 h 17"/>
                  <a:gd name="T88" fmla="*/ 35 w 40"/>
                  <a:gd name="T89" fmla="*/ 12 h 17"/>
                  <a:gd name="T90" fmla="*/ 33 w 40"/>
                  <a:gd name="T91" fmla="*/ 14 h 17"/>
                  <a:gd name="T92" fmla="*/ 35 w 40"/>
                  <a:gd name="T93" fmla="*/ 10 h 17"/>
                  <a:gd name="T94" fmla="*/ 40 w 40"/>
                  <a:gd name="T95" fmla="*/ 12 h 17"/>
                  <a:gd name="T96" fmla="*/ 37 w 40"/>
                  <a:gd name="T97" fmla="*/ 17 h 1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0"/>
                  <a:gd name="T148" fmla="*/ 0 h 17"/>
                  <a:gd name="T149" fmla="*/ 40 w 40"/>
                  <a:gd name="T150" fmla="*/ 17 h 1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0" h="17">
                    <a:moveTo>
                      <a:pt x="37" y="17"/>
                    </a:moveTo>
                    <a:lnTo>
                      <a:pt x="33" y="14"/>
                    </a:lnTo>
                    <a:lnTo>
                      <a:pt x="30" y="12"/>
                    </a:lnTo>
                    <a:lnTo>
                      <a:pt x="30" y="7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1" y="10"/>
                    </a:lnTo>
                    <a:lnTo>
                      <a:pt x="21" y="5"/>
                    </a:lnTo>
                    <a:lnTo>
                      <a:pt x="21" y="10"/>
                    </a:lnTo>
                    <a:lnTo>
                      <a:pt x="16" y="10"/>
                    </a:lnTo>
                    <a:lnTo>
                      <a:pt x="11" y="5"/>
                    </a:lnTo>
                    <a:lnTo>
                      <a:pt x="11" y="0"/>
                    </a:lnTo>
                    <a:lnTo>
                      <a:pt x="11" y="5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7" y="5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1" y="0"/>
                    </a:lnTo>
                    <a:lnTo>
                      <a:pt x="14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5"/>
                    </a:lnTo>
                    <a:lnTo>
                      <a:pt x="21" y="5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26" y="12"/>
                    </a:lnTo>
                    <a:lnTo>
                      <a:pt x="26" y="7"/>
                    </a:lnTo>
                    <a:lnTo>
                      <a:pt x="30" y="7"/>
                    </a:lnTo>
                    <a:lnTo>
                      <a:pt x="33" y="10"/>
                    </a:lnTo>
                    <a:lnTo>
                      <a:pt x="35" y="12"/>
                    </a:lnTo>
                    <a:lnTo>
                      <a:pt x="33" y="14"/>
                    </a:lnTo>
                    <a:lnTo>
                      <a:pt x="35" y="10"/>
                    </a:lnTo>
                    <a:lnTo>
                      <a:pt x="40" y="12"/>
                    </a:lnTo>
                    <a:lnTo>
                      <a:pt x="37" y="1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8" name="Freeform 458">
                <a:extLst>
                  <a:ext uri="{FF2B5EF4-FFF2-40B4-BE49-F238E27FC236}">
                    <a16:creationId xmlns:a16="http://schemas.microsoft.com/office/drawing/2014/main" id="{65B87F1F-DA04-449A-BD82-F6C955CB5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" y="1217"/>
                <a:ext cx="19" cy="66"/>
              </a:xfrm>
              <a:custGeom>
                <a:avLst/>
                <a:gdLst>
                  <a:gd name="T0" fmla="*/ 19 w 19"/>
                  <a:gd name="T1" fmla="*/ 0 h 66"/>
                  <a:gd name="T2" fmla="*/ 19 w 19"/>
                  <a:gd name="T3" fmla="*/ 5 h 66"/>
                  <a:gd name="T4" fmla="*/ 19 w 19"/>
                  <a:gd name="T5" fmla="*/ 7 h 66"/>
                  <a:gd name="T6" fmla="*/ 19 w 19"/>
                  <a:gd name="T7" fmla="*/ 7 h 66"/>
                  <a:gd name="T8" fmla="*/ 14 w 19"/>
                  <a:gd name="T9" fmla="*/ 17 h 66"/>
                  <a:gd name="T10" fmla="*/ 9 w 19"/>
                  <a:gd name="T11" fmla="*/ 14 h 66"/>
                  <a:gd name="T12" fmla="*/ 14 w 19"/>
                  <a:gd name="T13" fmla="*/ 14 h 66"/>
                  <a:gd name="T14" fmla="*/ 14 w 19"/>
                  <a:gd name="T15" fmla="*/ 21 h 66"/>
                  <a:gd name="T16" fmla="*/ 9 w 19"/>
                  <a:gd name="T17" fmla="*/ 24 h 66"/>
                  <a:gd name="T18" fmla="*/ 14 w 19"/>
                  <a:gd name="T19" fmla="*/ 21 h 66"/>
                  <a:gd name="T20" fmla="*/ 19 w 19"/>
                  <a:gd name="T21" fmla="*/ 31 h 66"/>
                  <a:gd name="T22" fmla="*/ 19 w 19"/>
                  <a:gd name="T23" fmla="*/ 31 h 66"/>
                  <a:gd name="T24" fmla="*/ 19 w 19"/>
                  <a:gd name="T25" fmla="*/ 31 h 66"/>
                  <a:gd name="T26" fmla="*/ 19 w 19"/>
                  <a:gd name="T27" fmla="*/ 47 h 66"/>
                  <a:gd name="T28" fmla="*/ 19 w 19"/>
                  <a:gd name="T29" fmla="*/ 50 h 66"/>
                  <a:gd name="T30" fmla="*/ 19 w 19"/>
                  <a:gd name="T31" fmla="*/ 50 h 66"/>
                  <a:gd name="T32" fmla="*/ 16 w 19"/>
                  <a:gd name="T33" fmla="*/ 54 h 66"/>
                  <a:gd name="T34" fmla="*/ 12 w 19"/>
                  <a:gd name="T35" fmla="*/ 52 h 66"/>
                  <a:gd name="T36" fmla="*/ 16 w 19"/>
                  <a:gd name="T37" fmla="*/ 52 h 66"/>
                  <a:gd name="T38" fmla="*/ 16 w 19"/>
                  <a:gd name="T39" fmla="*/ 61 h 66"/>
                  <a:gd name="T40" fmla="*/ 16 w 19"/>
                  <a:gd name="T41" fmla="*/ 64 h 66"/>
                  <a:gd name="T42" fmla="*/ 16 w 19"/>
                  <a:gd name="T43" fmla="*/ 64 h 66"/>
                  <a:gd name="T44" fmla="*/ 12 w 19"/>
                  <a:gd name="T45" fmla="*/ 66 h 66"/>
                  <a:gd name="T46" fmla="*/ 12 w 19"/>
                  <a:gd name="T47" fmla="*/ 66 h 66"/>
                  <a:gd name="T48" fmla="*/ 9 w 19"/>
                  <a:gd name="T49" fmla="*/ 66 h 66"/>
                  <a:gd name="T50" fmla="*/ 0 w 19"/>
                  <a:gd name="T51" fmla="*/ 66 h 66"/>
                  <a:gd name="T52" fmla="*/ 0 w 19"/>
                  <a:gd name="T53" fmla="*/ 61 h 66"/>
                  <a:gd name="T54" fmla="*/ 0 w 19"/>
                  <a:gd name="T55" fmla="*/ 61 h 66"/>
                  <a:gd name="T56" fmla="*/ 0 w 19"/>
                  <a:gd name="T57" fmla="*/ 61 h 66"/>
                  <a:gd name="T58" fmla="*/ 9 w 19"/>
                  <a:gd name="T59" fmla="*/ 61 h 66"/>
                  <a:gd name="T60" fmla="*/ 9 w 19"/>
                  <a:gd name="T61" fmla="*/ 66 h 66"/>
                  <a:gd name="T62" fmla="*/ 9 w 19"/>
                  <a:gd name="T63" fmla="*/ 61 h 66"/>
                  <a:gd name="T64" fmla="*/ 14 w 19"/>
                  <a:gd name="T65" fmla="*/ 59 h 66"/>
                  <a:gd name="T66" fmla="*/ 16 w 19"/>
                  <a:gd name="T67" fmla="*/ 64 h 66"/>
                  <a:gd name="T68" fmla="*/ 12 w 19"/>
                  <a:gd name="T69" fmla="*/ 61 h 66"/>
                  <a:gd name="T70" fmla="*/ 12 w 19"/>
                  <a:gd name="T71" fmla="*/ 52 h 66"/>
                  <a:gd name="T72" fmla="*/ 12 w 19"/>
                  <a:gd name="T73" fmla="*/ 52 h 66"/>
                  <a:gd name="T74" fmla="*/ 12 w 19"/>
                  <a:gd name="T75" fmla="*/ 52 h 66"/>
                  <a:gd name="T76" fmla="*/ 14 w 19"/>
                  <a:gd name="T77" fmla="*/ 47 h 66"/>
                  <a:gd name="T78" fmla="*/ 19 w 19"/>
                  <a:gd name="T79" fmla="*/ 50 h 66"/>
                  <a:gd name="T80" fmla="*/ 14 w 19"/>
                  <a:gd name="T81" fmla="*/ 47 h 66"/>
                  <a:gd name="T82" fmla="*/ 14 w 19"/>
                  <a:gd name="T83" fmla="*/ 31 h 66"/>
                  <a:gd name="T84" fmla="*/ 19 w 19"/>
                  <a:gd name="T85" fmla="*/ 31 h 66"/>
                  <a:gd name="T86" fmla="*/ 14 w 19"/>
                  <a:gd name="T87" fmla="*/ 33 h 66"/>
                  <a:gd name="T88" fmla="*/ 9 w 19"/>
                  <a:gd name="T89" fmla="*/ 24 h 66"/>
                  <a:gd name="T90" fmla="*/ 9 w 19"/>
                  <a:gd name="T91" fmla="*/ 24 h 66"/>
                  <a:gd name="T92" fmla="*/ 9 w 19"/>
                  <a:gd name="T93" fmla="*/ 21 h 66"/>
                  <a:gd name="T94" fmla="*/ 9 w 19"/>
                  <a:gd name="T95" fmla="*/ 14 h 66"/>
                  <a:gd name="T96" fmla="*/ 9 w 19"/>
                  <a:gd name="T97" fmla="*/ 14 h 66"/>
                  <a:gd name="T98" fmla="*/ 9 w 19"/>
                  <a:gd name="T99" fmla="*/ 14 h 66"/>
                  <a:gd name="T100" fmla="*/ 14 w 19"/>
                  <a:gd name="T101" fmla="*/ 5 h 66"/>
                  <a:gd name="T102" fmla="*/ 19 w 19"/>
                  <a:gd name="T103" fmla="*/ 7 h 66"/>
                  <a:gd name="T104" fmla="*/ 14 w 19"/>
                  <a:gd name="T105" fmla="*/ 5 h 66"/>
                  <a:gd name="T106" fmla="*/ 14 w 19"/>
                  <a:gd name="T107" fmla="*/ 0 h 66"/>
                  <a:gd name="T108" fmla="*/ 19 w 19"/>
                  <a:gd name="T109" fmla="*/ 0 h 6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9"/>
                  <a:gd name="T166" fmla="*/ 0 h 66"/>
                  <a:gd name="T167" fmla="*/ 19 w 19"/>
                  <a:gd name="T168" fmla="*/ 66 h 6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9" h="66">
                    <a:moveTo>
                      <a:pt x="19" y="0"/>
                    </a:moveTo>
                    <a:lnTo>
                      <a:pt x="19" y="5"/>
                    </a:lnTo>
                    <a:lnTo>
                      <a:pt x="19" y="7"/>
                    </a:lnTo>
                    <a:lnTo>
                      <a:pt x="14" y="17"/>
                    </a:lnTo>
                    <a:lnTo>
                      <a:pt x="9" y="14"/>
                    </a:lnTo>
                    <a:lnTo>
                      <a:pt x="14" y="14"/>
                    </a:lnTo>
                    <a:lnTo>
                      <a:pt x="14" y="21"/>
                    </a:lnTo>
                    <a:lnTo>
                      <a:pt x="9" y="24"/>
                    </a:lnTo>
                    <a:lnTo>
                      <a:pt x="14" y="21"/>
                    </a:lnTo>
                    <a:lnTo>
                      <a:pt x="19" y="31"/>
                    </a:lnTo>
                    <a:lnTo>
                      <a:pt x="19" y="47"/>
                    </a:lnTo>
                    <a:lnTo>
                      <a:pt x="19" y="50"/>
                    </a:lnTo>
                    <a:lnTo>
                      <a:pt x="16" y="54"/>
                    </a:lnTo>
                    <a:lnTo>
                      <a:pt x="12" y="52"/>
                    </a:lnTo>
                    <a:lnTo>
                      <a:pt x="16" y="52"/>
                    </a:lnTo>
                    <a:lnTo>
                      <a:pt x="16" y="61"/>
                    </a:lnTo>
                    <a:lnTo>
                      <a:pt x="16" y="64"/>
                    </a:lnTo>
                    <a:lnTo>
                      <a:pt x="12" y="66"/>
                    </a:lnTo>
                    <a:lnTo>
                      <a:pt x="9" y="66"/>
                    </a:lnTo>
                    <a:lnTo>
                      <a:pt x="0" y="66"/>
                    </a:lnTo>
                    <a:lnTo>
                      <a:pt x="0" y="61"/>
                    </a:lnTo>
                    <a:lnTo>
                      <a:pt x="9" y="61"/>
                    </a:lnTo>
                    <a:lnTo>
                      <a:pt x="9" y="66"/>
                    </a:lnTo>
                    <a:lnTo>
                      <a:pt x="9" y="61"/>
                    </a:lnTo>
                    <a:lnTo>
                      <a:pt x="14" y="59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12" y="52"/>
                    </a:lnTo>
                    <a:lnTo>
                      <a:pt x="14" y="47"/>
                    </a:lnTo>
                    <a:lnTo>
                      <a:pt x="19" y="50"/>
                    </a:lnTo>
                    <a:lnTo>
                      <a:pt x="14" y="47"/>
                    </a:lnTo>
                    <a:lnTo>
                      <a:pt x="14" y="31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9" y="24"/>
                    </a:lnTo>
                    <a:lnTo>
                      <a:pt x="9" y="21"/>
                    </a:lnTo>
                    <a:lnTo>
                      <a:pt x="9" y="14"/>
                    </a:lnTo>
                    <a:lnTo>
                      <a:pt x="14" y="5"/>
                    </a:lnTo>
                    <a:lnTo>
                      <a:pt x="19" y="7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9" name="Freeform 459">
                <a:extLst>
                  <a:ext uri="{FF2B5EF4-FFF2-40B4-BE49-F238E27FC236}">
                    <a16:creationId xmlns:a16="http://schemas.microsoft.com/office/drawing/2014/main" id="{4110D9FB-D275-4C5E-BCAC-B4BB4EF52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" y="1189"/>
                <a:ext cx="358" cy="89"/>
              </a:xfrm>
              <a:custGeom>
                <a:avLst/>
                <a:gdLst>
                  <a:gd name="T0" fmla="*/ 353 w 358"/>
                  <a:gd name="T1" fmla="*/ 89 h 89"/>
                  <a:gd name="T2" fmla="*/ 353 w 358"/>
                  <a:gd name="T3" fmla="*/ 75 h 89"/>
                  <a:gd name="T4" fmla="*/ 358 w 358"/>
                  <a:gd name="T5" fmla="*/ 75 h 89"/>
                  <a:gd name="T6" fmla="*/ 353 w 358"/>
                  <a:gd name="T7" fmla="*/ 78 h 89"/>
                  <a:gd name="T8" fmla="*/ 351 w 358"/>
                  <a:gd name="T9" fmla="*/ 73 h 89"/>
                  <a:gd name="T10" fmla="*/ 351 w 358"/>
                  <a:gd name="T11" fmla="*/ 73 h 89"/>
                  <a:gd name="T12" fmla="*/ 351 w 358"/>
                  <a:gd name="T13" fmla="*/ 71 h 89"/>
                  <a:gd name="T14" fmla="*/ 351 w 358"/>
                  <a:gd name="T15" fmla="*/ 64 h 89"/>
                  <a:gd name="T16" fmla="*/ 356 w 358"/>
                  <a:gd name="T17" fmla="*/ 64 h 89"/>
                  <a:gd name="T18" fmla="*/ 353 w 358"/>
                  <a:gd name="T19" fmla="*/ 66 h 89"/>
                  <a:gd name="T20" fmla="*/ 351 w 358"/>
                  <a:gd name="T21" fmla="*/ 64 h 89"/>
                  <a:gd name="T22" fmla="*/ 351 w 358"/>
                  <a:gd name="T23" fmla="*/ 59 h 89"/>
                  <a:gd name="T24" fmla="*/ 351 w 358"/>
                  <a:gd name="T25" fmla="*/ 64 h 89"/>
                  <a:gd name="T26" fmla="*/ 21 w 358"/>
                  <a:gd name="T27" fmla="*/ 40 h 89"/>
                  <a:gd name="T28" fmla="*/ 21 w 358"/>
                  <a:gd name="T29" fmla="*/ 40 h 89"/>
                  <a:gd name="T30" fmla="*/ 21 w 358"/>
                  <a:gd name="T31" fmla="*/ 40 h 89"/>
                  <a:gd name="T32" fmla="*/ 12 w 358"/>
                  <a:gd name="T33" fmla="*/ 31 h 89"/>
                  <a:gd name="T34" fmla="*/ 10 w 358"/>
                  <a:gd name="T35" fmla="*/ 28 h 89"/>
                  <a:gd name="T36" fmla="*/ 10 w 358"/>
                  <a:gd name="T37" fmla="*/ 28 h 89"/>
                  <a:gd name="T38" fmla="*/ 10 w 358"/>
                  <a:gd name="T39" fmla="*/ 19 h 89"/>
                  <a:gd name="T40" fmla="*/ 14 w 358"/>
                  <a:gd name="T41" fmla="*/ 19 h 89"/>
                  <a:gd name="T42" fmla="*/ 10 w 358"/>
                  <a:gd name="T43" fmla="*/ 21 h 89"/>
                  <a:gd name="T44" fmla="*/ 0 w 358"/>
                  <a:gd name="T45" fmla="*/ 2 h 89"/>
                  <a:gd name="T46" fmla="*/ 0 w 358"/>
                  <a:gd name="T47" fmla="*/ 2 h 89"/>
                  <a:gd name="T48" fmla="*/ 0 w 358"/>
                  <a:gd name="T49" fmla="*/ 0 h 89"/>
                  <a:gd name="T50" fmla="*/ 5 w 358"/>
                  <a:gd name="T51" fmla="*/ 0 h 89"/>
                  <a:gd name="T52" fmla="*/ 14 w 358"/>
                  <a:gd name="T53" fmla="*/ 19 h 89"/>
                  <a:gd name="T54" fmla="*/ 14 w 358"/>
                  <a:gd name="T55" fmla="*/ 19 h 89"/>
                  <a:gd name="T56" fmla="*/ 14 w 358"/>
                  <a:gd name="T57" fmla="*/ 19 h 89"/>
                  <a:gd name="T58" fmla="*/ 14 w 358"/>
                  <a:gd name="T59" fmla="*/ 28 h 89"/>
                  <a:gd name="T60" fmla="*/ 10 w 358"/>
                  <a:gd name="T61" fmla="*/ 28 h 89"/>
                  <a:gd name="T62" fmla="*/ 14 w 358"/>
                  <a:gd name="T63" fmla="*/ 28 h 89"/>
                  <a:gd name="T64" fmla="*/ 24 w 358"/>
                  <a:gd name="T65" fmla="*/ 38 h 89"/>
                  <a:gd name="T66" fmla="*/ 21 w 358"/>
                  <a:gd name="T67" fmla="*/ 40 h 89"/>
                  <a:gd name="T68" fmla="*/ 21 w 358"/>
                  <a:gd name="T69" fmla="*/ 35 h 89"/>
                  <a:gd name="T70" fmla="*/ 351 w 358"/>
                  <a:gd name="T71" fmla="*/ 59 h 89"/>
                  <a:gd name="T72" fmla="*/ 351 w 358"/>
                  <a:gd name="T73" fmla="*/ 59 h 89"/>
                  <a:gd name="T74" fmla="*/ 353 w 358"/>
                  <a:gd name="T75" fmla="*/ 61 h 89"/>
                  <a:gd name="T76" fmla="*/ 356 w 358"/>
                  <a:gd name="T77" fmla="*/ 64 h 89"/>
                  <a:gd name="T78" fmla="*/ 356 w 358"/>
                  <a:gd name="T79" fmla="*/ 64 h 89"/>
                  <a:gd name="T80" fmla="*/ 356 w 358"/>
                  <a:gd name="T81" fmla="*/ 64 h 89"/>
                  <a:gd name="T82" fmla="*/ 356 w 358"/>
                  <a:gd name="T83" fmla="*/ 71 h 89"/>
                  <a:gd name="T84" fmla="*/ 351 w 358"/>
                  <a:gd name="T85" fmla="*/ 71 h 89"/>
                  <a:gd name="T86" fmla="*/ 356 w 358"/>
                  <a:gd name="T87" fmla="*/ 71 h 89"/>
                  <a:gd name="T88" fmla="*/ 358 w 358"/>
                  <a:gd name="T89" fmla="*/ 75 h 89"/>
                  <a:gd name="T90" fmla="*/ 358 w 358"/>
                  <a:gd name="T91" fmla="*/ 75 h 89"/>
                  <a:gd name="T92" fmla="*/ 358 w 358"/>
                  <a:gd name="T93" fmla="*/ 75 h 89"/>
                  <a:gd name="T94" fmla="*/ 358 w 358"/>
                  <a:gd name="T95" fmla="*/ 89 h 89"/>
                  <a:gd name="T96" fmla="*/ 353 w 358"/>
                  <a:gd name="T97" fmla="*/ 89 h 8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58"/>
                  <a:gd name="T148" fmla="*/ 0 h 89"/>
                  <a:gd name="T149" fmla="*/ 358 w 358"/>
                  <a:gd name="T150" fmla="*/ 89 h 8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58" h="89">
                    <a:moveTo>
                      <a:pt x="353" y="89"/>
                    </a:moveTo>
                    <a:lnTo>
                      <a:pt x="353" y="75"/>
                    </a:lnTo>
                    <a:lnTo>
                      <a:pt x="358" y="75"/>
                    </a:lnTo>
                    <a:lnTo>
                      <a:pt x="353" y="78"/>
                    </a:lnTo>
                    <a:lnTo>
                      <a:pt x="351" y="73"/>
                    </a:lnTo>
                    <a:lnTo>
                      <a:pt x="351" y="71"/>
                    </a:lnTo>
                    <a:lnTo>
                      <a:pt x="351" y="64"/>
                    </a:lnTo>
                    <a:lnTo>
                      <a:pt x="356" y="64"/>
                    </a:lnTo>
                    <a:lnTo>
                      <a:pt x="353" y="66"/>
                    </a:lnTo>
                    <a:lnTo>
                      <a:pt x="351" y="64"/>
                    </a:lnTo>
                    <a:lnTo>
                      <a:pt x="351" y="59"/>
                    </a:lnTo>
                    <a:lnTo>
                      <a:pt x="351" y="64"/>
                    </a:lnTo>
                    <a:lnTo>
                      <a:pt x="21" y="40"/>
                    </a:lnTo>
                    <a:lnTo>
                      <a:pt x="12" y="31"/>
                    </a:lnTo>
                    <a:lnTo>
                      <a:pt x="10" y="28"/>
                    </a:lnTo>
                    <a:lnTo>
                      <a:pt x="10" y="19"/>
                    </a:lnTo>
                    <a:lnTo>
                      <a:pt x="14" y="19"/>
                    </a:lnTo>
                    <a:lnTo>
                      <a:pt x="10" y="2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4" y="19"/>
                    </a:lnTo>
                    <a:lnTo>
                      <a:pt x="14" y="28"/>
                    </a:lnTo>
                    <a:lnTo>
                      <a:pt x="10" y="28"/>
                    </a:lnTo>
                    <a:lnTo>
                      <a:pt x="14" y="28"/>
                    </a:lnTo>
                    <a:lnTo>
                      <a:pt x="24" y="38"/>
                    </a:lnTo>
                    <a:lnTo>
                      <a:pt x="21" y="40"/>
                    </a:lnTo>
                    <a:lnTo>
                      <a:pt x="21" y="35"/>
                    </a:lnTo>
                    <a:lnTo>
                      <a:pt x="351" y="59"/>
                    </a:lnTo>
                    <a:lnTo>
                      <a:pt x="353" y="61"/>
                    </a:lnTo>
                    <a:lnTo>
                      <a:pt x="356" y="64"/>
                    </a:lnTo>
                    <a:lnTo>
                      <a:pt x="356" y="71"/>
                    </a:lnTo>
                    <a:lnTo>
                      <a:pt x="351" y="71"/>
                    </a:lnTo>
                    <a:lnTo>
                      <a:pt x="356" y="71"/>
                    </a:lnTo>
                    <a:lnTo>
                      <a:pt x="358" y="75"/>
                    </a:lnTo>
                    <a:lnTo>
                      <a:pt x="358" y="89"/>
                    </a:lnTo>
                    <a:lnTo>
                      <a:pt x="353" y="89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0" name="Rectangle 460">
                <a:extLst>
                  <a:ext uri="{FF2B5EF4-FFF2-40B4-BE49-F238E27FC236}">
                    <a16:creationId xmlns:a16="http://schemas.microsoft.com/office/drawing/2014/main" id="{D7F10F4E-BCCC-46EC-B7A8-C9AEC8BDE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" y="1182"/>
                <a:ext cx="5" cy="7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1" name="Freeform 461">
                <a:extLst>
                  <a:ext uri="{FF2B5EF4-FFF2-40B4-BE49-F238E27FC236}">
                    <a16:creationId xmlns:a16="http://schemas.microsoft.com/office/drawing/2014/main" id="{4C9A2671-ACAC-4563-A1B7-8C1193B7F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" y="1172"/>
                <a:ext cx="323" cy="15"/>
              </a:xfrm>
              <a:custGeom>
                <a:avLst/>
                <a:gdLst>
                  <a:gd name="T0" fmla="*/ 323 w 323"/>
                  <a:gd name="T1" fmla="*/ 15 h 15"/>
                  <a:gd name="T2" fmla="*/ 200 w 323"/>
                  <a:gd name="T3" fmla="*/ 15 h 15"/>
                  <a:gd name="T4" fmla="*/ 200 w 323"/>
                  <a:gd name="T5" fmla="*/ 15 h 15"/>
                  <a:gd name="T6" fmla="*/ 200 w 323"/>
                  <a:gd name="T7" fmla="*/ 15 h 15"/>
                  <a:gd name="T8" fmla="*/ 80 w 323"/>
                  <a:gd name="T9" fmla="*/ 8 h 15"/>
                  <a:gd name="T10" fmla="*/ 80 w 323"/>
                  <a:gd name="T11" fmla="*/ 3 h 15"/>
                  <a:gd name="T12" fmla="*/ 80 w 323"/>
                  <a:gd name="T13" fmla="*/ 8 h 15"/>
                  <a:gd name="T14" fmla="*/ 0 w 323"/>
                  <a:gd name="T15" fmla="*/ 5 h 15"/>
                  <a:gd name="T16" fmla="*/ 0 w 323"/>
                  <a:gd name="T17" fmla="*/ 0 h 15"/>
                  <a:gd name="T18" fmla="*/ 0 w 323"/>
                  <a:gd name="T19" fmla="*/ 0 h 15"/>
                  <a:gd name="T20" fmla="*/ 0 w 323"/>
                  <a:gd name="T21" fmla="*/ 0 h 15"/>
                  <a:gd name="T22" fmla="*/ 80 w 323"/>
                  <a:gd name="T23" fmla="*/ 3 h 15"/>
                  <a:gd name="T24" fmla="*/ 80 w 323"/>
                  <a:gd name="T25" fmla="*/ 3 h 15"/>
                  <a:gd name="T26" fmla="*/ 80 w 323"/>
                  <a:gd name="T27" fmla="*/ 3 h 15"/>
                  <a:gd name="T28" fmla="*/ 200 w 323"/>
                  <a:gd name="T29" fmla="*/ 10 h 15"/>
                  <a:gd name="T30" fmla="*/ 200 w 323"/>
                  <a:gd name="T31" fmla="*/ 15 h 15"/>
                  <a:gd name="T32" fmla="*/ 200 w 323"/>
                  <a:gd name="T33" fmla="*/ 10 h 15"/>
                  <a:gd name="T34" fmla="*/ 323 w 323"/>
                  <a:gd name="T35" fmla="*/ 10 h 15"/>
                  <a:gd name="T36" fmla="*/ 323 w 323"/>
                  <a:gd name="T37" fmla="*/ 15 h 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3"/>
                  <a:gd name="T58" fmla="*/ 0 h 15"/>
                  <a:gd name="T59" fmla="*/ 323 w 323"/>
                  <a:gd name="T60" fmla="*/ 15 h 1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3" h="15">
                    <a:moveTo>
                      <a:pt x="323" y="15"/>
                    </a:moveTo>
                    <a:lnTo>
                      <a:pt x="200" y="15"/>
                    </a:lnTo>
                    <a:lnTo>
                      <a:pt x="80" y="8"/>
                    </a:lnTo>
                    <a:lnTo>
                      <a:pt x="80" y="3"/>
                    </a:lnTo>
                    <a:lnTo>
                      <a:pt x="80" y="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80" y="3"/>
                    </a:lnTo>
                    <a:lnTo>
                      <a:pt x="200" y="10"/>
                    </a:lnTo>
                    <a:lnTo>
                      <a:pt x="200" y="15"/>
                    </a:lnTo>
                    <a:lnTo>
                      <a:pt x="200" y="10"/>
                    </a:lnTo>
                    <a:lnTo>
                      <a:pt x="323" y="10"/>
                    </a:lnTo>
                    <a:lnTo>
                      <a:pt x="323" y="1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2" name="Freeform 462">
                <a:extLst>
                  <a:ext uri="{FF2B5EF4-FFF2-40B4-BE49-F238E27FC236}">
                    <a16:creationId xmlns:a16="http://schemas.microsoft.com/office/drawing/2014/main" id="{BB77534F-D579-4E42-850C-711444EFB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" y="1853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4 w 4"/>
                  <a:gd name="T3" fmla="*/ 5 h 5"/>
                  <a:gd name="T4" fmla="*/ 2 w 4"/>
                  <a:gd name="T5" fmla="*/ 0 h 5"/>
                  <a:gd name="T6" fmla="*/ 0 w 4"/>
                  <a:gd name="T7" fmla="*/ 0 h 5"/>
                  <a:gd name="T8" fmla="*/ 2 w 4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2" y="5"/>
                    </a:moveTo>
                    <a:lnTo>
                      <a:pt x="4" y="5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3" name="Freeform 463">
                <a:extLst>
                  <a:ext uri="{FF2B5EF4-FFF2-40B4-BE49-F238E27FC236}">
                    <a16:creationId xmlns:a16="http://schemas.microsoft.com/office/drawing/2014/main" id="{53BC316D-5645-4843-BB2B-39350D4EB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" y="1820"/>
                <a:ext cx="40" cy="45"/>
              </a:xfrm>
              <a:custGeom>
                <a:avLst/>
                <a:gdLst>
                  <a:gd name="T0" fmla="*/ 30 w 40"/>
                  <a:gd name="T1" fmla="*/ 40 h 45"/>
                  <a:gd name="T2" fmla="*/ 28 w 40"/>
                  <a:gd name="T3" fmla="*/ 40 h 45"/>
                  <a:gd name="T4" fmla="*/ 23 w 40"/>
                  <a:gd name="T5" fmla="*/ 33 h 45"/>
                  <a:gd name="T6" fmla="*/ 21 w 40"/>
                  <a:gd name="T7" fmla="*/ 38 h 45"/>
                  <a:gd name="T8" fmla="*/ 21 w 40"/>
                  <a:gd name="T9" fmla="*/ 38 h 45"/>
                  <a:gd name="T10" fmla="*/ 16 w 40"/>
                  <a:gd name="T11" fmla="*/ 35 h 45"/>
                  <a:gd name="T12" fmla="*/ 14 w 40"/>
                  <a:gd name="T13" fmla="*/ 33 h 45"/>
                  <a:gd name="T14" fmla="*/ 12 w 40"/>
                  <a:gd name="T15" fmla="*/ 33 h 45"/>
                  <a:gd name="T16" fmla="*/ 9 w 40"/>
                  <a:gd name="T17" fmla="*/ 26 h 45"/>
                  <a:gd name="T18" fmla="*/ 4 w 40"/>
                  <a:gd name="T19" fmla="*/ 10 h 45"/>
                  <a:gd name="T20" fmla="*/ 4 w 40"/>
                  <a:gd name="T21" fmla="*/ 12 h 45"/>
                  <a:gd name="T22" fmla="*/ 4 w 40"/>
                  <a:gd name="T23" fmla="*/ 0 h 45"/>
                  <a:gd name="T24" fmla="*/ 4 w 40"/>
                  <a:gd name="T25" fmla="*/ 2 h 45"/>
                  <a:gd name="T26" fmla="*/ 4 w 40"/>
                  <a:gd name="T27" fmla="*/ 2 h 45"/>
                  <a:gd name="T28" fmla="*/ 4 w 40"/>
                  <a:gd name="T29" fmla="*/ 12 h 45"/>
                  <a:gd name="T30" fmla="*/ 9 w 40"/>
                  <a:gd name="T31" fmla="*/ 12 h 45"/>
                  <a:gd name="T32" fmla="*/ 9 w 40"/>
                  <a:gd name="T33" fmla="*/ 12 h 45"/>
                  <a:gd name="T34" fmla="*/ 9 w 40"/>
                  <a:gd name="T35" fmla="*/ 28 h 45"/>
                  <a:gd name="T36" fmla="*/ 16 w 40"/>
                  <a:gd name="T37" fmla="*/ 31 h 45"/>
                  <a:gd name="T38" fmla="*/ 14 w 40"/>
                  <a:gd name="T39" fmla="*/ 28 h 45"/>
                  <a:gd name="T40" fmla="*/ 16 w 40"/>
                  <a:gd name="T41" fmla="*/ 28 h 45"/>
                  <a:gd name="T42" fmla="*/ 21 w 40"/>
                  <a:gd name="T43" fmla="*/ 35 h 45"/>
                  <a:gd name="T44" fmla="*/ 21 w 40"/>
                  <a:gd name="T45" fmla="*/ 35 h 45"/>
                  <a:gd name="T46" fmla="*/ 28 w 40"/>
                  <a:gd name="T47" fmla="*/ 45 h 45"/>
                  <a:gd name="T48" fmla="*/ 35 w 40"/>
                  <a:gd name="T49" fmla="*/ 35 h 45"/>
                  <a:gd name="T50" fmla="*/ 40 w 40"/>
                  <a:gd name="T51" fmla="*/ 40 h 45"/>
                  <a:gd name="T52" fmla="*/ 28 w 40"/>
                  <a:gd name="T53" fmla="*/ 45 h 45"/>
                  <a:gd name="T54" fmla="*/ 26 w 40"/>
                  <a:gd name="T55" fmla="*/ 45 h 45"/>
                  <a:gd name="T56" fmla="*/ 14 w 40"/>
                  <a:gd name="T57" fmla="*/ 33 h 45"/>
                  <a:gd name="T58" fmla="*/ 14 w 40"/>
                  <a:gd name="T59" fmla="*/ 33 h 45"/>
                  <a:gd name="T60" fmla="*/ 16 w 40"/>
                  <a:gd name="T61" fmla="*/ 33 h 45"/>
                  <a:gd name="T62" fmla="*/ 12 w 40"/>
                  <a:gd name="T63" fmla="*/ 33 h 45"/>
                  <a:gd name="T64" fmla="*/ 9 w 40"/>
                  <a:gd name="T65" fmla="*/ 28 h 45"/>
                  <a:gd name="T66" fmla="*/ 9 w 40"/>
                  <a:gd name="T67" fmla="*/ 28 h 45"/>
                  <a:gd name="T68" fmla="*/ 9 w 40"/>
                  <a:gd name="T69" fmla="*/ 12 h 45"/>
                  <a:gd name="T70" fmla="*/ 4 w 40"/>
                  <a:gd name="T71" fmla="*/ 12 h 45"/>
                  <a:gd name="T72" fmla="*/ 2 w 40"/>
                  <a:gd name="T73" fmla="*/ 12 h 45"/>
                  <a:gd name="T74" fmla="*/ 0 w 40"/>
                  <a:gd name="T75" fmla="*/ 5 h 45"/>
                  <a:gd name="T76" fmla="*/ 0 w 40"/>
                  <a:gd name="T77" fmla="*/ 0 h 45"/>
                  <a:gd name="T78" fmla="*/ 4 w 40"/>
                  <a:gd name="T79" fmla="*/ 0 h 45"/>
                  <a:gd name="T80" fmla="*/ 9 w 40"/>
                  <a:gd name="T81" fmla="*/ 10 h 45"/>
                  <a:gd name="T82" fmla="*/ 12 w 40"/>
                  <a:gd name="T83" fmla="*/ 19 h 45"/>
                  <a:gd name="T84" fmla="*/ 12 w 40"/>
                  <a:gd name="T85" fmla="*/ 19 h 45"/>
                  <a:gd name="T86" fmla="*/ 12 w 40"/>
                  <a:gd name="T87" fmla="*/ 33 h 45"/>
                  <a:gd name="T88" fmla="*/ 19 w 40"/>
                  <a:gd name="T89" fmla="*/ 33 h 45"/>
                  <a:gd name="T90" fmla="*/ 19 w 40"/>
                  <a:gd name="T91" fmla="*/ 31 h 45"/>
                  <a:gd name="T92" fmla="*/ 21 w 40"/>
                  <a:gd name="T93" fmla="*/ 38 h 45"/>
                  <a:gd name="T94" fmla="*/ 23 w 40"/>
                  <a:gd name="T95" fmla="*/ 33 h 45"/>
                  <a:gd name="T96" fmla="*/ 26 w 40"/>
                  <a:gd name="T97" fmla="*/ 33 h 45"/>
                  <a:gd name="T98" fmla="*/ 28 w 40"/>
                  <a:gd name="T99" fmla="*/ 40 h 45"/>
                  <a:gd name="T100" fmla="*/ 33 w 40"/>
                  <a:gd name="T101" fmla="*/ 33 h 45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0"/>
                  <a:gd name="T154" fmla="*/ 0 h 45"/>
                  <a:gd name="T155" fmla="*/ 40 w 40"/>
                  <a:gd name="T156" fmla="*/ 45 h 45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0" h="45">
                    <a:moveTo>
                      <a:pt x="35" y="38"/>
                    </a:moveTo>
                    <a:lnTo>
                      <a:pt x="30" y="40"/>
                    </a:lnTo>
                    <a:lnTo>
                      <a:pt x="28" y="40"/>
                    </a:lnTo>
                    <a:lnTo>
                      <a:pt x="23" y="38"/>
                    </a:lnTo>
                    <a:lnTo>
                      <a:pt x="23" y="33"/>
                    </a:lnTo>
                    <a:lnTo>
                      <a:pt x="23" y="38"/>
                    </a:lnTo>
                    <a:lnTo>
                      <a:pt x="21" y="38"/>
                    </a:lnTo>
                    <a:lnTo>
                      <a:pt x="16" y="35"/>
                    </a:lnTo>
                    <a:lnTo>
                      <a:pt x="14" y="33"/>
                    </a:lnTo>
                    <a:lnTo>
                      <a:pt x="9" y="28"/>
                    </a:lnTo>
                    <a:lnTo>
                      <a:pt x="12" y="33"/>
                    </a:lnTo>
                    <a:lnTo>
                      <a:pt x="7" y="21"/>
                    </a:lnTo>
                    <a:lnTo>
                      <a:pt x="9" y="26"/>
                    </a:lnTo>
                    <a:lnTo>
                      <a:pt x="7" y="19"/>
                    </a:lnTo>
                    <a:lnTo>
                      <a:pt x="4" y="10"/>
                    </a:lnTo>
                    <a:lnTo>
                      <a:pt x="9" y="10"/>
                    </a:lnTo>
                    <a:lnTo>
                      <a:pt x="4" y="12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4" y="2"/>
                    </a:lnTo>
                    <a:lnTo>
                      <a:pt x="7" y="10"/>
                    </a:lnTo>
                    <a:lnTo>
                      <a:pt x="4" y="12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4" y="26"/>
                    </a:lnTo>
                    <a:lnTo>
                      <a:pt x="9" y="28"/>
                    </a:lnTo>
                    <a:lnTo>
                      <a:pt x="14" y="26"/>
                    </a:lnTo>
                    <a:lnTo>
                      <a:pt x="16" y="31"/>
                    </a:lnTo>
                    <a:lnTo>
                      <a:pt x="14" y="33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9" y="31"/>
                    </a:lnTo>
                    <a:lnTo>
                      <a:pt x="21" y="35"/>
                    </a:lnTo>
                    <a:lnTo>
                      <a:pt x="19" y="38"/>
                    </a:lnTo>
                    <a:lnTo>
                      <a:pt x="21" y="35"/>
                    </a:lnTo>
                    <a:lnTo>
                      <a:pt x="28" y="43"/>
                    </a:lnTo>
                    <a:lnTo>
                      <a:pt x="28" y="45"/>
                    </a:lnTo>
                    <a:lnTo>
                      <a:pt x="26" y="40"/>
                    </a:lnTo>
                    <a:lnTo>
                      <a:pt x="35" y="35"/>
                    </a:lnTo>
                    <a:lnTo>
                      <a:pt x="37" y="38"/>
                    </a:lnTo>
                    <a:lnTo>
                      <a:pt x="40" y="40"/>
                    </a:lnTo>
                    <a:lnTo>
                      <a:pt x="37" y="40"/>
                    </a:lnTo>
                    <a:lnTo>
                      <a:pt x="28" y="45"/>
                    </a:lnTo>
                    <a:lnTo>
                      <a:pt x="26" y="45"/>
                    </a:lnTo>
                    <a:lnTo>
                      <a:pt x="19" y="38"/>
                    </a:lnTo>
                    <a:lnTo>
                      <a:pt x="14" y="33"/>
                    </a:lnTo>
                    <a:lnTo>
                      <a:pt x="16" y="38"/>
                    </a:lnTo>
                    <a:lnTo>
                      <a:pt x="14" y="33"/>
                    </a:lnTo>
                    <a:lnTo>
                      <a:pt x="19" y="31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28"/>
                    </a:lnTo>
                    <a:lnTo>
                      <a:pt x="4" y="14"/>
                    </a:lnTo>
                    <a:lnTo>
                      <a:pt x="9" y="12"/>
                    </a:lnTo>
                    <a:lnTo>
                      <a:pt x="7" y="14"/>
                    </a:lnTo>
                    <a:lnTo>
                      <a:pt x="4" y="12"/>
                    </a:lnTo>
                    <a:lnTo>
                      <a:pt x="0" y="7"/>
                    </a:lnTo>
                    <a:lnTo>
                      <a:pt x="2" y="12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10"/>
                    </a:lnTo>
                    <a:lnTo>
                      <a:pt x="12" y="19"/>
                    </a:lnTo>
                    <a:lnTo>
                      <a:pt x="7" y="19"/>
                    </a:lnTo>
                    <a:lnTo>
                      <a:pt x="12" y="19"/>
                    </a:lnTo>
                    <a:lnTo>
                      <a:pt x="16" y="31"/>
                    </a:lnTo>
                    <a:lnTo>
                      <a:pt x="12" y="33"/>
                    </a:lnTo>
                    <a:lnTo>
                      <a:pt x="16" y="31"/>
                    </a:lnTo>
                    <a:lnTo>
                      <a:pt x="19" y="33"/>
                    </a:lnTo>
                    <a:lnTo>
                      <a:pt x="16" y="35"/>
                    </a:lnTo>
                    <a:lnTo>
                      <a:pt x="19" y="31"/>
                    </a:lnTo>
                    <a:lnTo>
                      <a:pt x="23" y="33"/>
                    </a:lnTo>
                    <a:lnTo>
                      <a:pt x="21" y="38"/>
                    </a:lnTo>
                    <a:lnTo>
                      <a:pt x="21" y="33"/>
                    </a:lnTo>
                    <a:lnTo>
                      <a:pt x="23" y="33"/>
                    </a:lnTo>
                    <a:lnTo>
                      <a:pt x="26" y="33"/>
                    </a:lnTo>
                    <a:lnTo>
                      <a:pt x="30" y="35"/>
                    </a:lnTo>
                    <a:lnTo>
                      <a:pt x="28" y="40"/>
                    </a:lnTo>
                    <a:lnTo>
                      <a:pt x="28" y="35"/>
                    </a:lnTo>
                    <a:lnTo>
                      <a:pt x="33" y="33"/>
                    </a:lnTo>
                    <a:lnTo>
                      <a:pt x="35" y="38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4" name="Freeform 464">
                <a:extLst>
                  <a:ext uri="{FF2B5EF4-FFF2-40B4-BE49-F238E27FC236}">
                    <a16:creationId xmlns:a16="http://schemas.microsoft.com/office/drawing/2014/main" id="{6BC7CABE-A0E3-4665-A47C-577492104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" y="1855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4 w 4"/>
                  <a:gd name="T3" fmla="*/ 3 h 5"/>
                  <a:gd name="T4" fmla="*/ 2 w 4"/>
                  <a:gd name="T5" fmla="*/ 0 h 5"/>
                  <a:gd name="T6" fmla="*/ 0 w 4"/>
                  <a:gd name="T7" fmla="*/ 3 h 5"/>
                  <a:gd name="T8" fmla="*/ 2 w 4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2" y="5"/>
                    </a:moveTo>
                    <a:lnTo>
                      <a:pt x="4" y="3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5" name="Freeform 465">
                <a:extLst>
                  <a:ext uri="{FF2B5EF4-FFF2-40B4-BE49-F238E27FC236}">
                    <a16:creationId xmlns:a16="http://schemas.microsoft.com/office/drawing/2014/main" id="{3F915945-20FE-49D4-B16B-D0EFF7387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013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3 h 5"/>
                  <a:gd name="T4" fmla="*/ 0 w 4"/>
                  <a:gd name="T5" fmla="*/ 0 h 5"/>
                  <a:gd name="T6" fmla="*/ 0 w 4"/>
                  <a:gd name="T7" fmla="*/ 3 h 5"/>
                  <a:gd name="T8" fmla="*/ 4 w 4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4" y="5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6" name="Freeform 466">
                <a:extLst>
                  <a:ext uri="{FF2B5EF4-FFF2-40B4-BE49-F238E27FC236}">
                    <a16:creationId xmlns:a16="http://schemas.microsoft.com/office/drawing/2014/main" id="{355F2208-1D13-4110-8C60-184BB5E45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2016"/>
                <a:ext cx="12" cy="21"/>
              </a:xfrm>
              <a:custGeom>
                <a:avLst/>
                <a:gdLst>
                  <a:gd name="T0" fmla="*/ 12 w 12"/>
                  <a:gd name="T1" fmla="*/ 2 h 21"/>
                  <a:gd name="T2" fmla="*/ 8 w 12"/>
                  <a:gd name="T3" fmla="*/ 11 h 21"/>
                  <a:gd name="T4" fmla="*/ 3 w 12"/>
                  <a:gd name="T5" fmla="*/ 9 h 21"/>
                  <a:gd name="T6" fmla="*/ 8 w 12"/>
                  <a:gd name="T7" fmla="*/ 9 h 21"/>
                  <a:gd name="T8" fmla="*/ 8 w 12"/>
                  <a:gd name="T9" fmla="*/ 14 h 21"/>
                  <a:gd name="T10" fmla="*/ 8 w 12"/>
                  <a:gd name="T11" fmla="*/ 16 h 21"/>
                  <a:gd name="T12" fmla="*/ 8 w 12"/>
                  <a:gd name="T13" fmla="*/ 16 h 21"/>
                  <a:gd name="T14" fmla="*/ 3 w 12"/>
                  <a:gd name="T15" fmla="*/ 21 h 21"/>
                  <a:gd name="T16" fmla="*/ 3 w 12"/>
                  <a:gd name="T17" fmla="*/ 21 h 21"/>
                  <a:gd name="T18" fmla="*/ 0 w 12"/>
                  <a:gd name="T19" fmla="*/ 21 h 21"/>
                  <a:gd name="T20" fmla="*/ 0 w 12"/>
                  <a:gd name="T21" fmla="*/ 18 h 21"/>
                  <a:gd name="T22" fmla="*/ 5 w 12"/>
                  <a:gd name="T23" fmla="*/ 14 h 21"/>
                  <a:gd name="T24" fmla="*/ 8 w 12"/>
                  <a:gd name="T25" fmla="*/ 16 h 21"/>
                  <a:gd name="T26" fmla="*/ 3 w 12"/>
                  <a:gd name="T27" fmla="*/ 14 h 21"/>
                  <a:gd name="T28" fmla="*/ 3 w 12"/>
                  <a:gd name="T29" fmla="*/ 9 h 21"/>
                  <a:gd name="T30" fmla="*/ 3 w 12"/>
                  <a:gd name="T31" fmla="*/ 9 h 21"/>
                  <a:gd name="T32" fmla="*/ 3 w 12"/>
                  <a:gd name="T33" fmla="*/ 9 h 21"/>
                  <a:gd name="T34" fmla="*/ 8 w 12"/>
                  <a:gd name="T35" fmla="*/ 0 h 21"/>
                  <a:gd name="T36" fmla="*/ 12 w 12"/>
                  <a:gd name="T37" fmla="*/ 2 h 2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"/>
                  <a:gd name="T58" fmla="*/ 0 h 21"/>
                  <a:gd name="T59" fmla="*/ 12 w 12"/>
                  <a:gd name="T60" fmla="*/ 21 h 2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" h="21">
                    <a:moveTo>
                      <a:pt x="12" y="2"/>
                    </a:moveTo>
                    <a:lnTo>
                      <a:pt x="8" y="11"/>
                    </a:lnTo>
                    <a:lnTo>
                      <a:pt x="3" y="9"/>
                    </a:lnTo>
                    <a:lnTo>
                      <a:pt x="8" y="9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3" y="21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5" y="14"/>
                    </a:lnTo>
                    <a:lnTo>
                      <a:pt x="8" y="16"/>
                    </a:lnTo>
                    <a:lnTo>
                      <a:pt x="3" y="14"/>
                    </a:lnTo>
                    <a:lnTo>
                      <a:pt x="3" y="9"/>
                    </a:lnTo>
                    <a:lnTo>
                      <a:pt x="8" y="0"/>
                    </a:lnTo>
                    <a:lnTo>
                      <a:pt x="12" y="2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7" name="Freeform 467">
                <a:extLst>
                  <a:ext uri="{FF2B5EF4-FFF2-40B4-BE49-F238E27FC236}">
                    <a16:creationId xmlns:a16="http://schemas.microsoft.com/office/drawing/2014/main" id="{93D6686B-EBD5-461B-A8D5-9E6406C45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5" y="2020"/>
                <a:ext cx="111" cy="95"/>
              </a:xfrm>
              <a:custGeom>
                <a:avLst/>
                <a:gdLst>
                  <a:gd name="T0" fmla="*/ 96 w 111"/>
                  <a:gd name="T1" fmla="*/ 22 h 95"/>
                  <a:gd name="T2" fmla="*/ 87 w 111"/>
                  <a:gd name="T3" fmla="*/ 24 h 95"/>
                  <a:gd name="T4" fmla="*/ 82 w 111"/>
                  <a:gd name="T5" fmla="*/ 40 h 95"/>
                  <a:gd name="T6" fmla="*/ 66 w 111"/>
                  <a:gd name="T7" fmla="*/ 57 h 95"/>
                  <a:gd name="T8" fmla="*/ 56 w 111"/>
                  <a:gd name="T9" fmla="*/ 64 h 95"/>
                  <a:gd name="T10" fmla="*/ 45 w 111"/>
                  <a:gd name="T11" fmla="*/ 71 h 95"/>
                  <a:gd name="T12" fmla="*/ 31 w 111"/>
                  <a:gd name="T13" fmla="*/ 71 h 95"/>
                  <a:gd name="T14" fmla="*/ 7 w 111"/>
                  <a:gd name="T15" fmla="*/ 85 h 95"/>
                  <a:gd name="T16" fmla="*/ 0 w 111"/>
                  <a:gd name="T17" fmla="*/ 90 h 95"/>
                  <a:gd name="T18" fmla="*/ 9 w 111"/>
                  <a:gd name="T19" fmla="*/ 92 h 95"/>
                  <a:gd name="T20" fmla="*/ 21 w 111"/>
                  <a:gd name="T21" fmla="*/ 87 h 95"/>
                  <a:gd name="T22" fmla="*/ 40 w 111"/>
                  <a:gd name="T23" fmla="*/ 78 h 95"/>
                  <a:gd name="T24" fmla="*/ 64 w 111"/>
                  <a:gd name="T25" fmla="*/ 64 h 95"/>
                  <a:gd name="T26" fmla="*/ 64 w 111"/>
                  <a:gd name="T27" fmla="*/ 54 h 95"/>
                  <a:gd name="T28" fmla="*/ 73 w 111"/>
                  <a:gd name="T29" fmla="*/ 54 h 95"/>
                  <a:gd name="T30" fmla="*/ 68 w 111"/>
                  <a:gd name="T31" fmla="*/ 52 h 95"/>
                  <a:gd name="T32" fmla="*/ 87 w 111"/>
                  <a:gd name="T33" fmla="*/ 33 h 95"/>
                  <a:gd name="T34" fmla="*/ 89 w 111"/>
                  <a:gd name="T35" fmla="*/ 38 h 95"/>
                  <a:gd name="T36" fmla="*/ 87 w 111"/>
                  <a:gd name="T37" fmla="*/ 31 h 95"/>
                  <a:gd name="T38" fmla="*/ 101 w 111"/>
                  <a:gd name="T39" fmla="*/ 22 h 95"/>
                  <a:gd name="T40" fmla="*/ 106 w 111"/>
                  <a:gd name="T41" fmla="*/ 14 h 95"/>
                  <a:gd name="T42" fmla="*/ 111 w 111"/>
                  <a:gd name="T43" fmla="*/ 0 h 95"/>
                  <a:gd name="T44" fmla="*/ 106 w 111"/>
                  <a:gd name="T45" fmla="*/ 14 h 95"/>
                  <a:gd name="T46" fmla="*/ 101 w 111"/>
                  <a:gd name="T47" fmla="*/ 22 h 95"/>
                  <a:gd name="T48" fmla="*/ 94 w 111"/>
                  <a:gd name="T49" fmla="*/ 29 h 95"/>
                  <a:gd name="T50" fmla="*/ 89 w 111"/>
                  <a:gd name="T51" fmla="*/ 38 h 95"/>
                  <a:gd name="T52" fmla="*/ 80 w 111"/>
                  <a:gd name="T53" fmla="*/ 45 h 95"/>
                  <a:gd name="T54" fmla="*/ 78 w 111"/>
                  <a:gd name="T55" fmla="*/ 47 h 95"/>
                  <a:gd name="T56" fmla="*/ 73 w 111"/>
                  <a:gd name="T57" fmla="*/ 54 h 95"/>
                  <a:gd name="T58" fmla="*/ 66 w 111"/>
                  <a:gd name="T59" fmla="*/ 59 h 95"/>
                  <a:gd name="T60" fmla="*/ 64 w 111"/>
                  <a:gd name="T61" fmla="*/ 64 h 95"/>
                  <a:gd name="T62" fmla="*/ 40 w 111"/>
                  <a:gd name="T63" fmla="*/ 78 h 95"/>
                  <a:gd name="T64" fmla="*/ 21 w 111"/>
                  <a:gd name="T65" fmla="*/ 87 h 95"/>
                  <a:gd name="T66" fmla="*/ 9 w 111"/>
                  <a:gd name="T67" fmla="*/ 92 h 95"/>
                  <a:gd name="T68" fmla="*/ 2 w 111"/>
                  <a:gd name="T69" fmla="*/ 95 h 95"/>
                  <a:gd name="T70" fmla="*/ 7 w 111"/>
                  <a:gd name="T71" fmla="*/ 85 h 95"/>
                  <a:gd name="T72" fmla="*/ 31 w 111"/>
                  <a:gd name="T73" fmla="*/ 71 h 95"/>
                  <a:gd name="T74" fmla="*/ 42 w 111"/>
                  <a:gd name="T75" fmla="*/ 66 h 95"/>
                  <a:gd name="T76" fmla="*/ 54 w 111"/>
                  <a:gd name="T77" fmla="*/ 59 h 95"/>
                  <a:gd name="T78" fmla="*/ 64 w 111"/>
                  <a:gd name="T79" fmla="*/ 52 h 95"/>
                  <a:gd name="T80" fmla="*/ 80 w 111"/>
                  <a:gd name="T81" fmla="*/ 38 h 95"/>
                  <a:gd name="T82" fmla="*/ 87 w 111"/>
                  <a:gd name="T83" fmla="*/ 24 h 95"/>
                  <a:gd name="T84" fmla="*/ 94 w 111"/>
                  <a:gd name="T85" fmla="*/ 19 h 95"/>
                  <a:gd name="T86" fmla="*/ 92 w 111"/>
                  <a:gd name="T87" fmla="*/ 14 h 9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11"/>
                  <a:gd name="T133" fmla="*/ 0 h 95"/>
                  <a:gd name="T134" fmla="*/ 111 w 111"/>
                  <a:gd name="T135" fmla="*/ 95 h 95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11" h="95">
                    <a:moveTo>
                      <a:pt x="96" y="14"/>
                    </a:moveTo>
                    <a:lnTo>
                      <a:pt x="96" y="19"/>
                    </a:lnTo>
                    <a:lnTo>
                      <a:pt x="96" y="22"/>
                    </a:lnTo>
                    <a:lnTo>
                      <a:pt x="92" y="26"/>
                    </a:lnTo>
                    <a:lnTo>
                      <a:pt x="87" y="24"/>
                    </a:lnTo>
                    <a:lnTo>
                      <a:pt x="92" y="26"/>
                    </a:lnTo>
                    <a:lnTo>
                      <a:pt x="82" y="40"/>
                    </a:lnTo>
                    <a:lnTo>
                      <a:pt x="66" y="57"/>
                    </a:lnTo>
                    <a:lnTo>
                      <a:pt x="56" y="64"/>
                    </a:lnTo>
                    <a:lnTo>
                      <a:pt x="45" y="71"/>
                    </a:lnTo>
                    <a:lnTo>
                      <a:pt x="33" y="76"/>
                    </a:lnTo>
                    <a:lnTo>
                      <a:pt x="31" y="71"/>
                    </a:lnTo>
                    <a:lnTo>
                      <a:pt x="33" y="76"/>
                    </a:lnTo>
                    <a:lnTo>
                      <a:pt x="9" y="90"/>
                    </a:lnTo>
                    <a:lnTo>
                      <a:pt x="7" y="85"/>
                    </a:lnTo>
                    <a:lnTo>
                      <a:pt x="9" y="90"/>
                    </a:lnTo>
                    <a:lnTo>
                      <a:pt x="2" y="95"/>
                    </a:lnTo>
                    <a:lnTo>
                      <a:pt x="0" y="90"/>
                    </a:lnTo>
                    <a:lnTo>
                      <a:pt x="7" y="87"/>
                    </a:lnTo>
                    <a:lnTo>
                      <a:pt x="9" y="92"/>
                    </a:lnTo>
                    <a:lnTo>
                      <a:pt x="7" y="87"/>
                    </a:lnTo>
                    <a:lnTo>
                      <a:pt x="19" y="83"/>
                    </a:lnTo>
                    <a:lnTo>
                      <a:pt x="21" y="87"/>
                    </a:lnTo>
                    <a:lnTo>
                      <a:pt x="19" y="83"/>
                    </a:lnTo>
                    <a:lnTo>
                      <a:pt x="38" y="73"/>
                    </a:lnTo>
                    <a:lnTo>
                      <a:pt x="40" y="78"/>
                    </a:lnTo>
                    <a:lnTo>
                      <a:pt x="38" y="73"/>
                    </a:lnTo>
                    <a:lnTo>
                      <a:pt x="61" y="59"/>
                    </a:lnTo>
                    <a:lnTo>
                      <a:pt x="64" y="64"/>
                    </a:lnTo>
                    <a:lnTo>
                      <a:pt x="59" y="62"/>
                    </a:lnTo>
                    <a:lnTo>
                      <a:pt x="61" y="57"/>
                    </a:lnTo>
                    <a:lnTo>
                      <a:pt x="64" y="54"/>
                    </a:lnTo>
                    <a:lnTo>
                      <a:pt x="71" y="50"/>
                    </a:lnTo>
                    <a:lnTo>
                      <a:pt x="73" y="54"/>
                    </a:lnTo>
                    <a:lnTo>
                      <a:pt x="68" y="52"/>
                    </a:lnTo>
                    <a:lnTo>
                      <a:pt x="73" y="45"/>
                    </a:lnTo>
                    <a:lnTo>
                      <a:pt x="68" y="52"/>
                    </a:lnTo>
                    <a:lnTo>
                      <a:pt x="75" y="45"/>
                    </a:lnTo>
                    <a:lnTo>
                      <a:pt x="78" y="43"/>
                    </a:lnTo>
                    <a:lnTo>
                      <a:pt x="87" y="33"/>
                    </a:lnTo>
                    <a:lnTo>
                      <a:pt x="78" y="40"/>
                    </a:lnTo>
                    <a:lnTo>
                      <a:pt x="87" y="33"/>
                    </a:lnTo>
                    <a:lnTo>
                      <a:pt x="89" y="38"/>
                    </a:lnTo>
                    <a:lnTo>
                      <a:pt x="85" y="36"/>
                    </a:lnTo>
                    <a:lnTo>
                      <a:pt x="89" y="26"/>
                    </a:lnTo>
                    <a:lnTo>
                      <a:pt x="87" y="31"/>
                    </a:lnTo>
                    <a:lnTo>
                      <a:pt x="92" y="26"/>
                    </a:lnTo>
                    <a:lnTo>
                      <a:pt x="99" y="19"/>
                    </a:lnTo>
                    <a:lnTo>
                      <a:pt x="101" y="22"/>
                    </a:lnTo>
                    <a:lnTo>
                      <a:pt x="96" y="19"/>
                    </a:lnTo>
                    <a:lnTo>
                      <a:pt x="101" y="12"/>
                    </a:lnTo>
                    <a:lnTo>
                      <a:pt x="106" y="14"/>
                    </a:lnTo>
                    <a:lnTo>
                      <a:pt x="101" y="12"/>
                    </a:lnTo>
                    <a:lnTo>
                      <a:pt x="106" y="0"/>
                    </a:lnTo>
                    <a:lnTo>
                      <a:pt x="111" y="0"/>
                    </a:lnTo>
                    <a:lnTo>
                      <a:pt x="111" y="3"/>
                    </a:lnTo>
                    <a:lnTo>
                      <a:pt x="106" y="14"/>
                    </a:lnTo>
                    <a:lnTo>
                      <a:pt x="101" y="22"/>
                    </a:lnTo>
                    <a:lnTo>
                      <a:pt x="94" y="29"/>
                    </a:lnTo>
                    <a:lnTo>
                      <a:pt x="92" y="26"/>
                    </a:lnTo>
                    <a:lnTo>
                      <a:pt x="94" y="29"/>
                    </a:lnTo>
                    <a:lnTo>
                      <a:pt x="89" y="38"/>
                    </a:lnTo>
                    <a:lnTo>
                      <a:pt x="80" y="45"/>
                    </a:lnTo>
                    <a:lnTo>
                      <a:pt x="78" y="40"/>
                    </a:lnTo>
                    <a:lnTo>
                      <a:pt x="80" y="45"/>
                    </a:lnTo>
                    <a:lnTo>
                      <a:pt x="78" y="47"/>
                    </a:lnTo>
                    <a:lnTo>
                      <a:pt x="75" y="45"/>
                    </a:lnTo>
                    <a:lnTo>
                      <a:pt x="78" y="47"/>
                    </a:lnTo>
                    <a:lnTo>
                      <a:pt x="73" y="54"/>
                    </a:lnTo>
                    <a:lnTo>
                      <a:pt x="66" y="59"/>
                    </a:lnTo>
                    <a:lnTo>
                      <a:pt x="64" y="54"/>
                    </a:lnTo>
                    <a:lnTo>
                      <a:pt x="66" y="59"/>
                    </a:lnTo>
                    <a:lnTo>
                      <a:pt x="64" y="64"/>
                    </a:lnTo>
                    <a:lnTo>
                      <a:pt x="40" y="78"/>
                    </a:lnTo>
                    <a:lnTo>
                      <a:pt x="21" y="87"/>
                    </a:lnTo>
                    <a:lnTo>
                      <a:pt x="9" y="92"/>
                    </a:lnTo>
                    <a:lnTo>
                      <a:pt x="2" y="95"/>
                    </a:lnTo>
                    <a:lnTo>
                      <a:pt x="0" y="90"/>
                    </a:lnTo>
                    <a:lnTo>
                      <a:pt x="7" y="85"/>
                    </a:lnTo>
                    <a:lnTo>
                      <a:pt x="31" y="71"/>
                    </a:lnTo>
                    <a:lnTo>
                      <a:pt x="42" y="66"/>
                    </a:lnTo>
                    <a:lnTo>
                      <a:pt x="45" y="71"/>
                    </a:lnTo>
                    <a:lnTo>
                      <a:pt x="42" y="66"/>
                    </a:lnTo>
                    <a:lnTo>
                      <a:pt x="54" y="59"/>
                    </a:lnTo>
                    <a:lnTo>
                      <a:pt x="56" y="64"/>
                    </a:lnTo>
                    <a:lnTo>
                      <a:pt x="54" y="59"/>
                    </a:lnTo>
                    <a:lnTo>
                      <a:pt x="64" y="52"/>
                    </a:lnTo>
                    <a:lnTo>
                      <a:pt x="66" y="57"/>
                    </a:lnTo>
                    <a:lnTo>
                      <a:pt x="64" y="54"/>
                    </a:lnTo>
                    <a:lnTo>
                      <a:pt x="80" y="38"/>
                    </a:lnTo>
                    <a:lnTo>
                      <a:pt x="82" y="40"/>
                    </a:lnTo>
                    <a:lnTo>
                      <a:pt x="78" y="38"/>
                    </a:lnTo>
                    <a:lnTo>
                      <a:pt x="87" y="24"/>
                    </a:lnTo>
                    <a:lnTo>
                      <a:pt x="82" y="31"/>
                    </a:lnTo>
                    <a:lnTo>
                      <a:pt x="89" y="24"/>
                    </a:lnTo>
                    <a:lnTo>
                      <a:pt x="94" y="19"/>
                    </a:lnTo>
                    <a:lnTo>
                      <a:pt x="96" y="22"/>
                    </a:lnTo>
                    <a:lnTo>
                      <a:pt x="92" y="19"/>
                    </a:lnTo>
                    <a:lnTo>
                      <a:pt x="92" y="14"/>
                    </a:lnTo>
                    <a:lnTo>
                      <a:pt x="96" y="14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8" name="Freeform 468">
                <a:extLst>
                  <a:ext uri="{FF2B5EF4-FFF2-40B4-BE49-F238E27FC236}">
                    <a16:creationId xmlns:a16="http://schemas.microsoft.com/office/drawing/2014/main" id="{470DFA04-7719-4904-AF6D-7F7B4DF15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" y="1641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5 w 5"/>
                  <a:gd name="T5" fmla="*/ 3 h 5"/>
                  <a:gd name="T6" fmla="*/ 5 w 5"/>
                  <a:gd name="T7" fmla="*/ 0 h 5"/>
                  <a:gd name="T8" fmla="*/ 0 w 5"/>
                  <a:gd name="T9" fmla="*/ 3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3"/>
                    </a:moveTo>
                    <a:lnTo>
                      <a:pt x="0" y="5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9" name="Freeform 469">
                <a:extLst>
                  <a:ext uri="{FF2B5EF4-FFF2-40B4-BE49-F238E27FC236}">
                    <a16:creationId xmlns:a16="http://schemas.microsoft.com/office/drawing/2014/main" id="{F18A03FB-4901-48C2-A3DA-E7E1DE1F8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" y="1507"/>
                <a:ext cx="66" cy="167"/>
              </a:xfrm>
              <a:custGeom>
                <a:avLst/>
                <a:gdLst>
                  <a:gd name="T0" fmla="*/ 35 w 66"/>
                  <a:gd name="T1" fmla="*/ 101 h 167"/>
                  <a:gd name="T2" fmla="*/ 31 w 66"/>
                  <a:gd name="T3" fmla="*/ 59 h 167"/>
                  <a:gd name="T4" fmla="*/ 38 w 66"/>
                  <a:gd name="T5" fmla="*/ 52 h 167"/>
                  <a:gd name="T6" fmla="*/ 33 w 66"/>
                  <a:gd name="T7" fmla="*/ 38 h 167"/>
                  <a:gd name="T8" fmla="*/ 26 w 66"/>
                  <a:gd name="T9" fmla="*/ 31 h 167"/>
                  <a:gd name="T10" fmla="*/ 24 w 66"/>
                  <a:gd name="T11" fmla="*/ 33 h 167"/>
                  <a:gd name="T12" fmla="*/ 17 w 66"/>
                  <a:gd name="T13" fmla="*/ 33 h 167"/>
                  <a:gd name="T14" fmla="*/ 9 w 66"/>
                  <a:gd name="T15" fmla="*/ 28 h 167"/>
                  <a:gd name="T16" fmla="*/ 7 w 66"/>
                  <a:gd name="T17" fmla="*/ 21 h 167"/>
                  <a:gd name="T18" fmla="*/ 9 w 66"/>
                  <a:gd name="T19" fmla="*/ 16 h 167"/>
                  <a:gd name="T20" fmla="*/ 5 w 66"/>
                  <a:gd name="T21" fmla="*/ 9 h 167"/>
                  <a:gd name="T22" fmla="*/ 0 w 66"/>
                  <a:gd name="T23" fmla="*/ 5 h 167"/>
                  <a:gd name="T24" fmla="*/ 5 w 66"/>
                  <a:gd name="T25" fmla="*/ 12 h 167"/>
                  <a:gd name="T26" fmla="*/ 12 w 66"/>
                  <a:gd name="T27" fmla="*/ 38 h 167"/>
                  <a:gd name="T28" fmla="*/ 17 w 66"/>
                  <a:gd name="T29" fmla="*/ 68 h 167"/>
                  <a:gd name="T30" fmla="*/ 21 w 66"/>
                  <a:gd name="T31" fmla="*/ 73 h 167"/>
                  <a:gd name="T32" fmla="*/ 17 w 66"/>
                  <a:gd name="T33" fmla="*/ 47 h 167"/>
                  <a:gd name="T34" fmla="*/ 14 w 66"/>
                  <a:gd name="T35" fmla="*/ 45 h 167"/>
                  <a:gd name="T36" fmla="*/ 17 w 66"/>
                  <a:gd name="T37" fmla="*/ 35 h 167"/>
                  <a:gd name="T38" fmla="*/ 24 w 66"/>
                  <a:gd name="T39" fmla="*/ 33 h 167"/>
                  <a:gd name="T40" fmla="*/ 31 w 66"/>
                  <a:gd name="T41" fmla="*/ 31 h 167"/>
                  <a:gd name="T42" fmla="*/ 35 w 66"/>
                  <a:gd name="T43" fmla="*/ 38 h 167"/>
                  <a:gd name="T44" fmla="*/ 31 w 66"/>
                  <a:gd name="T45" fmla="*/ 45 h 167"/>
                  <a:gd name="T46" fmla="*/ 24 w 66"/>
                  <a:gd name="T47" fmla="*/ 49 h 167"/>
                  <a:gd name="T48" fmla="*/ 28 w 66"/>
                  <a:gd name="T49" fmla="*/ 82 h 167"/>
                  <a:gd name="T50" fmla="*/ 33 w 66"/>
                  <a:gd name="T51" fmla="*/ 94 h 167"/>
                  <a:gd name="T52" fmla="*/ 33 w 66"/>
                  <a:gd name="T53" fmla="*/ 108 h 167"/>
                  <a:gd name="T54" fmla="*/ 52 w 66"/>
                  <a:gd name="T55" fmla="*/ 134 h 167"/>
                  <a:gd name="T56" fmla="*/ 66 w 66"/>
                  <a:gd name="T57" fmla="*/ 165 h 167"/>
                  <a:gd name="T58" fmla="*/ 52 w 66"/>
                  <a:gd name="T59" fmla="*/ 148 h 167"/>
                  <a:gd name="T60" fmla="*/ 52 w 66"/>
                  <a:gd name="T61" fmla="*/ 134 h 167"/>
                  <a:gd name="T62" fmla="*/ 33 w 66"/>
                  <a:gd name="T63" fmla="*/ 108 h 167"/>
                  <a:gd name="T64" fmla="*/ 26 w 66"/>
                  <a:gd name="T65" fmla="*/ 92 h 167"/>
                  <a:gd name="T66" fmla="*/ 24 w 66"/>
                  <a:gd name="T67" fmla="*/ 85 h 167"/>
                  <a:gd name="T68" fmla="*/ 24 w 66"/>
                  <a:gd name="T69" fmla="*/ 49 h 167"/>
                  <a:gd name="T70" fmla="*/ 28 w 66"/>
                  <a:gd name="T71" fmla="*/ 38 h 167"/>
                  <a:gd name="T72" fmla="*/ 35 w 66"/>
                  <a:gd name="T73" fmla="*/ 38 h 167"/>
                  <a:gd name="T74" fmla="*/ 28 w 66"/>
                  <a:gd name="T75" fmla="*/ 35 h 167"/>
                  <a:gd name="T76" fmla="*/ 24 w 66"/>
                  <a:gd name="T77" fmla="*/ 38 h 167"/>
                  <a:gd name="T78" fmla="*/ 17 w 66"/>
                  <a:gd name="T79" fmla="*/ 35 h 167"/>
                  <a:gd name="T80" fmla="*/ 19 w 66"/>
                  <a:gd name="T81" fmla="*/ 42 h 167"/>
                  <a:gd name="T82" fmla="*/ 21 w 66"/>
                  <a:gd name="T83" fmla="*/ 54 h 167"/>
                  <a:gd name="T84" fmla="*/ 26 w 66"/>
                  <a:gd name="T85" fmla="*/ 73 h 167"/>
                  <a:gd name="T86" fmla="*/ 17 w 66"/>
                  <a:gd name="T87" fmla="*/ 68 h 167"/>
                  <a:gd name="T88" fmla="*/ 2 w 66"/>
                  <a:gd name="T89" fmla="*/ 19 h 167"/>
                  <a:gd name="T90" fmla="*/ 0 w 66"/>
                  <a:gd name="T91" fmla="*/ 14 h 167"/>
                  <a:gd name="T92" fmla="*/ 5 w 66"/>
                  <a:gd name="T93" fmla="*/ 5 h 167"/>
                  <a:gd name="T94" fmla="*/ 17 w 66"/>
                  <a:gd name="T95" fmla="*/ 9 h 167"/>
                  <a:gd name="T96" fmla="*/ 14 w 66"/>
                  <a:gd name="T97" fmla="*/ 19 h 167"/>
                  <a:gd name="T98" fmla="*/ 12 w 66"/>
                  <a:gd name="T99" fmla="*/ 19 h 167"/>
                  <a:gd name="T100" fmla="*/ 14 w 66"/>
                  <a:gd name="T101" fmla="*/ 28 h 167"/>
                  <a:gd name="T102" fmla="*/ 17 w 66"/>
                  <a:gd name="T103" fmla="*/ 33 h 167"/>
                  <a:gd name="T104" fmla="*/ 21 w 66"/>
                  <a:gd name="T105" fmla="*/ 28 h 167"/>
                  <a:gd name="T106" fmla="*/ 31 w 66"/>
                  <a:gd name="T107" fmla="*/ 26 h 167"/>
                  <a:gd name="T108" fmla="*/ 38 w 66"/>
                  <a:gd name="T109" fmla="*/ 35 h 167"/>
                  <a:gd name="T110" fmla="*/ 38 w 66"/>
                  <a:gd name="T111" fmla="*/ 54 h 167"/>
                  <a:gd name="T112" fmla="*/ 35 w 66"/>
                  <a:gd name="T113" fmla="*/ 85 h 167"/>
                  <a:gd name="T114" fmla="*/ 35 w 66"/>
                  <a:gd name="T115" fmla="*/ 101 h 16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6"/>
                  <a:gd name="T175" fmla="*/ 0 h 167"/>
                  <a:gd name="T176" fmla="*/ 66 w 66"/>
                  <a:gd name="T177" fmla="*/ 167 h 167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6" h="167">
                    <a:moveTo>
                      <a:pt x="52" y="137"/>
                    </a:moveTo>
                    <a:lnTo>
                      <a:pt x="35" y="101"/>
                    </a:lnTo>
                    <a:lnTo>
                      <a:pt x="31" y="87"/>
                    </a:lnTo>
                    <a:lnTo>
                      <a:pt x="31" y="85"/>
                    </a:lnTo>
                    <a:lnTo>
                      <a:pt x="31" y="59"/>
                    </a:lnTo>
                    <a:lnTo>
                      <a:pt x="33" y="52"/>
                    </a:lnTo>
                    <a:lnTo>
                      <a:pt x="38" y="52"/>
                    </a:lnTo>
                    <a:lnTo>
                      <a:pt x="33" y="52"/>
                    </a:lnTo>
                    <a:lnTo>
                      <a:pt x="33" y="35"/>
                    </a:lnTo>
                    <a:lnTo>
                      <a:pt x="38" y="35"/>
                    </a:lnTo>
                    <a:lnTo>
                      <a:pt x="33" y="38"/>
                    </a:lnTo>
                    <a:lnTo>
                      <a:pt x="28" y="31"/>
                    </a:lnTo>
                    <a:lnTo>
                      <a:pt x="31" y="26"/>
                    </a:lnTo>
                    <a:lnTo>
                      <a:pt x="31" y="31"/>
                    </a:lnTo>
                    <a:lnTo>
                      <a:pt x="26" y="31"/>
                    </a:lnTo>
                    <a:lnTo>
                      <a:pt x="26" y="26"/>
                    </a:lnTo>
                    <a:lnTo>
                      <a:pt x="28" y="31"/>
                    </a:lnTo>
                    <a:lnTo>
                      <a:pt x="24" y="33"/>
                    </a:lnTo>
                    <a:lnTo>
                      <a:pt x="21" y="33"/>
                    </a:lnTo>
                    <a:lnTo>
                      <a:pt x="17" y="33"/>
                    </a:lnTo>
                    <a:lnTo>
                      <a:pt x="12" y="31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2" y="16"/>
                    </a:lnTo>
                    <a:lnTo>
                      <a:pt x="14" y="19"/>
                    </a:lnTo>
                    <a:lnTo>
                      <a:pt x="9" y="16"/>
                    </a:lnTo>
                    <a:lnTo>
                      <a:pt x="12" y="12"/>
                    </a:lnTo>
                    <a:lnTo>
                      <a:pt x="17" y="9"/>
                    </a:lnTo>
                    <a:lnTo>
                      <a:pt x="14" y="14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5" y="12"/>
                    </a:lnTo>
                    <a:lnTo>
                      <a:pt x="0" y="14"/>
                    </a:lnTo>
                    <a:lnTo>
                      <a:pt x="5" y="12"/>
                    </a:lnTo>
                    <a:lnTo>
                      <a:pt x="7" y="19"/>
                    </a:lnTo>
                    <a:lnTo>
                      <a:pt x="12" y="38"/>
                    </a:lnTo>
                    <a:lnTo>
                      <a:pt x="7" y="40"/>
                    </a:lnTo>
                    <a:lnTo>
                      <a:pt x="12" y="38"/>
                    </a:lnTo>
                    <a:lnTo>
                      <a:pt x="21" y="66"/>
                    </a:lnTo>
                    <a:lnTo>
                      <a:pt x="17" y="68"/>
                    </a:lnTo>
                    <a:lnTo>
                      <a:pt x="21" y="66"/>
                    </a:lnTo>
                    <a:lnTo>
                      <a:pt x="26" y="73"/>
                    </a:lnTo>
                    <a:lnTo>
                      <a:pt x="21" y="73"/>
                    </a:lnTo>
                    <a:lnTo>
                      <a:pt x="17" y="54"/>
                    </a:lnTo>
                    <a:lnTo>
                      <a:pt x="17" y="47"/>
                    </a:lnTo>
                    <a:lnTo>
                      <a:pt x="21" y="47"/>
                    </a:lnTo>
                    <a:lnTo>
                      <a:pt x="17" y="49"/>
                    </a:lnTo>
                    <a:lnTo>
                      <a:pt x="14" y="45"/>
                    </a:lnTo>
                    <a:lnTo>
                      <a:pt x="14" y="42"/>
                    </a:lnTo>
                    <a:lnTo>
                      <a:pt x="14" y="38"/>
                    </a:lnTo>
                    <a:lnTo>
                      <a:pt x="17" y="35"/>
                    </a:lnTo>
                    <a:lnTo>
                      <a:pt x="21" y="33"/>
                    </a:lnTo>
                    <a:lnTo>
                      <a:pt x="24" y="38"/>
                    </a:lnTo>
                    <a:lnTo>
                      <a:pt x="21" y="35"/>
                    </a:lnTo>
                    <a:lnTo>
                      <a:pt x="24" y="33"/>
                    </a:lnTo>
                    <a:lnTo>
                      <a:pt x="26" y="31"/>
                    </a:lnTo>
                    <a:lnTo>
                      <a:pt x="24" y="31"/>
                    </a:lnTo>
                    <a:lnTo>
                      <a:pt x="28" y="31"/>
                    </a:lnTo>
                    <a:lnTo>
                      <a:pt x="31" y="31"/>
                    </a:lnTo>
                    <a:lnTo>
                      <a:pt x="35" y="33"/>
                    </a:lnTo>
                    <a:lnTo>
                      <a:pt x="38" y="35"/>
                    </a:lnTo>
                    <a:lnTo>
                      <a:pt x="35" y="38"/>
                    </a:lnTo>
                    <a:lnTo>
                      <a:pt x="33" y="40"/>
                    </a:lnTo>
                    <a:lnTo>
                      <a:pt x="28" y="38"/>
                    </a:lnTo>
                    <a:lnTo>
                      <a:pt x="33" y="40"/>
                    </a:lnTo>
                    <a:lnTo>
                      <a:pt x="31" y="45"/>
                    </a:lnTo>
                    <a:lnTo>
                      <a:pt x="26" y="42"/>
                    </a:lnTo>
                    <a:lnTo>
                      <a:pt x="31" y="45"/>
                    </a:lnTo>
                    <a:lnTo>
                      <a:pt x="28" y="52"/>
                    </a:lnTo>
                    <a:lnTo>
                      <a:pt x="24" y="49"/>
                    </a:lnTo>
                    <a:lnTo>
                      <a:pt x="28" y="49"/>
                    </a:lnTo>
                    <a:lnTo>
                      <a:pt x="28" y="82"/>
                    </a:lnTo>
                    <a:lnTo>
                      <a:pt x="24" y="85"/>
                    </a:lnTo>
                    <a:lnTo>
                      <a:pt x="28" y="82"/>
                    </a:lnTo>
                    <a:lnTo>
                      <a:pt x="31" y="89"/>
                    </a:lnTo>
                    <a:lnTo>
                      <a:pt x="26" y="92"/>
                    </a:lnTo>
                    <a:lnTo>
                      <a:pt x="31" y="89"/>
                    </a:lnTo>
                    <a:lnTo>
                      <a:pt x="33" y="94"/>
                    </a:lnTo>
                    <a:lnTo>
                      <a:pt x="38" y="106"/>
                    </a:lnTo>
                    <a:lnTo>
                      <a:pt x="33" y="108"/>
                    </a:lnTo>
                    <a:lnTo>
                      <a:pt x="38" y="106"/>
                    </a:lnTo>
                    <a:lnTo>
                      <a:pt x="52" y="134"/>
                    </a:lnTo>
                    <a:lnTo>
                      <a:pt x="57" y="146"/>
                    </a:lnTo>
                    <a:lnTo>
                      <a:pt x="52" y="148"/>
                    </a:lnTo>
                    <a:lnTo>
                      <a:pt x="57" y="146"/>
                    </a:lnTo>
                    <a:lnTo>
                      <a:pt x="66" y="165"/>
                    </a:lnTo>
                    <a:lnTo>
                      <a:pt x="61" y="167"/>
                    </a:lnTo>
                    <a:lnTo>
                      <a:pt x="52" y="148"/>
                    </a:lnTo>
                    <a:lnTo>
                      <a:pt x="47" y="137"/>
                    </a:lnTo>
                    <a:lnTo>
                      <a:pt x="52" y="134"/>
                    </a:lnTo>
                    <a:lnTo>
                      <a:pt x="47" y="137"/>
                    </a:lnTo>
                    <a:lnTo>
                      <a:pt x="33" y="108"/>
                    </a:lnTo>
                    <a:lnTo>
                      <a:pt x="28" y="96"/>
                    </a:lnTo>
                    <a:lnTo>
                      <a:pt x="33" y="94"/>
                    </a:lnTo>
                    <a:lnTo>
                      <a:pt x="28" y="96"/>
                    </a:lnTo>
                    <a:lnTo>
                      <a:pt x="26" y="92"/>
                    </a:lnTo>
                    <a:lnTo>
                      <a:pt x="24" y="85"/>
                    </a:lnTo>
                    <a:lnTo>
                      <a:pt x="24" y="82"/>
                    </a:lnTo>
                    <a:lnTo>
                      <a:pt x="24" y="49"/>
                    </a:lnTo>
                    <a:lnTo>
                      <a:pt x="26" y="42"/>
                    </a:lnTo>
                    <a:lnTo>
                      <a:pt x="28" y="38"/>
                    </a:lnTo>
                    <a:lnTo>
                      <a:pt x="26" y="42"/>
                    </a:lnTo>
                    <a:lnTo>
                      <a:pt x="31" y="38"/>
                    </a:lnTo>
                    <a:lnTo>
                      <a:pt x="33" y="35"/>
                    </a:lnTo>
                    <a:lnTo>
                      <a:pt x="35" y="38"/>
                    </a:lnTo>
                    <a:lnTo>
                      <a:pt x="33" y="38"/>
                    </a:lnTo>
                    <a:lnTo>
                      <a:pt x="28" y="35"/>
                    </a:lnTo>
                    <a:lnTo>
                      <a:pt x="31" y="31"/>
                    </a:lnTo>
                    <a:lnTo>
                      <a:pt x="28" y="35"/>
                    </a:lnTo>
                    <a:lnTo>
                      <a:pt x="24" y="35"/>
                    </a:lnTo>
                    <a:lnTo>
                      <a:pt x="24" y="31"/>
                    </a:lnTo>
                    <a:lnTo>
                      <a:pt x="26" y="35"/>
                    </a:lnTo>
                    <a:lnTo>
                      <a:pt x="24" y="38"/>
                    </a:lnTo>
                    <a:lnTo>
                      <a:pt x="19" y="40"/>
                    </a:lnTo>
                    <a:lnTo>
                      <a:pt x="17" y="35"/>
                    </a:lnTo>
                    <a:lnTo>
                      <a:pt x="19" y="38"/>
                    </a:lnTo>
                    <a:lnTo>
                      <a:pt x="19" y="42"/>
                    </a:lnTo>
                    <a:lnTo>
                      <a:pt x="14" y="42"/>
                    </a:lnTo>
                    <a:lnTo>
                      <a:pt x="19" y="42"/>
                    </a:lnTo>
                    <a:lnTo>
                      <a:pt x="21" y="47"/>
                    </a:lnTo>
                    <a:lnTo>
                      <a:pt x="21" y="54"/>
                    </a:lnTo>
                    <a:lnTo>
                      <a:pt x="17" y="54"/>
                    </a:lnTo>
                    <a:lnTo>
                      <a:pt x="21" y="54"/>
                    </a:lnTo>
                    <a:lnTo>
                      <a:pt x="26" y="73"/>
                    </a:lnTo>
                    <a:lnTo>
                      <a:pt x="21" y="75"/>
                    </a:lnTo>
                    <a:lnTo>
                      <a:pt x="17" y="68"/>
                    </a:lnTo>
                    <a:lnTo>
                      <a:pt x="7" y="40"/>
                    </a:lnTo>
                    <a:lnTo>
                      <a:pt x="9" y="47"/>
                    </a:lnTo>
                    <a:lnTo>
                      <a:pt x="7" y="38"/>
                    </a:lnTo>
                    <a:lnTo>
                      <a:pt x="2" y="19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7" y="5"/>
                    </a:lnTo>
                    <a:lnTo>
                      <a:pt x="17" y="9"/>
                    </a:lnTo>
                    <a:lnTo>
                      <a:pt x="17" y="14"/>
                    </a:lnTo>
                    <a:lnTo>
                      <a:pt x="14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2" y="26"/>
                    </a:lnTo>
                    <a:lnTo>
                      <a:pt x="7" y="26"/>
                    </a:lnTo>
                    <a:lnTo>
                      <a:pt x="12" y="26"/>
                    </a:lnTo>
                    <a:lnTo>
                      <a:pt x="14" y="28"/>
                    </a:lnTo>
                    <a:lnTo>
                      <a:pt x="12" y="31"/>
                    </a:lnTo>
                    <a:lnTo>
                      <a:pt x="14" y="26"/>
                    </a:lnTo>
                    <a:lnTo>
                      <a:pt x="19" y="28"/>
                    </a:lnTo>
                    <a:lnTo>
                      <a:pt x="17" y="33"/>
                    </a:lnTo>
                    <a:lnTo>
                      <a:pt x="17" y="28"/>
                    </a:lnTo>
                    <a:lnTo>
                      <a:pt x="21" y="28"/>
                    </a:lnTo>
                    <a:lnTo>
                      <a:pt x="21" y="33"/>
                    </a:lnTo>
                    <a:lnTo>
                      <a:pt x="21" y="28"/>
                    </a:lnTo>
                    <a:lnTo>
                      <a:pt x="26" y="26"/>
                    </a:lnTo>
                    <a:lnTo>
                      <a:pt x="31" y="26"/>
                    </a:lnTo>
                    <a:lnTo>
                      <a:pt x="33" y="28"/>
                    </a:lnTo>
                    <a:lnTo>
                      <a:pt x="38" y="35"/>
                    </a:lnTo>
                    <a:lnTo>
                      <a:pt x="38" y="52"/>
                    </a:lnTo>
                    <a:lnTo>
                      <a:pt x="38" y="54"/>
                    </a:lnTo>
                    <a:lnTo>
                      <a:pt x="35" y="61"/>
                    </a:lnTo>
                    <a:lnTo>
                      <a:pt x="31" y="59"/>
                    </a:lnTo>
                    <a:lnTo>
                      <a:pt x="35" y="59"/>
                    </a:lnTo>
                    <a:lnTo>
                      <a:pt x="35" y="85"/>
                    </a:lnTo>
                    <a:lnTo>
                      <a:pt x="31" y="85"/>
                    </a:lnTo>
                    <a:lnTo>
                      <a:pt x="35" y="85"/>
                    </a:lnTo>
                    <a:lnTo>
                      <a:pt x="40" y="99"/>
                    </a:lnTo>
                    <a:lnTo>
                      <a:pt x="35" y="101"/>
                    </a:lnTo>
                    <a:lnTo>
                      <a:pt x="40" y="99"/>
                    </a:lnTo>
                    <a:lnTo>
                      <a:pt x="57" y="134"/>
                    </a:lnTo>
                    <a:lnTo>
                      <a:pt x="52" y="13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80" name="Freeform 470">
                <a:extLst>
                  <a:ext uri="{FF2B5EF4-FFF2-40B4-BE49-F238E27FC236}">
                    <a16:creationId xmlns:a16="http://schemas.microsoft.com/office/drawing/2014/main" id="{716B8DA8-0535-4598-B345-67321C309A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" y="1679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5 w 5"/>
                  <a:gd name="T3" fmla="*/ 2 h 5"/>
                  <a:gd name="T4" fmla="*/ 0 w 5"/>
                  <a:gd name="T5" fmla="*/ 5 h 5"/>
                  <a:gd name="T6" fmla="*/ 0 w 5"/>
                  <a:gd name="T7" fmla="*/ 2 h 5"/>
                  <a:gd name="T8" fmla="*/ 5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5" y="0"/>
                    </a:moveTo>
                    <a:lnTo>
                      <a:pt x="5" y="2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81" name="Freeform 471">
                <a:extLst>
                  <a:ext uri="{FF2B5EF4-FFF2-40B4-BE49-F238E27FC236}">
                    <a16:creationId xmlns:a16="http://schemas.microsoft.com/office/drawing/2014/main" id="{E192C72C-4916-4216-A289-D3CEB668A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1672"/>
                <a:ext cx="10" cy="9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2 h 9"/>
                  <a:gd name="T4" fmla="*/ 5 w 10"/>
                  <a:gd name="T5" fmla="*/ 9 h 9"/>
                  <a:gd name="T6" fmla="*/ 10 w 10"/>
                  <a:gd name="T7" fmla="*/ 7 h 9"/>
                  <a:gd name="T8" fmla="*/ 5 w 10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9"/>
                  <a:gd name="T17" fmla="*/ 10 w 10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9">
                    <a:moveTo>
                      <a:pt x="5" y="0"/>
                    </a:moveTo>
                    <a:lnTo>
                      <a:pt x="0" y="2"/>
                    </a:lnTo>
                    <a:lnTo>
                      <a:pt x="5" y="9"/>
                    </a:lnTo>
                    <a:lnTo>
                      <a:pt x="10" y="7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246" name="Oval 472">
              <a:extLst>
                <a:ext uri="{FF2B5EF4-FFF2-40B4-BE49-F238E27FC236}">
                  <a16:creationId xmlns:a16="http://schemas.microsoft.com/office/drawing/2014/main" id="{0C6ACAD6-A904-40C8-9813-C13BA3881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0" y="311"/>
              <a:ext cx="75" cy="7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8214644D-BA66-96D4-F156-10075BEDB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294518"/>
            <a:ext cx="6126480" cy="37585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5C0820-0E96-3B77-848B-BCE720CE4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5134998"/>
            <a:ext cx="6126480" cy="1605851"/>
          </a:xfrm>
          <a:prstGeom prst="rect">
            <a:avLst/>
          </a:prstGeom>
        </p:spPr>
      </p:pic>
      <p:sp>
        <p:nvSpPr>
          <p:cNvPr id="8" name="1880">
            <a:extLst>
              <a:ext uri="{FF2B5EF4-FFF2-40B4-BE49-F238E27FC236}">
                <a16:creationId xmlns:a16="http://schemas.microsoft.com/office/drawing/2014/main" id="{661F4D35-D3C1-9BFD-B51E-DC4827D4D79E}"/>
              </a:ext>
            </a:extLst>
          </p:cNvPr>
          <p:cNvSpPr/>
          <p:nvPr/>
        </p:nvSpPr>
        <p:spPr bwMode="auto">
          <a:xfrm>
            <a:off x="6338789" y="1497107"/>
            <a:ext cx="5631537" cy="3320732"/>
          </a:xfrm>
          <a:custGeom>
            <a:avLst/>
            <a:gdLst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98902 w 5629983"/>
              <a:gd name="connsiteY13" fmla="*/ 1050426 h 3325091"/>
              <a:gd name="connsiteX14" fmla="*/ 3672714 w 5629983"/>
              <a:gd name="connsiteY14" fmla="*/ 1496291 h 3325091"/>
              <a:gd name="connsiteX15" fmla="*/ 3846525 w 5629983"/>
              <a:gd name="connsiteY15" fmla="*/ 1466063 h 3325091"/>
              <a:gd name="connsiteX16" fmla="*/ 3680271 w 5629983"/>
              <a:gd name="connsiteY16" fmla="*/ 1020198 h 3325091"/>
              <a:gd name="connsiteX17" fmla="*/ 3990109 w 5629983"/>
              <a:gd name="connsiteY17" fmla="*/ 86905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98902 w 5629983"/>
              <a:gd name="connsiteY13" fmla="*/ 1050426 h 3325091"/>
              <a:gd name="connsiteX14" fmla="*/ 3672714 w 5629983"/>
              <a:gd name="connsiteY14" fmla="*/ 1496291 h 3325091"/>
              <a:gd name="connsiteX15" fmla="*/ 3846525 w 5629983"/>
              <a:gd name="connsiteY15" fmla="*/ 1466063 h 3325091"/>
              <a:gd name="connsiteX16" fmla="*/ 3680271 w 5629983"/>
              <a:gd name="connsiteY16" fmla="*/ 1020198 h 3325091"/>
              <a:gd name="connsiteX17" fmla="*/ 3990109 w 5629983"/>
              <a:gd name="connsiteY17" fmla="*/ 86905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46525 w 5629983"/>
              <a:gd name="connsiteY15" fmla="*/ 1466063 h 3325091"/>
              <a:gd name="connsiteX16" fmla="*/ 3680271 w 5629983"/>
              <a:gd name="connsiteY16" fmla="*/ 1020198 h 3325091"/>
              <a:gd name="connsiteX17" fmla="*/ 3990109 w 5629983"/>
              <a:gd name="connsiteY17" fmla="*/ 86905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680271 w 5629983"/>
              <a:gd name="connsiteY16" fmla="*/ 1020198 h 3325091"/>
              <a:gd name="connsiteX17" fmla="*/ 3990109 w 5629983"/>
              <a:gd name="connsiteY17" fmla="*/ 86905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708846 w 5629983"/>
              <a:gd name="connsiteY16" fmla="*/ 1003529 h 3325091"/>
              <a:gd name="connsiteX17" fmla="*/ 3990109 w 5629983"/>
              <a:gd name="connsiteY17" fmla="*/ 86905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708846 w 5629983"/>
              <a:gd name="connsiteY16" fmla="*/ 1003529 h 3325091"/>
              <a:gd name="connsiteX17" fmla="*/ 4002015 w 5629983"/>
              <a:gd name="connsiteY17" fmla="*/ 85000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708846 w 5629983"/>
              <a:gd name="connsiteY16" fmla="*/ 1003529 h 3325091"/>
              <a:gd name="connsiteX17" fmla="*/ 4002015 w 5629983"/>
              <a:gd name="connsiteY17" fmla="*/ 850008 h 3325091"/>
              <a:gd name="connsiteX18" fmla="*/ 4050565 w 5629983"/>
              <a:gd name="connsiteY18" fmla="*/ 899286 h 3325091"/>
              <a:gd name="connsiteX19" fmla="*/ 4097049 w 5629983"/>
              <a:gd name="connsiteY19" fmla="*/ 807874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2995790 w 5629983"/>
              <a:gd name="connsiteY12" fmla="*/ 919891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708846 w 5629983"/>
              <a:gd name="connsiteY16" fmla="*/ 1003529 h 3325091"/>
              <a:gd name="connsiteX17" fmla="*/ 4002015 w 5629983"/>
              <a:gd name="connsiteY17" fmla="*/ 850008 h 3325091"/>
              <a:gd name="connsiteX18" fmla="*/ 4050565 w 5629983"/>
              <a:gd name="connsiteY18" fmla="*/ 899286 h 3325091"/>
              <a:gd name="connsiteX19" fmla="*/ 4097049 w 5629983"/>
              <a:gd name="connsiteY19" fmla="*/ 807874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190303 w 5629983"/>
              <a:gd name="connsiteY11" fmla="*/ 281263 h 3325091"/>
              <a:gd name="connsiteX12" fmla="*/ 2995790 w 5629983"/>
              <a:gd name="connsiteY12" fmla="*/ 919891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708846 w 5629983"/>
              <a:gd name="connsiteY16" fmla="*/ 1003529 h 3325091"/>
              <a:gd name="connsiteX17" fmla="*/ 4002015 w 5629983"/>
              <a:gd name="connsiteY17" fmla="*/ 850008 h 3325091"/>
              <a:gd name="connsiteX18" fmla="*/ 4050565 w 5629983"/>
              <a:gd name="connsiteY18" fmla="*/ 899286 h 3325091"/>
              <a:gd name="connsiteX19" fmla="*/ 4097049 w 5629983"/>
              <a:gd name="connsiteY19" fmla="*/ 807874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379505 w 5629983"/>
              <a:gd name="connsiteY11" fmla="*/ 306315 h 3325091"/>
              <a:gd name="connsiteX12" fmla="*/ 3190303 w 5629983"/>
              <a:gd name="connsiteY12" fmla="*/ 281263 h 3325091"/>
              <a:gd name="connsiteX13" fmla="*/ 2995790 w 5629983"/>
              <a:gd name="connsiteY13" fmla="*/ 919891 h 3325091"/>
              <a:gd name="connsiteX14" fmla="*/ 3470327 w 5629983"/>
              <a:gd name="connsiteY14" fmla="*/ 1067095 h 3325091"/>
              <a:gd name="connsiteX15" fmla="*/ 3672714 w 5629983"/>
              <a:gd name="connsiteY15" fmla="*/ 1496291 h 3325091"/>
              <a:gd name="connsiteX16" fmla="*/ 3839381 w 5629983"/>
              <a:gd name="connsiteY16" fmla="*/ 1477969 h 3325091"/>
              <a:gd name="connsiteX17" fmla="*/ 3708846 w 5629983"/>
              <a:gd name="connsiteY17" fmla="*/ 1003529 h 3325091"/>
              <a:gd name="connsiteX18" fmla="*/ 4002015 w 5629983"/>
              <a:gd name="connsiteY18" fmla="*/ 850008 h 3325091"/>
              <a:gd name="connsiteX19" fmla="*/ 4050565 w 5629983"/>
              <a:gd name="connsiteY19" fmla="*/ 899286 h 3325091"/>
              <a:gd name="connsiteX20" fmla="*/ 4097049 w 5629983"/>
              <a:gd name="connsiteY20" fmla="*/ 807874 h 3325091"/>
              <a:gd name="connsiteX21" fmla="*/ 5335259 w 5629983"/>
              <a:gd name="connsiteY21" fmla="*/ 476092 h 3325091"/>
              <a:gd name="connsiteX22" fmla="*/ 5546856 w 5629983"/>
              <a:gd name="connsiteY22" fmla="*/ 423193 h 3325091"/>
              <a:gd name="connsiteX23" fmla="*/ 5546856 w 5629983"/>
              <a:gd name="connsiteY23" fmla="*/ 476092 h 3325091"/>
              <a:gd name="connsiteX24" fmla="*/ 5335259 w 5629983"/>
              <a:gd name="connsiteY24" fmla="*/ 929514 h 3325091"/>
              <a:gd name="connsiteX25" fmla="*/ 5048092 w 5629983"/>
              <a:gd name="connsiteY25" fmla="*/ 1851471 h 3325091"/>
              <a:gd name="connsiteX26" fmla="*/ 4995193 w 5629983"/>
              <a:gd name="connsiteY26" fmla="*/ 2395577 h 3325091"/>
              <a:gd name="connsiteX27" fmla="*/ 4972522 w 5629983"/>
              <a:gd name="connsiteY27" fmla="*/ 3317534 h 3325091"/>
              <a:gd name="connsiteX28" fmla="*/ 5629983 w 5629983"/>
              <a:gd name="connsiteY28" fmla="*/ 3325091 h 3325091"/>
              <a:gd name="connsiteX29" fmla="*/ 5622426 w 5629983"/>
              <a:gd name="connsiteY29" fmla="*/ 0 h 3325091"/>
              <a:gd name="connsiteX30" fmla="*/ 1458506 w 5629983"/>
              <a:gd name="connsiteY30" fmla="*/ 0 h 3325091"/>
              <a:gd name="connsiteX31" fmla="*/ 1239352 w 5629983"/>
              <a:gd name="connsiteY31" fmla="*/ 136026 h 3325091"/>
              <a:gd name="connsiteX32" fmla="*/ 967299 w 5629983"/>
              <a:gd name="connsiteY32" fmla="*/ 642347 h 3325091"/>
              <a:gd name="connsiteX33" fmla="*/ 967299 w 5629983"/>
              <a:gd name="connsiteY33" fmla="*/ 1216681 h 3325091"/>
              <a:gd name="connsiteX34" fmla="*/ 642347 w 5629983"/>
              <a:gd name="connsiteY34" fmla="*/ 1209124 h 3325091"/>
              <a:gd name="connsiteX35" fmla="*/ 438307 w 5629983"/>
              <a:gd name="connsiteY35" fmla="*/ 1632317 h 3325091"/>
              <a:gd name="connsiteX36" fmla="*/ 241825 w 5629983"/>
              <a:gd name="connsiteY36" fmla="*/ 1813686 h 3325091"/>
              <a:gd name="connsiteX37" fmla="*/ 7557 w 5629983"/>
              <a:gd name="connsiteY37" fmla="*/ 1859028 h 3325091"/>
              <a:gd name="connsiteX38" fmla="*/ 0 w 5629983"/>
              <a:gd name="connsiteY38" fmla="*/ 3173950 h 3325091"/>
              <a:gd name="connsiteX39" fmla="*/ 90684 w 5629983"/>
              <a:gd name="connsiteY39" fmla="*/ 3083266 h 3325091"/>
              <a:gd name="connsiteX40" fmla="*/ 642347 w 5629983"/>
              <a:gd name="connsiteY40" fmla="*/ 2841441 h 3325091"/>
              <a:gd name="connsiteX41" fmla="*/ 763259 w 5629983"/>
              <a:gd name="connsiteY41" fmla="*/ 2894340 h 3325091"/>
              <a:gd name="connsiteX42" fmla="*/ 695246 w 5629983"/>
              <a:gd name="connsiteY42" fmla="*/ 2803656 h 3325091"/>
              <a:gd name="connsiteX43" fmla="*/ 634790 w 5629983"/>
              <a:gd name="connsiteY43" fmla="*/ 2350235 h 3325091"/>
              <a:gd name="connsiteX44" fmla="*/ 340066 w 5629983"/>
              <a:gd name="connsiteY44" fmla="*/ 2486261 h 3325091"/>
              <a:gd name="connsiteX45" fmla="*/ 317395 w 5629983"/>
              <a:gd name="connsiteY45" fmla="*/ 2584502 h 3325091"/>
              <a:gd name="connsiteX46" fmla="*/ 249382 w 5629983"/>
              <a:gd name="connsiteY46" fmla="*/ 2607173 h 3325091"/>
              <a:gd name="connsiteX47" fmla="*/ 196482 w 5629983"/>
              <a:gd name="connsiteY47" fmla="*/ 2644959 h 3325091"/>
              <a:gd name="connsiteX48" fmla="*/ 15114 w 5629983"/>
              <a:gd name="connsiteY48" fmla="*/ 2675187 h 3325091"/>
              <a:gd name="connsiteX49" fmla="*/ 22671 w 5629983"/>
              <a:gd name="connsiteY4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379505 w 5629983"/>
              <a:gd name="connsiteY11" fmla="*/ 318221 h 3325091"/>
              <a:gd name="connsiteX12" fmla="*/ 3190303 w 5629983"/>
              <a:gd name="connsiteY12" fmla="*/ 281263 h 3325091"/>
              <a:gd name="connsiteX13" fmla="*/ 2995790 w 5629983"/>
              <a:gd name="connsiteY13" fmla="*/ 919891 h 3325091"/>
              <a:gd name="connsiteX14" fmla="*/ 3470327 w 5629983"/>
              <a:gd name="connsiteY14" fmla="*/ 1067095 h 3325091"/>
              <a:gd name="connsiteX15" fmla="*/ 3672714 w 5629983"/>
              <a:gd name="connsiteY15" fmla="*/ 1496291 h 3325091"/>
              <a:gd name="connsiteX16" fmla="*/ 3839381 w 5629983"/>
              <a:gd name="connsiteY16" fmla="*/ 1477969 h 3325091"/>
              <a:gd name="connsiteX17" fmla="*/ 3708846 w 5629983"/>
              <a:gd name="connsiteY17" fmla="*/ 1003529 h 3325091"/>
              <a:gd name="connsiteX18" fmla="*/ 4002015 w 5629983"/>
              <a:gd name="connsiteY18" fmla="*/ 850008 h 3325091"/>
              <a:gd name="connsiteX19" fmla="*/ 4050565 w 5629983"/>
              <a:gd name="connsiteY19" fmla="*/ 899286 h 3325091"/>
              <a:gd name="connsiteX20" fmla="*/ 4097049 w 5629983"/>
              <a:gd name="connsiteY20" fmla="*/ 807874 h 3325091"/>
              <a:gd name="connsiteX21" fmla="*/ 5335259 w 5629983"/>
              <a:gd name="connsiteY21" fmla="*/ 476092 h 3325091"/>
              <a:gd name="connsiteX22" fmla="*/ 5546856 w 5629983"/>
              <a:gd name="connsiteY22" fmla="*/ 423193 h 3325091"/>
              <a:gd name="connsiteX23" fmla="*/ 5546856 w 5629983"/>
              <a:gd name="connsiteY23" fmla="*/ 476092 h 3325091"/>
              <a:gd name="connsiteX24" fmla="*/ 5335259 w 5629983"/>
              <a:gd name="connsiteY24" fmla="*/ 929514 h 3325091"/>
              <a:gd name="connsiteX25" fmla="*/ 5048092 w 5629983"/>
              <a:gd name="connsiteY25" fmla="*/ 1851471 h 3325091"/>
              <a:gd name="connsiteX26" fmla="*/ 4995193 w 5629983"/>
              <a:gd name="connsiteY26" fmla="*/ 2395577 h 3325091"/>
              <a:gd name="connsiteX27" fmla="*/ 4972522 w 5629983"/>
              <a:gd name="connsiteY27" fmla="*/ 3317534 h 3325091"/>
              <a:gd name="connsiteX28" fmla="*/ 5629983 w 5629983"/>
              <a:gd name="connsiteY28" fmla="*/ 3325091 h 3325091"/>
              <a:gd name="connsiteX29" fmla="*/ 5622426 w 5629983"/>
              <a:gd name="connsiteY29" fmla="*/ 0 h 3325091"/>
              <a:gd name="connsiteX30" fmla="*/ 1458506 w 5629983"/>
              <a:gd name="connsiteY30" fmla="*/ 0 h 3325091"/>
              <a:gd name="connsiteX31" fmla="*/ 1239352 w 5629983"/>
              <a:gd name="connsiteY31" fmla="*/ 136026 h 3325091"/>
              <a:gd name="connsiteX32" fmla="*/ 967299 w 5629983"/>
              <a:gd name="connsiteY32" fmla="*/ 642347 h 3325091"/>
              <a:gd name="connsiteX33" fmla="*/ 967299 w 5629983"/>
              <a:gd name="connsiteY33" fmla="*/ 1216681 h 3325091"/>
              <a:gd name="connsiteX34" fmla="*/ 642347 w 5629983"/>
              <a:gd name="connsiteY34" fmla="*/ 1209124 h 3325091"/>
              <a:gd name="connsiteX35" fmla="*/ 438307 w 5629983"/>
              <a:gd name="connsiteY35" fmla="*/ 1632317 h 3325091"/>
              <a:gd name="connsiteX36" fmla="*/ 241825 w 5629983"/>
              <a:gd name="connsiteY36" fmla="*/ 1813686 h 3325091"/>
              <a:gd name="connsiteX37" fmla="*/ 7557 w 5629983"/>
              <a:gd name="connsiteY37" fmla="*/ 1859028 h 3325091"/>
              <a:gd name="connsiteX38" fmla="*/ 0 w 5629983"/>
              <a:gd name="connsiteY38" fmla="*/ 3173950 h 3325091"/>
              <a:gd name="connsiteX39" fmla="*/ 90684 w 5629983"/>
              <a:gd name="connsiteY39" fmla="*/ 3083266 h 3325091"/>
              <a:gd name="connsiteX40" fmla="*/ 642347 w 5629983"/>
              <a:gd name="connsiteY40" fmla="*/ 2841441 h 3325091"/>
              <a:gd name="connsiteX41" fmla="*/ 763259 w 5629983"/>
              <a:gd name="connsiteY41" fmla="*/ 2894340 h 3325091"/>
              <a:gd name="connsiteX42" fmla="*/ 695246 w 5629983"/>
              <a:gd name="connsiteY42" fmla="*/ 2803656 h 3325091"/>
              <a:gd name="connsiteX43" fmla="*/ 634790 w 5629983"/>
              <a:gd name="connsiteY43" fmla="*/ 2350235 h 3325091"/>
              <a:gd name="connsiteX44" fmla="*/ 340066 w 5629983"/>
              <a:gd name="connsiteY44" fmla="*/ 2486261 h 3325091"/>
              <a:gd name="connsiteX45" fmla="*/ 317395 w 5629983"/>
              <a:gd name="connsiteY45" fmla="*/ 2584502 h 3325091"/>
              <a:gd name="connsiteX46" fmla="*/ 249382 w 5629983"/>
              <a:gd name="connsiteY46" fmla="*/ 2607173 h 3325091"/>
              <a:gd name="connsiteX47" fmla="*/ 196482 w 5629983"/>
              <a:gd name="connsiteY47" fmla="*/ 2644959 h 3325091"/>
              <a:gd name="connsiteX48" fmla="*/ 15114 w 5629983"/>
              <a:gd name="connsiteY48" fmla="*/ 2675187 h 3325091"/>
              <a:gd name="connsiteX49" fmla="*/ 22671 w 5629983"/>
              <a:gd name="connsiteY4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441418 w 5629983"/>
              <a:gd name="connsiteY11" fmla="*/ 320603 h 3325091"/>
              <a:gd name="connsiteX12" fmla="*/ 3379505 w 5629983"/>
              <a:gd name="connsiteY12" fmla="*/ 318221 h 3325091"/>
              <a:gd name="connsiteX13" fmla="*/ 3190303 w 5629983"/>
              <a:gd name="connsiteY13" fmla="*/ 281263 h 3325091"/>
              <a:gd name="connsiteX14" fmla="*/ 2995790 w 5629983"/>
              <a:gd name="connsiteY14" fmla="*/ 919891 h 3325091"/>
              <a:gd name="connsiteX15" fmla="*/ 3470327 w 5629983"/>
              <a:gd name="connsiteY15" fmla="*/ 1067095 h 3325091"/>
              <a:gd name="connsiteX16" fmla="*/ 3672714 w 5629983"/>
              <a:gd name="connsiteY16" fmla="*/ 1496291 h 3325091"/>
              <a:gd name="connsiteX17" fmla="*/ 3839381 w 5629983"/>
              <a:gd name="connsiteY17" fmla="*/ 1477969 h 3325091"/>
              <a:gd name="connsiteX18" fmla="*/ 3708846 w 5629983"/>
              <a:gd name="connsiteY18" fmla="*/ 1003529 h 3325091"/>
              <a:gd name="connsiteX19" fmla="*/ 4002015 w 5629983"/>
              <a:gd name="connsiteY19" fmla="*/ 850008 h 3325091"/>
              <a:gd name="connsiteX20" fmla="*/ 4050565 w 5629983"/>
              <a:gd name="connsiteY20" fmla="*/ 899286 h 3325091"/>
              <a:gd name="connsiteX21" fmla="*/ 4097049 w 5629983"/>
              <a:gd name="connsiteY21" fmla="*/ 807874 h 3325091"/>
              <a:gd name="connsiteX22" fmla="*/ 5335259 w 5629983"/>
              <a:gd name="connsiteY22" fmla="*/ 476092 h 3325091"/>
              <a:gd name="connsiteX23" fmla="*/ 5546856 w 5629983"/>
              <a:gd name="connsiteY23" fmla="*/ 423193 h 3325091"/>
              <a:gd name="connsiteX24" fmla="*/ 5546856 w 5629983"/>
              <a:gd name="connsiteY24" fmla="*/ 476092 h 3325091"/>
              <a:gd name="connsiteX25" fmla="*/ 5335259 w 5629983"/>
              <a:gd name="connsiteY25" fmla="*/ 929514 h 3325091"/>
              <a:gd name="connsiteX26" fmla="*/ 5048092 w 5629983"/>
              <a:gd name="connsiteY26" fmla="*/ 1851471 h 3325091"/>
              <a:gd name="connsiteX27" fmla="*/ 4995193 w 5629983"/>
              <a:gd name="connsiteY27" fmla="*/ 2395577 h 3325091"/>
              <a:gd name="connsiteX28" fmla="*/ 4972522 w 5629983"/>
              <a:gd name="connsiteY28" fmla="*/ 3317534 h 3325091"/>
              <a:gd name="connsiteX29" fmla="*/ 5629983 w 5629983"/>
              <a:gd name="connsiteY29" fmla="*/ 3325091 h 3325091"/>
              <a:gd name="connsiteX30" fmla="*/ 5622426 w 5629983"/>
              <a:gd name="connsiteY30" fmla="*/ 0 h 3325091"/>
              <a:gd name="connsiteX31" fmla="*/ 1458506 w 5629983"/>
              <a:gd name="connsiteY31" fmla="*/ 0 h 3325091"/>
              <a:gd name="connsiteX32" fmla="*/ 1239352 w 5629983"/>
              <a:gd name="connsiteY32" fmla="*/ 136026 h 3325091"/>
              <a:gd name="connsiteX33" fmla="*/ 967299 w 5629983"/>
              <a:gd name="connsiteY33" fmla="*/ 642347 h 3325091"/>
              <a:gd name="connsiteX34" fmla="*/ 967299 w 5629983"/>
              <a:gd name="connsiteY34" fmla="*/ 1216681 h 3325091"/>
              <a:gd name="connsiteX35" fmla="*/ 642347 w 5629983"/>
              <a:gd name="connsiteY35" fmla="*/ 1209124 h 3325091"/>
              <a:gd name="connsiteX36" fmla="*/ 438307 w 5629983"/>
              <a:gd name="connsiteY36" fmla="*/ 1632317 h 3325091"/>
              <a:gd name="connsiteX37" fmla="*/ 241825 w 5629983"/>
              <a:gd name="connsiteY37" fmla="*/ 1813686 h 3325091"/>
              <a:gd name="connsiteX38" fmla="*/ 7557 w 5629983"/>
              <a:gd name="connsiteY38" fmla="*/ 1859028 h 3325091"/>
              <a:gd name="connsiteX39" fmla="*/ 0 w 5629983"/>
              <a:gd name="connsiteY39" fmla="*/ 3173950 h 3325091"/>
              <a:gd name="connsiteX40" fmla="*/ 90684 w 5629983"/>
              <a:gd name="connsiteY40" fmla="*/ 3083266 h 3325091"/>
              <a:gd name="connsiteX41" fmla="*/ 642347 w 5629983"/>
              <a:gd name="connsiteY41" fmla="*/ 2841441 h 3325091"/>
              <a:gd name="connsiteX42" fmla="*/ 763259 w 5629983"/>
              <a:gd name="connsiteY42" fmla="*/ 2894340 h 3325091"/>
              <a:gd name="connsiteX43" fmla="*/ 695246 w 5629983"/>
              <a:gd name="connsiteY43" fmla="*/ 2803656 h 3325091"/>
              <a:gd name="connsiteX44" fmla="*/ 634790 w 5629983"/>
              <a:gd name="connsiteY44" fmla="*/ 2350235 h 3325091"/>
              <a:gd name="connsiteX45" fmla="*/ 340066 w 5629983"/>
              <a:gd name="connsiteY45" fmla="*/ 2486261 h 3325091"/>
              <a:gd name="connsiteX46" fmla="*/ 317395 w 5629983"/>
              <a:gd name="connsiteY46" fmla="*/ 2584502 h 3325091"/>
              <a:gd name="connsiteX47" fmla="*/ 249382 w 5629983"/>
              <a:gd name="connsiteY47" fmla="*/ 2607173 h 3325091"/>
              <a:gd name="connsiteX48" fmla="*/ 196482 w 5629983"/>
              <a:gd name="connsiteY48" fmla="*/ 2644959 h 3325091"/>
              <a:gd name="connsiteX49" fmla="*/ 15114 w 5629983"/>
              <a:gd name="connsiteY49" fmla="*/ 2675187 h 3325091"/>
              <a:gd name="connsiteX50" fmla="*/ 22671 w 5629983"/>
              <a:gd name="connsiteY5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389031 w 5629983"/>
              <a:gd name="connsiteY11" fmla="*/ 361084 h 3325091"/>
              <a:gd name="connsiteX12" fmla="*/ 3379505 w 5629983"/>
              <a:gd name="connsiteY12" fmla="*/ 318221 h 3325091"/>
              <a:gd name="connsiteX13" fmla="*/ 3190303 w 5629983"/>
              <a:gd name="connsiteY13" fmla="*/ 281263 h 3325091"/>
              <a:gd name="connsiteX14" fmla="*/ 2995790 w 5629983"/>
              <a:gd name="connsiteY14" fmla="*/ 919891 h 3325091"/>
              <a:gd name="connsiteX15" fmla="*/ 3470327 w 5629983"/>
              <a:gd name="connsiteY15" fmla="*/ 1067095 h 3325091"/>
              <a:gd name="connsiteX16" fmla="*/ 3672714 w 5629983"/>
              <a:gd name="connsiteY16" fmla="*/ 1496291 h 3325091"/>
              <a:gd name="connsiteX17" fmla="*/ 3839381 w 5629983"/>
              <a:gd name="connsiteY17" fmla="*/ 1477969 h 3325091"/>
              <a:gd name="connsiteX18" fmla="*/ 3708846 w 5629983"/>
              <a:gd name="connsiteY18" fmla="*/ 1003529 h 3325091"/>
              <a:gd name="connsiteX19" fmla="*/ 4002015 w 5629983"/>
              <a:gd name="connsiteY19" fmla="*/ 850008 h 3325091"/>
              <a:gd name="connsiteX20" fmla="*/ 4050565 w 5629983"/>
              <a:gd name="connsiteY20" fmla="*/ 899286 h 3325091"/>
              <a:gd name="connsiteX21" fmla="*/ 4097049 w 5629983"/>
              <a:gd name="connsiteY21" fmla="*/ 807874 h 3325091"/>
              <a:gd name="connsiteX22" fmla="*/ 5335259 w 5629983"/>
              <a:gd name="connsiteY22" fmla="*/ 476092 h 3325091"/>
              <a:gd name="connsiteX23" fmla="*/ 5546856 w 5629983"/>
              <a:gd name="connsiteY23" fmla="*/ 423193 h 3325091"/>
              <a:gd name="connsiteX24" fmla="*/ 5546856 w 5629983"/>
              <a:gd name="connsiteY24" fmla="*/ 476092 h 3325091"/>
              <a:gd name="connsiteX25" fmla="*/ 5335259 w 5629983"/>
              <a:gd name="connsiteY25" fmla="*/ 929514 h 3325091"/>
              <a:gd name="connsiteX26" fmla="*/ 5048092 w 5629983"/>
              <a:gd name="connsiteY26" fmla="*/ 1851471 h 3325091"/>
              <a:gd name="connsiteX27" fmla="*/ 4995193 w 5629983"/>
              <a:gd name="connsiteY27" fmla="*/ 2395577 h 3325091"/>
              <a:gd name="connsiteX28" fmla="*/ 4972522 w 5629983"/>
              <a:gd name="connsiteY28" fmla="*/ 3317534 h 3325091"/>
              <a:gd name="connsiteX29" fmla="*/ 5629983 w 5629983"/>
              <a:gd name="connsiteY29" fmla="*/ 3325091 h 3325091"/>
              <a:gd name="connsiteX30" fmla="*/ 5622426 w 5629983"/>
              <a:gd name="connsiteY30" fmla="*/ 0 h 3325091"/>
              <a:gd name="connsiteX31" fmla="*/ 1458506 w 5629983"/>
              <a:gd name="connsiteY31" fmla="*/ 0 h 3325091"/>
              <a:gd name="connsiteX32" fmla="*/ 1239352 w 5629983"/>
              <a:gd name="connsiteY32" fmla="*/ 136026 h 3325091"/>
              <a:gd name="connsiteX33" fmla="*/ 967299 w 5629983"/>
              <a:gd name="connsiteY33" fmla="*/ 642347 h 3325091"/>
              <a:gd name="connsiteX34" fmla="*/ 967299 w 5629983"/>
              <a:gd name="connsiteY34" fmla="*/ 1216681 h 3325091"/>
              <a:gd name="connsiteX35" fmla="*/ 642347 w 5629983"/>
              <a:gd name="connsiteY35" fmla="*/ 1209124 h 3325091"/>
              <a:gd name="connsiteX36" fmla="*/ 438307 w 5629983"/>
              <a:gd name="connsiteY36" fmla="*/ 1632317 h 3325091"/>
              <a:gd name="connsiteX37" fmla="*/ 241825 w 5629983"/>
              <a:gd name="connsiteY37" fmla="*/ 1813686 h 3325091"/>
              <a:gd name="connsiteX38" fmla="*/ 7557 w 5629983"/>
              <a:gd name="connsiteY38" fmla="*/ 1859028 h 3325091"/>
              <a:gd name="connsiteX39" fmla="*/ 0 w 5629983"/>
              <a:gd name="connsiteY39" fmla="*/ 3173950 h 3325091"/>
              <a:gd name="connsiteX40" fmla="*/ 90684 w 5629983"/>
              <a:gd name="connsiteY40" fmla="*/ 3083266 h 3325091"/>
              <a:gd name="connsiteX41" fmla="*/ 642347 w 5629983"/>
              <a:gd name="connsiteY41" fmla="*/ 2841441 h 3325091"/>
              <a:gd name="connsiteX42" fmla="*/ 763259 w 5629983"/>
              <a:gd name="connsiteY42" fmla="*/ 2894340 h 3325091"/>
              <a:gd name="connsiteX43" fmla="*/ 695246 w 5629983"/>
              <a:gd name="connsiteY43" fmla="*/ 2803656 h 3325091"/>
              <a:gd name="connsiteX44" fmla="*/ 634790 w 5629983"/>
              <a:gd name="connsiteY44" fmla="*/ 2350235 h 3325091"/>
              <a:gd name="connsiteX45" fmla="*/ 340066 w 5629983"/>
              <a:gd name="connsiteY45" fmla="*/ 2486261 h 3325091"/>
              <a:gd name="connsiteX46" fmla="*/ 317395 w 5629983"/>
              <a:gd name="connsiteY46" fmla="*/ 2584502 h 3325091"/>
              <a:gd name="connsiteX47" fmla="*/ 249382 w 5629983"/>
              <a:gd name="connsiteY47" fmla="*/ 2607173 h 3325091"/>
              <a:gd name="connsiteX48" fmla="*/ 196482 w 5629983"/>
              <a:gd name="connsiteY48" fmla="*/ 2644959 h 3325091"/>
              <a:gd name="connsiteX49" fmla="*/ 15114 w 5629983"/>
              <a:gd name="connsiteY49" fmla="*/ 2675187 h 3325091"/>
              <a:gd name="connsiteX50" fmla="*/ 22671 w 5629983"/>
              <a:gd name="connsiteY5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796224 w 5629983"/>
              <a:gd name="connsiteY11" fmla="*/ 394421 h 3325091"/>
              <a:gd name="connsiteX12" fmla="*/ 3389031 w 5629983"/>
              <a:gd name="connsiteY12" fmla="*/ 361084 h 3325091"/>
              <a:gd name="connsiteX13" fmla="*/ 3379505 w 5629983"/>
              <a:gd name="connsiteY13" fmla="*/ 318221 h 3325091"/>
              <a:gd name="connsiteX14" fmla="*/ 3190303 w 5629983"/>
              <a:gd name="connsiteY14" fmla="*/ 281263 h 3325091"/>
              <a:gd name="connsiteX15" fmla="*/ 2995790 w 5629983"/>
              <a:gd name="connsiteY15" fmla="*/ 919891 h 3325091"/>
              <a:gd name="connsiteX16" fmla="*/ 3470327 w 5629983"/>
              <a:gd name="connsiteY16" fmla="*/ 1067095 h 3325091"/>
              <a:gd name="connsiteX17" fmla="*/ 3672714 w 5629983"/>
              <a:gd name="connsiteY17" fmla="*/ 1496291 h 3325091"/>
              <a:gd name="connsiteX18" fmla="*/ 3839381 w 5629983"/>
              <a:gd name="connsiteY18" fmla="*/ 1477969 h 3325091"/>
              <a:gd name="connsiteX19" fmla="*/ 3708846 w 5629983"/>
              <a:gd name="connsiteY19" fmla="*/ 1003529 h 3325091"/>
              <a:gd name="connsiteX20" fmla="*/ 4002015 w 5629983"/>
              <a:gd name="connsiteY20" fmla="*/ 850008 h 3325091"/>
              <a:gd name="connsiteX21" fmla="*/ 4050565 w 5629983"/>
              <a:gd name="connsiteY21" fmla="*/ 899286 h 3325091"/>
              <a:gd name="connsiteX22" fmla="*/ 4097049 w 5629983"/>
              <a:gd name="connsiteY22" fmla="*/ 807874 h 3325091"/>
              <a:gd name="connsiteX23" fmla="*/ 5335259 w 5629983"/>
              <a:gd name="connsiteY23" fmla="*/ 476092 h 3325091"/>
              <a:gd name="connsiteX24" fmla="*/ 5546856 w 5629983"/>
              <a:gd name="connsiteY24" fmla="*/ 423193 h 3325091"/>
              <a:gd name="connsiteX25" fmla="*/ 5546856 w 5629983"/>
              <a:gd name="connsiteY25" fmla="*/ 476092 h 3325091"/>
              <a:gd name="connsiteX26" fmla="*/ 5335259 w 5629983"/>
              <a:gd name="connsiteY26" fmla="*/ 929514 h 3325091"/>
              <a:gd name="connsiteX27" fmla="*/ 5048092 w 5629983"/>
              <a:gd name="connsiteY27" fmla="*/ 1851471 h 3325091"/>
              <a:gd name="connsiteX28" fmla="*/ 4995193 w 5629983"/>
              <a:gd name="connsiteY28" fmla="*/ 2395577 h 3325091"/>
              <a:gd name="connsiteX29" fmla="*/ 4972522 w 5629983"/>
              <a:gd name="connsiteY29" fmla="*/ 3317534 h 3325091"/>
              <a:gd name="connsiteX30" fmla="*/ 5629983 w 5629983"/>
              <a:gd name="connsiteY30" fmla="*/ 3325091 h 3325091"/>
              <a:gd name="connsiteX31" fmla="*/ 5622426 w 5629983"/>
              <a:gd name="connsiteY31" fmla="*/ 0 h 3325091"/>
              <a:gd name="connsiteX32" fmla="*/ 1458506 w 5629983"/>
              <a:gd name="connsiteY32" fmla="*/ 0 h 3325091"/>
              <a:gd name="connsiteX33" fmla="*/ 1239352 w 5629983"/>
              <a:gd name="connsiteY33" fmla="*/ 136026 h 3325091"/>
              <a:gd name="connsiteX34" fmla="*/ 967299 w 5629983"/>
              <a:gd name="connsiteY34" fmla="*/ 642347 h 3325091"/>
              <a:gd name="connsiteX35" fmla="*/ 967299 w 5629983"/>
              <a:gd name="connsiteY35" fmla="*/ 1216681 h 3325091"/>
              <a:gd name="connsiteX36" fmla="*/ 642347 w 5629983"/>
              <a:gd name="connsiteY36" fmla="*/ 1209124 h 3325091"/>
              <a:gd name="connsiteX37" fmla="*/ 438307 w 5629983"/>
              <a:gd name="connsiteY37" fmla="*/ 1632317 h 3325091"/>
              <a:gd name="connsiteX38" fmla="*/ 241825 w 5629983"/>
              <a:gd name="connsiteY38" fmla="*/ 1813686 h 3325091"/>
              <a:gd name="connsiteX39" fmla="*/ 7557 w 5629983"/>
              <a:gd name="connsiteY39" fmla="*/ 1859028 h 3325091"/>
              <a:gd name="connsiteX40" fmla="*/ 0 w 5629983"/>
              <a:gd name="connsiteY40" fmla="*/ 3173950 h 3325091"/>
              <a:gd name="connsiteX41" fmla="*/ 90684 w 5629983"/>
              <a:gd name="connsiteY41" fmla="*/ 3083266 h 3325091"/>
              <a:gd name="connsiteX42" fmla="*/ 642347 w 5629983"/>
              <a:gd name="connsiteY42" fmla="*/ 2841441 h 3325091"/>
              <a:gd name="connsiteX43" fmla="*/ 763259 w 5629983"/>
              <a:gd name="connsiteY43" fmla="*/ 2894340 h 3325091"/>
              <a:gd name="connsiteX44" fmla="*/ 695246 w 5629983"/>
              <a:gd name="connsiteY44" fmla="*/ 2803656 h 3325091"/>
              <a:gd name="connsiteX45" fmla="*/ 634790 w 5629983"/>
              <a:gd name="connsiteY45" fmla="*/ 2350235 h 3325091"/>
              <a:gd name="connsiteX46" fmla="*/ 340066 w 5629983"/>
              <a:gd name="connsiteY46" fmla="*/ 2486261 h 3325091"/>
              <a:gd name="connsiteX47" fmla="*/ 317395 w 5629983"/>
              <a:gd name="connsiteY47" fmla="*/ 2584502 h 3325091"/>
              <a:gd name="connsiteX48" fmla="*/ 249382 w 5629983"/>
              <a:gd name="connsiteY48" fmla="*/ 2607173 h 3325091"/>
              <a:gd name="connsiteX49" fmla="*/ 196482 w 5629983"/>
              <a:gd name="connsiteY49" fmla="*/ 2644959 h 3325091"/>
              <a:gd name="connsiteX50" fmla="*/ 15114 w 5629983"/>
              <a:gd name="connsiteY50" fmla="*/ 2675187 h 3325091"/>
              <a:gd name="connsiteX51" fmla="*/ 22671 w 5629983"/>
              <a:gd name="connsiteY5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555718 w 5629983"/>
              <a:gd name="connsiteY11" fmla="*/ 396802 h 3325091"/>
              <a:gd name="connsiteX12" fmla="*/ 3389031 w 5629983"/>
              <a:gd name="connsiteY12" fmla="*/ 361084 h 3325091"/>
              <a:gd name="connsiteX13" fmla="*/ 3379505 w 5629983"/>
              <a:gd name="connsiteY13" fmla="*/ 318221 h 3325091"/>
              <a:gd name="connsiteX14" fmla="*/ 3190303 w 5629983"/>
              <a:gd name="connsiteY14" fmla="*/ 281263 h 3325091"/>
              <a:gd name="connsiteX15" fmla="*/ 2995790 w 5629983"/>
              <a:gd name="connsiteY15" fmla="*/ 919891 h 3325091"/>
              <a:gd name="connsiteX16" fmla="*/ 3470327 w 5629983"/>
              <a:gd name="connsiteY16" fmla="*/ 1067095 h 3325091"/>
              <a:gd name="connsiteX17" fmla="*/ 3672714 w 5629983"/>
              <a:gd name="connsiteY17" fmla="*/ 1496291 h 3325091"/>
              <a:gd name="connsiteX18" fmla="*/ 3839381 w 5629983"/>
              <a:gd name="connsiteY18" fmla="*/ 1477969 h 3325091"/>
              <a:gd name="connsiteX19" fmla="*/ 3708846 w 5629983"/>
              <a:gd name="connsiteY19" fmla="*/ 1003529 h 3325091"/>
              <a:gd name="connsiteX20" fmla="*/ 4002015 w 5629983"/>
              <a:gd name="connsiteY20" fmla="*/ 850008 h 3325091"/>
              <a:gd name="connsiteX21" fmla="*/ 4050565 w 5629983"/>
              <a:gd name="connsiteY21" fmla="*/ 899286 h 3325091"/>
              <a:gd name="connsiteX22" fmla="*/ 4097049 w 5629983"/>
              <a:gd name="connsiteY22" fmla="*/ 807874 h 3325091"/>
              <a:gd name="connsiteX23" fmla="*/ 5335259 w 5629983"/>
              <a:gd name="connsiteY23" fmla="*/ 476092 h 3325091"/>
              <a:gd name="connsiteX24" fmla="*/ 5546856 w 5629983"/>
              <a:gd name="connsiteY24" fmla="*/ 423193 h 3325091"/>
              <a:gd name="connsiteX25" fmla="*/ 5546856 w 5629983"/>
              <a:gd name="connsiteY25" fmla="*/ 476092 h 3325091"/>
              <a:gd name="connsiteX26" fmla="*/ 5335259 w 5629983"/>
              <a:gd name="connsiteY26" fmla="*/ 929514 h 3325091"/>
              <a:gd name="connsiteX27" fmla="*/ 5048092 w 5629983"/>
              <a:gd name="connsiteY27" fmla="*/ 1851471 h 3325091"/>
              <a:gd name="connsiteX28" fmla="*/ 4995193 w 5629983"/>
              <a:gd name="connsiteY28" fmla="*/ 2395577 h 3325091"/>
              <a:gd name="connsiteX29" fmla="*/ 4972522 w 5629983"/>
              <a:gd name="connsiteY29" fmla="*/ 3317534 h 3325091"/>
              <a:gd name="connsiteX30" fmla="*/ 5629983 w 5629983"/>
              <a:gd name="connsiteY30" fmla="*/ 3325091 h 3325091"/>
              <a:gd name="connsiteX31" fmla="*/ 5622426 w 5629983"/>
              <a:gd name="connsiteY31" fmla="*/ 0 h 3325091"/>
              <a:gd name="connsiteX32" fmla="*/ 1458506 w 5629983"/>
              <a:gd name="connsiteY32" fmla="*/ 0 h 3325091"/>
              <a:gd name="connsiteX33" fmla="*/ 1239352 w 5629983"/>
              <a:gd name="connsiteY33" fmla="*/ 136026 h 3325091"/>
              <a:gd name="connsiteX34" fmla="*/ 967299 w 5629983"/>
              <a:gd name="connsiteY34" fmla="*/ 642347 h 3325091"/>
              <a:gd name="connsiteX35" fmla="*/ 967299 w 5629983"/>
              <a:gd name="connsiteY35" fmla="*/ 1216681 h 3325091"/>
              <a:gd name="connsiteX36" fmla="*/ 642347 w 5629983"/>
              <a:gd name="connsiteY36" fmla="*/ 1209124 h 3325091"/>
              <a:gd name="connsiteX37" fmla="*/ 438307 w 5629983"/>
              <a:gd name="connsiteY37" fmla="*/ 1632317 h 3325091"/>
              <a:gd name="connsiteX38" fmla="*/ 241825 w 5629983"/>
              <a:gd name="connsiteY38" fmla="*/ 1813686 h 3325091"/>
              <a:gd name="connsiteX39" fmla="*/ 7557 w 5629983"/>
              <a:gd name="connsiteY39" fmla="*/ 1859028 h 3325091"/>
              <a:gd name="connsiteX40" fmla="*/ 0 w 5629983"/>
              <a:gd name="connsiteY40" fmla="*/ 3173950 h 3325091"/>
              <a:gd name="connsiteX41" fmla="*/ 90684 w 5629983"/>
              <a:gd name="connsiteY41" fmla="*/ 3083266 h 3325091"/>
              <a:gd name="connsiteX42" fmla="*/ 642347 w 5629983"/>
              <a:gd name="connsiteY42" fmla="*/ 2841441 h 3325091"/>
              <a:gd name="connsiteX43" fmla="*/ 763259 w 5629983"/>
              <a:gd name="connsiteY43" fmla="*/ 2894340 h 3325091"/>
              <a:gd name="connsiteX44" fmla="*/ 695246 w 5629983"/>
              <a:gd name="connsiteY44" fmla="*/ 2803656 h 3325091"/>
              <a:gd name="connsiteX45" fmla="*/ 634790 w 5629983"/>
              <a:gd name="connsiteY45" fmla="*/ 2350235 h 3325091"/>
              <a:gd name="connsiteX46" fmla="*/ 340066 w 5629983"/>
              <a:gd name="connsiteY46" fmla="*/ 2486261 h 3325091"/>
              <a:gd name="connsiteX47" fmla="*/ 317395 w 5629983"/>
              <a:gd name="connsiteY47" fmla="*/ 2584502 h 3325091"/>
              <a:gd name="connsiteX48" fmla="*/ 249382 w 5629983"/>
              <a:gd name="connsiteY48" fmla="*/ 2607173 h 3325091"/>
              <a:gd name="connsiteX49" fmla="*/ 196482 w 5629983"/>
              <a:gd name="connsiteY49" fmla="*/ 2644959 h 3325091"/>
              <a:gd name="connsiteX50" fmla="*/ 15114 w 5629983"/>
              <a:gd name="connsiteY50" fmla="*/ 2675187 h 3325091"/>
              <a:gd name="connsiteX51" fmla="*/ 22671 w 5629983"/>
              <a:gd name="connsiteY5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896237 w 5629983"/>
              <a:gd name="connsiteY11" fmla="*/ 418234 h 3325091"/>
              <a:gd name="connsiteX12" fmla="*/ 3555718 w 5629983"/>
              <a:gd name="connsiteY12" fmla="*/ 396802 h 3325091"/>
              <a:gd name="connsiteX13" fmla="*/ 3389031 w 5629983"/>
              <a:gd name="connsiteY13" fmla="*/ 361084 h 3325091"/>
              <a:gd name="connsiteX14" fmla="*/ 3379505 w 5629983"/>
              <a:gd name="connsiteY14" fmla="*/ 318221 h 3325091"/>
              <a:gd name="connsiteX15" fmla="*/ 3190303 w 5629983"/>
              <a:gd name="connsiteY15" fmla="*/ 281263 h 3325091"/>
              <a:gd name="connsiteX16" fmla="*/ 2995790 w 5629983"/>
              <a:gd name="connsiteY16" fmla="*/ 919891 h 3325091"/>
              <a:gd name="connsiteX17" fmla="*/ 3470327 w 5629983"/>
              <a:gd name="connsiteY17" fmla="*/ 1067095 h 3325091"/>
              <a:gd name="connsiteX18" fmla="*/ 3672714 w 5629983"/>
              <a:gd name="connsiteY18" fmla="*/ 1496291 h 3325091"/>
              <a:gd name="connsiteX19" fmla="*/ 3839381 w 5629983"/>
              <a:gd name="connsiteY19" fmla="*/ 1477969 h 3325091"/>
              <a:gd name="connsiteX20" fmla="*/ 3708846 w 5629983"/>
              <a:gd name="connsiteY20" fmla="*/ 1003529 h 3325091"/>
              <a:gd name="connsiteX21" fmla="*/ 4002015 w 5629983"/>
              <a:gd name="connsiteY21" fmla="*/ 850008 h 3325091"/>
              <a:gd name="connsiteX22" fmla="*/ 4050565 w 5629983"/>
              <a:gd name="connsiteY22" fmla="*/ 899286 h 3325091"/>
              <a:gd name="connsiteX23" fmla="*/ 4097049 w 5629983"/>
              <a:gd name="connsiteY23" fmla="*/ 807874 h 3325091"/>
              <a:gd name="connsiteX24" fmla="*/ 5335259 w 5629983"/>
              <a:gd name="connsiteY24" fmla="*/ 476092 h 3325091"/>
              <a:gd name="connsiteX25" fmla="*/ 5546856 w 5629983"/>
              <a:gd name="connsiteY25" fmla="*/ 423193 h 3325091"/>
              <a:gd name="connsiteX26" fmla="*/ 5546856 w 5629983"/>
              <a:gd name="connsiteY26" fmla="*/ 476092 h 3325091"/>
              <a:gd name="connsiteX27" fmla="*/ 5335259 w 5629983"/>
              <a:gd name="connsiteY27" fmla="*/ 929514 h 3325091"/>
              <a:gd name="connsiteX28" fmla="*/ 5048092 w 5629983"/>
              <a:gd name="connsiteY28" fmla="*/ 1851471 h 3325091"/>
              <a:gd name="connsiteX29" fmla="*/ 4995193 w 5629983"/>
              <a:gd name="connsiteY29" fmla="*/ 2395577 h 3325091"/>
              <a:gd name="connsiteX30" fmla="*/ 4972522 w 5629983"/>
              <a:gd name="connsiteY30" fmla="*/ 3317534 h 3325091"/>
              <a:gd name="connsiteX31" fmla="*/ 5629983 w 5629983"/>
              <a:gd name="connsiteY31" fmla="*/ 3325091 h 3325091"/>
              <a:gd name="connsiteX32" fmla="*/ 5622426 w 5629983"/>
              <a:gd name="connsiteY32" fmla="*/ 0 h 3325091"/>
              <a:gd name="connsiteX33" fmla="*/ 1458506 w 5629983"/>
              <a:gd name="connsiteY33" fmla="*/ 0 h 3325091"/>
              <a:gd name="connsiteX34" fmla="*/ 1239352 w 5629983"/>
              <a:gd name="connsiteY34" fmla="*/ 136026 h 3325091"/>
              <a:gd name="connsiteX35" fmla="*/ 967299 w 5629983"/>
              <a:gd name="connsiteY35" fmla="*/ 642347 h 3325091"/>
              <a:gd name="connsiteX36" fmla="*/ 967299 w 5629983"/>
              <a:gd name="connsiteY36" fmla="*/ 1216681 h 3325091"/>
              <a:gd name="connsiteX37" fmla="*/ 642347 w 5629983"/>
              <a:gd name="connsiteY37" fmla="*/ 1209124 h 3325091"/>
              <a:gd name="connsiteX38" fmla="*/ 438307 w 5629983"/>
              <a:gd name="connsiteY38" fmla="*/ 1632317 h 3325091"/>
              <a:gd name="connsiteX39" fmla="*/ 241825 w 5629983"/>
              <a:gd name="connsiteY39" fmla="*/ 1813686 h 3325091"/>
              <a:gd name="connsiteX40" fmla="*/ 7557 w 5629983"/>
              <a:gd name="connsiteY40" fmla="*/ 1859028 h 3325091"/>
              <a:gd name="connsiteX41" fmla="*/ 0 w 5629983"/>
              <a:gd name="connsiteY41" fmla="*/ 3173950 h 3325091"/>
              <a:gd name="connsiteX42" fmla="*/ 90684 w 5629983"/>
              <a:gd name="connsiteY42" fmla="*/ 3083266 h 3325091"/>
              <a:gd name="connsiteX43" fmla="*/ 642347 w 5629983"/>
              <a:gd name="connsiteY43" fmla="*/ 2841441 h 3325091"/>
              <a:gd name="connsiteX44" fmla="*/ 763259 w 5629983"/>
              <a:gd name="connsiteY44" fmla="*/ 2894340 h 3325091"/>
              <a:gd name="connsiteX45" fmla="*/ 695246 w 5629983"/>
              <a:gd name="connsiteY45" fmla="*/ 2803656 h 3325091"/>
              <a:gd name="connsiteX46" fmla="*/ 634790 w 5629983"/>
              <a:gd name="connsiteY46" fmla="*/ 2350235 h 3325091"/>
              <a:gd name="connsiteX47" fmla="*/ 340066 w 5629983"/>
              <a:gd name="connsiteY47" fmla="*/ 2486261 h 3325091"/>
              <a:gd name="connsiteX48" fmla="*/ 317395 w 5629983"/>
              <a:gd name="connsiteY48" fmla="*/ 2584502 h 3325091"/>
              <a:gd name="connsiteX49" fmla="*/ 249382 w 5629983"/>
              <a:gd name="connsiteY49" fmla="*/ 2607173 h 3325091"/>
              <a:gd name="connsiteX50" fmla="*/ 196482 w 5629983"/>
              <a:gd name="connsiteY50" fmla="*/ 2644959 h 3325091"/>
              <a:gd name="connsiteX51" fmla="*/ 15114 w 5629983"/>
              <a:gd name="connsiteY51" fmla="*/ 2675187 h 3325091"/>
              <a:gd name="connsiteX52" fmla="*/ 22671 w 5629983"/>
              <a:gd name="connsiteY5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577149 w 5629983"/>
              <a:gd name="connsiteY11" fmla="*/ 368228 h 3325091"/>
              <a:gd name="connsiteX12" fmla="*/ 3555718 w 5629983"/>
              <a:gd name="connsiteY12" fmla="*/ 396802 h 3325091"/>
              <a:gd name="connsiteX13" fmla="*/ 3389031 w 5629983"/>
              <a:gd name="connsiteY13" fmla="*/ 361084 h 3325091"/>
              <a:gd name="connsiteX14" fmla="*/ 3379505 w 5629983"/>
              <a:gd name="connsiteY14" fmla="*/ 318221 h 3325091"/>
              <a:gd name="connsiteX15" fmla="*/ 3190303 w 5629983"/>
              <a:gd name="connsiteY15" fmla="*/ 281263 h 3325091"/>
              <a:gd name="connsiteX16" fmla="*/ 2995790 w 5629983"/>
              <a:gd name="connsiteY16" fmla="*/ 919891 h 3325091"/>
              <a:gd name="connsiteX17" fmla="*/ 3470327 w 5629983"/>
              <a:gd name="connsiteY17" fmla="*/ 1067095 h 3325091"/>
              <a:gd name="connsiteX18" fmla="*/ 3672714 w 5629983"/>
              <a:gd name="connsiteY18" fmla="*/ 1496291 h 3325091"/>
              <a:gd name="connsiteX19" fmla="*/ 3839381 w 5629983"/>
              <a:gd name="connsiteY19" fmla="*/ 1477969 h 3325091"/>
              <a:gd name="connsiteX20" fmla="*/ 3708846 w 5629983"/>
              <a:gd name="connsiteY20" fmla="*/ 1003529 h 3325091"/>
              <a:gd name="connsiteX21" fmla="*/ 4002015 w 5629983"/>
              <a:gd name="connsiteY21" fmla="*/ 850008 h 3325091"/>
              <a:gd name="connsiteX22" fmla="*/ 4050565 w 5629983"/>
              <a:gd name="connsiteY22" fmla="*/ 899286 h 3325091"/>
              <a:gd name="connsiteX23" fmla="*/ 4097049 w 5629983"/>
              <a:gd name="connsiteY23" fmla="*/ 807874 h 3325091"/>
              <a:gd name="connsiteX24" fmla="*/ 5335259 w 5629983"/>
              <a:gd name="connsiteY24" fmla="*/ 476092 h 3325091"/>
              <a:gd name="connsiteX25" fmla="*/ 5546856 w 5629983"/>
              <a:gd name="connsiteY25" fmla="*/ 423193 h 3325091"/>
              <a:gd name="connsiteX26" fmla="*/ 5546856 w 5629983"/>
              <a:gd name="connsiteY26" fmla="*/ 476092 h 3325091"/>
              <a:gd name="connsiteX27" fmla="*/ 5335259 w 5629983"/>
              <a:gd name="connsiteY27" fmla="*/ 929514 h 3325091"/>
              <a:gd name="connsiteX28" fmla="*/ 5048092 w 5629983"/>
              <a:gd name="connsiteY28" fmla="*/ 1851471 h 3325091"/>
              <a:gd name="connsiteX29" fmla="*/ 4995193 w 5629983"/>
              <a:gd name="connsiteY29" fmla="*/ 2395577 h 3325091"/>
              <a:gd name="connsiteX30" fmla="*/ 4972522 w 5629983"/>
              <a:gd name="connsiteY30" fmla="*/ 3317534 h 3325091"/>
              <a:gd name="connsiteX31" fmla="*/ 5629983 w 5629983"/>
              <a:gd name="connsiteY31" fmla="*/ 3325091 h 3325091"/>
              <a:gd name="connsiteX32" fmla="*/ 5622426 w 5629983"/>
              <a:gd name="connsiteY32" fmla="*/ 0 h 3325091"/>
              <a:gd name="connsiteX33" fmla="*/ 1458506 w 5629983"/>
              <a:gd name="connsiteY33" fmla="*/ 0 h 3325091"/>
              <a:gd name="connsiteX34" fmla="*/ 1239352 w 5629983"/>
              <a:gd name="connsiteY34" fmla="*/ 136026 h 3325091"/>
              <a:gd name="connsiteX35" fmla="*/ 967299 w 5629983"/>
              <a:gd name="connsiteY35" fmla="*/ 642347 h 3325091"/>
              <a:gd name="connsiteX36" fmla="*/ 967299 w 5629983"/>
              <a:gd name="connsiteY36" fmla="*/ 1216681 h 3325091"/>
              <a:gd name="connsiteX37" fmla="*/ 642347 w 5629983"/>
              <a:gd name="connsiteY37" fmla="*/ 1209124 h 3325091"/>
              <a:gd name="connsiteX38" fmla="*/ 438307 w 5629983"/>
              <a:gd name="connsiteY38" fmla="*/ 1632317 h 3325091"/>
              <a:gd name="connsiteX39" fmla="*/ 241825 w 5629983"/>
              <a:gd name="connsiteY39" fmla="*/ 1813686 h 3325091"/>
              <a:gd name="connsiteX40" fmla="*/ 7557 w 5629983"/>
              <a:gd name="connsiteY40" fmla="*/ 1859028 h 3325091"/>
              <a:gd name="connsiteX41" fmla="*/ 0 w 5629983"/>
              <a:gd name="connsiteY41" fmla="*/ 3173950 h 3325091"/>
              <a:gd name="connsiteX42" fmla="*/ 90684 w 5629983"/>
              <a:gd name="connsiteY42" fmla="*/ 3083266 h 3325091"/>
              <a:gd name="connsiteX43" fmla="*/ 642347 w 5629983"/>
              <a:gd name="connsiteY43" fmla="*/ 2841441 h 3325091"/>
              <a:gd name="connsiteX44" fmla="*/ 763259 w 5629983"/>
              <a:gd name="connsiteY44" fmla="*/ 2894340 h 3325091"/>
              <a:gd name="connsiteX45" fmla="*/ 695246 w 5629983"/>
              <a:gd name="connsiteY45" fmla="*/ 2803656 h 3325091"/>
              <a:gd name="connsiteX46" fmla="*/ 634790 w 5629983"/>
              <a:gd name="connsiteY46" fmla="*/ 2350235 h 3325091"/>
              <a:gd name="connsiteX47" fmla="*/ 340066 w 5629983"/>
              <a:gd name="connsiteY47" fmla="*/ 2486261 h 3325091"/>
              <a:gd name="connsiteX48" fmla="*/ 317395 w 5629983"/>
              <a:gd name="connsiteY48" fmla="*/ 2584502 h 3325091"/>
              <a:gd name="connsiteX49" fmla="*/ 249382 w 5629983"/>
              <a:gd name="connsiteY49" fmla="*/ 2607173 h 3325091"/>
              <a:gd name="connsiteX50" fmla="*/ 196482 w 5629983"/>
              <a:gd name="connsiteY50" fmla="*/ 2644959 h 3325091"/>
              <a:gd name="connsiteX51" fmla="*/ 15114 w 5629983"/>
              <a:gd name="connsiteY51" fmla="*/ 2675187 h 3325091"/>
              <a:gd name="connsiteX52" fmla="*/ 22671 w 5629983"/>
              <a:gd name="connsiteY5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903380 w 5629983"/>
              <a:gd name="connsiteY11" fmla="*/ 394421 h 3325091"/>
              <a:gd name="connsiteX12" fmla="*/ 3577149 w 5629983"/>
              <a:gd name="connsiteY12" fmla="*/ 368228 h 3325091"/>
              <a:gd name="connsiteX13" fmla="*/ 3555718 w 5629983"/>
              <a:gd name="connsiteY13" fmla="*/ 396802 h 3325091"/>
              <a:gd name="connsiteX14" fmla="*/ 3389031 w 5629983"/>
              <a:gd name="connsiteY14" fmla="*/ 361084 h 3325091"/>
              <a:gd name="connsiteX15" fmla="*/ 3379505 w 5629983"/>
              <a:gd name="connsiteY15" fmla="*/ 318221 h 3325091"/>
              <a:gd name="connsiteX16" fmla="*/ 3190303 w 5629983"/>
              <a:gd name="connsiteY16" fmla="*/ 281263 h 3325091"/>
              <a:gd name="connsiteX17" fmla="*/ 2995790 w 5629983"/>
              <a:gd name="connsiteY17" fmla="*/ 919891 h 3325091"/>
              <a:gd name="connsiteX18" fmla="*/ 3470327 w 5629983"/>
              <a:gd name="connsiteY18" fmla="*/ 1067095 h 3325091"/>
              <a:gd name="connsiteX19" fmla="*/ 3672714 w 5629983"/>
              <a:gd name="connsiteY19" fmla="*/ 1496291 h 3325091"/>
              <a:gd name="connsiteX20" fmla="*/ 3839381 w 5629983"/>
              <a:gd name="connsiteY20" fmla="*/ 1477969 h 3325091"/>
              <a:gd name="connsiteX21" fmla="*/ 3708846 w 5629983"/>
              <a:gd name="connsiteY21" fmla="*/ 1003529 h 3325091"/>
              <a:gd name="connsiteX22" fmla="*/ 4002015 w 5629983"/>
              <a:gd name="connsiteY22" fmla="*/ 850008 h 3325091"/>
              <a:gd name="connsiteX23" fmla="*/ 4050565 w 5629983"/>
              <a:gd name="connsiteY23" fmla="*/ 899286 h 3325091"/>
              <a:gd name="connsiteX24" fmla="*/ 4097049 w 5629983"/>
              <a:gd name="connsiteY24" fmla="*/ 807874 h 3325091"/>
              <a:gd name="connsiteX25" fmla="*/ 5335259 w 5629983"/>
              <a:gd name="connsiteY25" fmla="*/ 476092 h 3325091"/>
              <a:gd name="connsiteX26" fmla="*/ 5546856 w 5629983"/>
              <a:gd name="connsiteY26" fmla="*/ 423193 h 3325091"/>
              <a:gd name="connsiteX27" fmla="*/ 5546856 w 5629983"/>
              <a:gd name="connsiteY27" fmla="*/ 476092 h 3325091"/>
              <a:gd name="connsiteX28" fmla="*/ 5335259 w 5629983"/>
              <a:gd name="connsiteY28" fmla="*/ 929514 h 3325091"/>
              <a:gd name="connsiteX29" fmla="*/ 5048092 w 5629983"/>
              <a:gd name="connsiteY29" fmla="*/ 1851471 h 3325091"/>
              <a:gd name="connsiteX30" fmla="*/ 4995193 w 5629983"/>
              <a:gd name="connsiteY30" fmla="*/ 2395577 h 3325091"/>
              <a:gd name="connsiteX31" fmla="*/ 4972522 w 5629983"/>
              <a:gd name="connsiteY31" fmla="*/ 3317534 h 3325091"/>
              <a:gd name="connsiteX32" fmla="*/ 5629983 w 5629983"/>
              <a:gd name="connsiteY32" fmla="*/ 3325091 h 3325091"/>
              <a:gd name="connsiteX33" fmla="*/ 5622426 w 5629983"/>
              <a:gd name="connsiteY33" fmla="*/ 0 h 3325091"/>
              <a:gd name="connsiteX34" fmla="*/ 1458506 w 5629983"/>
              <a:gd name="connsiteY34" fmla="*/ 0 h 3325091"/>
              <a:gd name="connsiteX35" fmla="*/ 1239352 w 5629983"/>
              <a:gd name="connsiteY35" fmla="*/ 136026 h 3325091"/>
              <a:gd name="connsiteX36" fmla="*/ 967299 w 5629983"/>
              <a:gd name="connsiteY36" fmla="*/ 642347 h 3325091"/>
              <a:gd name="connsiteX37" fmla="*/ 967299 w 5629983"/>
              <a:gd name="connsiteY37" fmla="*/ 1216681 h 3325091"/>
              <a:gd name="connsiteX38" fmla="*/ 642347 w 5629983"/>
              <a:gd name="connsiteY38" fmla="*/ 1209124 h 3325091"/>
              <a:gd name="connsiteX39" fmla="*/ 438307 w 5629983"/>
              <a:gd name="connsiteY39" fmla="*/ 1632317 h 3325091"/>
              <a:gd name="connsiteX40" fmla="*/ 241825 w 5629983"/>
              <a:gd name="connsiteY40" fmla="*/ 1813686 h 3325091"/>
              <a:gd name="connsiteX41" fmla="*/ 7557 w 5629983"/>
              <a:gd name="connsiteY41" fmla="*/ 1859028 h 3325091"/>
              <a:gd name="connsiteX42" fmla="*/ 0 w 5629983"/>
              <a:gd name="connsiteY42" fmla="*/ 3173950 h 3325091"/>
              <a:gd name="connsiteX43" fmla="*/ 90684 w 5629983"/>
              <a:gd name="connsiteY43" fmla="*/ 3083266 h 3325091"/>
              <a:gd name="connsiteX44" fmla="*/ 642347 w 5629983"/>
              <a:gd name="connsiteY44" fmla="*/ 2841441 h 3325091"/>
              <a:gd name="connsiteX45" fmla="*/ 763259 w 5629983"/>
              <a:gd name="connsiteY45" fmla="*/ 2894340 h 3325091"/>
              <a:gd name="connsiteX46" fmla="*/ 695246 w 5629983"/>
              <a:gd name="connsiteY46" fmla="*/ 2803656 h 3325091"/>
              <a:gd name="connsiteX47" fmla="*/ 634790 w 5629983"/>
              <a:gd name="connsiteY47" fmla="*/ 2350235 h 3325091"/>
              <a:gd name="connsiteX48" fmla="*/ 340066 w 5629983"/>
              <a:gd name="connsiteY48" fmla="*/ 2486261 h 3325091"/>
              <a:gd name="connsiteX49" fmla="*/ 317395 w 5629983"/>
              <a:gd name="connsiteY49" fmla="*/ 2584502 h 3325091"/>
              <a:gd name="connsiteX50" fmla="*/ 249382 w 5629983"/>
              <a:gd name="connsiteY50" fmla="*/ 2607173 h 3325091"/>
              <a:gd name="connsiteX51" fmla="*/ 196482 w 5629983"/>
              <a:gd name="connsiteY51" fmla="*/ 2644959 h 3325091"/>
              <a:gd name="connsiteX52" fmla="*/ 15114 w 5629983"/>
              <a:gd name="connsiteY52" fmla="*/ 2675187 h 3325091"/>
              <a:gd name="connsiteX53" fmla="*/ 22671 w 5629983"/>
              <a:gd name="connsiteY5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774793 w 5629983"/>
              <a:gd name="connsiteY11" fmla="*/ 413471 h 3325091"/>
              <a:gd name="connsiteX12" fmla="*/ 3577149 w 5629983"/>
              <a:gd name="connsiteY12" fmla="*/ 368228 h 3325091"/>
              <a:gd name="connsiteX13" fmla="*/ 3555718 w 5629983"/>
              <a:gd name="connsiteY13" fmla="*/ 396802 h 3325091"/>
              <a:gd name="connsiteX14" fmla="*/ 3389031 w 5629983"/>
              <a:gd name="connsiteY14" fmla="*/ 361084 h 3325091"/>
              <a:gd name="connsiteX15" fmla="*/ 3379505 w 5629983"/>
              <a:gd name="connsiteY15" fmla="*/ 318221 h 3325091"/>
              <a:gd name="connsiteX16" fmla="*/ 3190303 w 5629983"/>
              <a:gd name="connsiteY16" fmla="*/ 281263 h 3325091"/>
              <a:gd name="connsiteX17" fmla="*/ 2995790 w 5629983"/>
              <a:gd name="connsiteY17" fmla="*/ 919891 h 3325091"/>
              <a:gd name="connsiteX18" fmla="*/ 3470327 w 5629983"/>
              <a:gd name="connsiteY18" fmla="*/ 1067095 h 3325091"/>
              <a:gd name="connsiteX19" fmla="*/ 3672714 w 5629983"/>
              <a:gd name="connsiteY19" fmla="*/ 1496291 h 3325091"/>
              <a:gd name="connsiteX20" fmla="*/ 3839381 w 5629983"/>
              <a:gd name="connsiteY20" fmla="*/ 1477969 h 3325091"/>
              <a:gd name="connsiteX21" fmla="*/ 3708846 w 5629983"/>
              <a:gd name="connsiteY21" fmla="*/ 1003529 h 3325091"/>
              <a:gd name="connsiteX22" fmla="*/ 4002015 w 5629983"/>
              <a:gd name="connsiteY22" fmla="*/ 850008 h 3325091"/>
              <a:gd name="connsiteX23" fmla="*/ 4050565 w 5629983"/>
              <a:gd name="connsiteY23" fmla="*/ 899286 h 3325091"/>
              <a:gd name="connsiteX24" fmla="*/ 4097049 w 5629983"/>
              <a:gd name="connsiteY24" fmla="*/ 807874 h 3325091"/>
              <a:gd name="connsiteX25" fmla="*/ 5335259 w 5629983"/>
              <a:gd name="connsiteY25" fmla="*/ 476092 h 3325091"/>
              <a:gd name="connsiteX26" fmla="*/ 5546856 w 5629983"/>
              <a:gd name="connsiteY26" fmla="*/ 423193 h 3325091"/>
              <a:gd name="connsiteX27" fmla="*/ 5546856 w 5629983"/>
              <a:gd name="connsiteY27" fmla="*/ 476092 h 3325091"/>
              <a:gd name="connsiteX28" fmla="*/ 5335259 w 5629983"/>
              <a:gd name="connsiteY28" fmla="*/ 929514 h 3325091"/>
              <a:gd name="connsiteX29" fmla="*/ 5048092 w 5629983"/>
              <a:gd name="connsiteY29" fmla="*/ 1851471 h 3325091"/>
              <a:gd name="connsiteX30" fmla="*/ 4995193 w 5629983"/>
              <a:gd name="connsiteY30" fmla="*/ 2395577 h 3325091"/>
              <a:gd name="connsiteX31" fmla="*/ 4972522 w 5629983"/>
              <a:gd name="connsiteY31" fmla="*/ 3317534 h 3325091"/>
              <a:gd name="connsiteX32" fmla="*/ 5629983 w 5629983"/>
              <a:gd name="connsiteY32" fmla="*/ 3325091 h 3325091"/>
              <a:gd name="connsiteX33" fmla="*/ 5622426 w 5629983"/>
              <a:gd name="connsiteY33" fmla="*/ 0 h 3325091"/>
              <a:gd name="connsiteX34" fmla="*/ 1458506 w 5629983"/>
              <a:gd name="connsiteY34" fmla="*/ 0 h 3325091"/>
              <a:gd name="connsiteX35" fmla="*/ 1239352 w 5629983"/>
              <a:gd name="connsiteY35" fmla="*/ 136026 h 3325091"/>
              <a:gd name="connsiteX36" fmla="*/ 967299 w 5629983"/>
              <a:gd name="connsiteY36" fmla="*/ 642347 h 3325091"/>
              <a:gd name="connsiteX37" fmla="*/ 967299 w 5629983"/>
              <a:gd name="connsiteY37" fmla="*/ 1216681 h 3325091"/>
              <a:gd name="connsiteX38" fmla="*/ 642347 w 5629983"/>
              <a:gd name="connsiteY38" fmla="*/ 1209124 h 3325091"/>
              <a:gd name="connsiteX39" fmla="*/ 438307 w 5629983"/>
              <a:gd name="connsiteY39" fmla="*/ 1632317 h 3325091"/>
              <a:gd name="connsiteX40" fmla="*/ 241825 w 5629983"/>
              <a:gd name="connsiteY40" fmla="*/ 1813686 h 3325091"/>
              <a:gd name="connsiteX41" fmla="*/ 7557 w 5629983"/>
              <a:gd name="connsiteY41" fmla="*/ 1859028 h 3325091"/>
              <a:gd name="connsiteX42" fmla="*/ 0 w 5629983"/>
              <a:gd name="connsiteY42" fmla="*/ 3173950 h 3325091"/>
              <a:gd name="connsiteX43" fmla="*/ 90684 w 5629983"/>
              <a:gd name="connsiteY43" fmla="*/ 3083266 h 3325091"/>
              <a:gd name="connsiteX44" fmla="*/ 642347 w 5629983"/>
              <a:gd name="connsiteY44" fmla="*/ 2841441 h 3325091"/>
              <a:gd name="connsiteX45" fmla="*/ 763259 w 5629983"/>
              <a:gd name="connsiteY45" fmla="*/ 2894340 h 3325091"/>
              <a:gd name="connsiteX46" fmla="*/ 695246 w 5629983"/>
              <a:gd name="connsiteY46" fmla="*/ 2803656 h 3325091"/>
              <a:gd name="connsiteX47" fmla="*/ 634790 w 5629983"/>
              <a:gd name="connsiteY47" fmla="*/ 2350235 h 3325091"/>
              <a:gd name="connsiteX48" fmla="*/ 340066 w 5629983"/>
              <a:gd name="connsiteY48" fmla="*/ 2486261 h 3325091"/>
              <a:gd name="connsiteX49" fmla="*/ 317395 w 5629983"/>
              <a:gd name="connsiteY49" fmla="*/ 2584502 h 3325091"/>
              <a:gd name="connsiteX50" fmla="*/ 249382 w 5629983"/>
              <a:gd name="connsiteY50" fmla="*/ 2607173 h 3325091"/>
              <a:gd name="connsiteX51" fmla="*/ 196482 w 5629983"/>
              <a:gd name="connsiteY51" fmla="*/ 2644959 h 3325091"/>
              <a:gd name="connsiteX52" fmla="*/ 15114 w 5629983"/>
              <a:gd name="connsiteY52" fmla="*/ 2675187 h 3325091"/>
              <a:gd name="connsiteX53" fmla="*/ 22671 w 5629983"/>
              <a:gd name="connsiteY5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989105 w 5629983"/>
              <a:gd name="connsiteY11" fmla="*/ 418234 h 3325091"/>
              <a:gd name="connsiteX12" fmla="*/ 3774793 w 5629983"/>
              <a:gd name="connsiteY12" fmla="*/ 413471 h 3325091"/>
              <a:gd name="connsiteX13" fmla="*/ 3577149 w 5629983"/>
              <a:gd name="connsiteY13" fmla="*/ 368228 h 3325091"/>
              <a:gd name="connsiteX14" fmla="*/ 3555718 w 5629983"/>
              <a:gd name="connsiteY14" fmla="*/ 396802 h 3325091"/>
              <a:gd name="connsiteX15" fmla="*/ 3389031 w 5629983"/>
              <a:gd name="connsiteY15" fmla="*/ 361084 h 3325091"/>
              <a:gd name="connsiteX16" fmla="*/ 3379505 w 5629983"/>
              <a:gd name="connsiteY16" fmla="*/ 318221 h 3325091"/>
              <a:gd name="connsiteX17" fmla="*/ 3190303 w 5629983"/>
              <a:gd name="connsiteY17" fmla="*/ 281263 h 3325091"/>
              <a:gd name="connsiteX18" fmla="*/ 2995790 w 5629983"/>
              <a:gd name="connsiteY18" fmla="*/ 919891 h 3325091"/>
              <a:gd name="connsiteX19" fmla="*/ 3470327 w 5629983"/>
              <a:gd name="connsiteY19" fmla="*/ 1067095 h 3325091"/>
              <a:gd name="connsiteX20" fmla="*/ 3672714 w 5629983"/>
              <a:gd name="connsiteY20" fmla="*/ 1496291 h 3325091"/>
              <a:gd name="connsiteX21" fmla="*/ 3839381 w 5629983"/>
              <a:gd name="connsiteY21" fmla="*/ 1477969 h 3325091"/>
              <a:gd name="connsiteX22" fmla="*/ 3708846 w 5629983"/>
              <a:gd name="connsiteY22" fmla="*/ 1003529 h 3325091"/>
              <a:gd name="connsiteX23" fmla="*/ 4002015 w 5629983"/>
              <a:gd name="connsiteY23" fmla="*/ 850008 h 3325091"/>
              <a:gd name="connsiteX24" fmla="*/ 4050565 w 5629983"/>
              <a:gd name="connsiteY24" fmla="*/ 899286 h 3325091"/>
              <a:gd name="connsiteX25" fmla="*/ 4097049 w 5629983"/>
              <a:gd name="connsiteY25" fmla="*/ 807874 h 3325091"/>
              <a:gd name="connsiteX26" fmla="*/ 5335259 w 5629983"/>
              <a:gd name="connsiteY26" fmla="*/ 476092 h 3325091"/>
              <a:gd name="connsiteX27" fmla="*/ 5546856 w 5629983"/>
              <a:gd name="connsiteY27" fmla="*/ 423193 h 3325091"/>
              <a:gd name="connsiteX28" fmla="*/ 5546856 w 5629983"/>
              <a:gd name="connsiteY28" fmla="*/ 476092 h 3325091"/>
              <a:gd name="connsiteX29" fmla="*/ 5335259 w 5629983"/>
              <a:gd name="connsiteY29" fmla="*/ 929514 h 3325091"/>
              <a:gd name="connsiteX30" fmla="*/ 5048092 w 5629983"/>
              <a:gd name="connsiteY30" fmla="*/ 1851471 h 3325091"/>
              <a:gd name="connsiteX31" fmla="*/ 4995193 w 5629983"/>
              <a:gd name="connsiteY31" fmla="*/ 2395577 h 3325091"/>
              <a:gd name="connsiteX32" fmla="*/ 4972522 w 5629983"/>
              <a:gd name="connsiteY32" fmla="*/ 3317534 h 3325091"/>
              <a:gd name="connsiteX33" fmla="*/ 5629983 w 5629983"/>
              <a:gd name="connsiteY33" fmla="*/ 3325091 h 3325091"/>
              <a:gd name="connsiteX34" fmla="*/ 5622426 w 5629983"/>
              <a:gd name="connsiteY34" fmla="*/ 0 h 3325091"/>
              <a:gd name="connsiteX35" fmla="*/ 1458506 w 5629983"/>
              <a:gd name="connsiteY35" fmla="*/ 0 h 3325091"/>
              <a:gd name="connsiteX36" fmla="*/ 1239352 w 5629983"/>
              <a:gd name="connsiteY36" fmla="*/ 136026 h 3325091"/>
              <a:gd name="connsiteX37" fmla="*/ 967299 w 5629983"/>
              <a:gd name="connsiteY37" fmla="*/ 642347 h 3325091"/>
              <a:gd name="connsiteX38" fmla="*/ 967299 w 5629983"/>
              <a:gd name="connsiteY38" fmla="*/ 1216681 h 3325091"/>
              <a:gd name="connsiteX39" fmla="*/ 642347 w 5629983"/>
              <a:gd name="connsiteY39" fmla="*/ 1209124 h 3325091"/>
              <a:gd name="connsiteX40" fmla="*/ 438307 w 5629983"/>
              <a:gd name="connsiteY40" fmla="*/ 1632317 h 3325091"/>
              <a:gd name="connsiteX41" fmla="*/ 241825 w 5629983"/>
              <a:gd name="connsiteY41" fmla="*/ 1813686 h 3325091"/>
              <a:gd name="connsiteX42" fmla="*/ 7557 w 5629983"/>
              <a:gd name="connsiteY42" fmla="*/ 1859028 h 3325091"/>
              <a:gd name="connsiteX43" fmla="*/ 0 w 5629983"/>
              <a:gd name="connsiteY43" fmla="*/ 3173950 h 3325091"/>
              <a:gd name="connsiteX44" fmla="*/ 90684 w 5629983"/>
              <a:gd name="connsiteY44" fmla="*/ 3083266 h 3325091"/>
              <a:gd name="connsiteX45" fmla="*/ 642347 w 5629983"/>
              <a:gd name="connsiteY45" fmla="*/ 2841441 h 3325091"/>
              <a:gd name="connsiteX46" fmla="*/ 763259 w 5629983"/>
              <a:gd name="connsiteY46" fmla="*/ 2894340 h 3325091"/>
              <a:gd name="connsiteX47" fmla="*/ 695246 w 5629983"/>
              <a:gd name="connsiteY47" fmla="*/ 2803656 h 3325091"/>
              <a:gd name="connsiteX48" fmla="*/ 634790 w 5629983"/>
              <a:gd name="connsiteY48" fmla="*/ 2350235 h 3325091"/>
              <a:gd name="connsiteX49" fmla="*/ 340066 w 5629983"/>
              <a:gd name="connsiteY49" fmla="*/ 2486261 h 3325091"/>
              <a:gd name="connsiteX50" fmla="*/ 317395 w 5629983"/>
              <a:gd name="connsiteY50" fmla="*/ 2584502 h 3325091"/>
              <a:gd name="connsiteX51" fmla="*/ 249382 w 5629983"/>
              <a:gd name="connsiteY51" fmla="*/ 2607173 h 3325091"/>
              <a:gd name="connsiteX52" fmla="*/ 196482 w 5629983"/>
              <a:gd name="connsiteY52" fmla="*/ 2644959 h 3325091"/>
              <a:gd name="connsiteX53" fmla="*/ 15114 w 5629983"/>
              <a:gd name="connsiteY53" fmla="*/ 2675187 h 3325091"/>
              <a:gd name="connsiteX54" fmla="*/ 22671 w 5629983"/>
              <a:gd name="connsiteY5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786699 w 5629983"/>
              <a:gd name="connsiteY11" fmla="*/ 451571 h 3325091"/>
              <a:gd name="connsiteX12" fmla="*/ 3774793 w 5629983"/>
              <a:gd name="connsiteY12" fmla="*/ 413471 h 3325091"/>
              <a:gd name="connsiteX13" fmla="*/ 3577149 w 5629983"/>
              <a:gd name="connsiteY13" fmla="*/ 368228 h 3325091"/>
              <a:gd name="connsiteX14" fmla="*/ 3555718 w 5629983"/>
              <a:gd name="connsiteY14" fmla="*/ 396802 h 3325091"/>
              <a:gd name="connsiteX15" fmla="*/ 3389031 w 5629983"/>
              <a:gd name="connsiteY15" fmla="*/ 361084 h 3325091"/>
              <a:gd name="connsiteX16" fmla="*/ 3379505 w 5629983"/>
              <a:gd name="connsiteY16" fmla="*/ 318221 h 3325091"/>
              <a:gd name="connsiteX17" fmla="*/ 3190303 w 5629983"/>
              <a:gd name="connsiteY17" fmla="*/ 281263 h 3325091"/>
              <a:gd name="connsiteX18" fmla="*/ 2995790 w 5629983"/>
              <a:gd name="connsiteY18" fmla="*/ 919891 h 3325091"/>
              <a:gd name="connsiteX19" fmla="*/ 3470327 w 5629983"/>
              <a:gd name="connsiteY19" fmla="*/ 1067095 h 3325091"/>
              <a:gd name="connsiteX20" fmla="*/ 3672714 w 5629983"/>
              <a:gd name="connsiteY20" fmla="*/ 1496291 h 3325091"/>
              <a:gd name="connsiteX21" fmla="*/ 3839381 w 5629983"/>
              <a:gd name="connsiteY21" fmla="*/ 1477969 h 3325091"/>
              <a:gd name="connsiteX22" fmla="*/ 3708846 w 5629983"/>
              <a:gd name="connsiteY22" fmla="*/ 1003529 h 3325091"/>
              <a:gd name="connsiteX23" fmla="*/ 4002015 w 5629983"/>
              <a:gd name="connsiteY23" fmla="*/ 850008 h 3325091"/>
              <a:gd name="connsiteX24" fmla="*/ 4050565 w 5629983"/>
              <a:gd name="connsiteY24" fmla="*/ 899286 h 3325091"/>
              <a:gd name="connsiteX25" fmla="*/ 4097049 w 5629983"/>
              <a:gd name="connsiteY25" fmla="*/ 807874 h 3325091"/>
              <a:gd name="connsiteX26" fmla="*/ 5335259 w 5629983"/>
              <a:gd name="connsiteY26" fmla="*/ 476092 h 3325091"/>
              <a:gd name="connsiteX27" fmla="*/ 5546856 w 5629983"/>
              <a:gd name="connsiteY27" fmla="*/ 423193 h 3325091"/>
              <a:gd name="connsiteX28" fmla="*/ 5546856 w 5629983"/>
              <a:gd name="connsiteY28" fmla="*/ 476092 h 3325091"/>
              <a:gd name="connsiteX29" fmla="*/ 5335259 w 5629983"/>
              <a:gd name="connsiteY29" fmla="*/ 929514 h 3325091"/>
              <a:gd name="connsiteX30" fmla="*/ 5048092 w 5629983"/>
              <a:gd name="connsiteY30" fmla="*/ 1851471 h 3325091"/>
              <a:gd name="connsiteX31" fmla="*/ 4995193 w 5629983"/>
              <a:gd name="connsiteY31" fmla="*/ 2395577 h 3325091"/>
              <a:gd name="connsiteX32" fmla="*/ 4972522 w 5629983"/>
              <a:gd name="connsiteY32" fmla="*/ 3317534 h 3325091"/>
              <a:gd name="connsiteX33" fmla="*/ 5629983 w 5629983"/>
              <a:gd name="connsiteY33" fmla="*/ 3325091 h 3325091"/>
              <a:gd name="connsiteX34" fmla="*/ 5622426 w 5629983"/>
              <a:gd name="connsiteY34" fmla="*/ 0 h 3325091"/>
              <a:gd name="connsiteX35" fmla="*/ 1458506 w 5629983"/>
              <a:gd name="connsiteY35" fmla="*/ 0 h 3325091"/>
              <a:gd name="connsiteX36" fmla="*/ 1239352 w 5629983"/>
              <a:gd name="connsiteY36" fmla="*/ 136026 h 3325091"/>
              <a:gd name="connsiteX37" fmla="*/ 967299 w 5629983"/>
              <a:gd name="connsiteY37" fmla="*/ 642347 h 3325091"/>
              <a:gd name="connsiteX38" fmla="*/ 967299 w 5629983"/>
              <a:gd name="connsiteY38" fmla="*/ 1216681 h 3325091"/>
              <a:gd name="connsiteX39" fmla="*/ 642347 w 5629983"/>
              <a:gd name="connsiteY39" fmla="*/ 1209124 h 3325091"/>
              <a:gd name="connsiteX40" fmla="*/ 438307 w 5629983"/>
              <a:gd name="connsiteY40" fmla="*/ 1632317 h 3325091"/>
              <a:gd name="connsiteX41" fmla="*/ 241825 w 5629983"/>
              <a:gd name="connsiteY41" fmla="*/ 1813686 h 3325091"/>
              <a:gd name="connsiteX42" fmla="*/ 7557 w 5629983"/>
              <a:gd name="connsiteY42" fmla="*/ 1859028 h 3325091"/>
              <a:gd name="connsiteX43" fmla="*/ 0 w 5629983"/>
              <a:gd name="connsiteY43" fmla="*/ 3173950 h 3325091"/>
              <a:gd name="connsiteX44" fmla="*/ 90684 w 5629983"/>
              <a:gd name="connsiteY44" fmla="*/ 3083266 h 3325091"/>
              <a:gd name="connsiteX45" fmla="*/ 642347 w 5629983"/>
              <a:gd name="connsiteY45" fmla="*/ 2841441 h 3325091"/>
              <a:gd name="connsiteX46" fmla="*/ 763259 w 5629983"/>
              <a:gd name="connsiteY46" fmla="*/ 2894340 h 3325091"/>
              <a:gd name="connsiteX47" fmla="*/ 695246 w 5629983"/>
              <a:gd name="connsiteY47" fmla="*/ 2803656 h 3325091"/>
              <a:gd name="connsiteX48" fmla="*/ 634790 w 5629983"/>
              <a:gd name="connsiteY48" fmla="*/ 2350235 h 3325091"/>
              <a:gd name="connsiteX49" fmla="*/ 340066 w 5629983"/>
              <a:gd name="connsiteY49" fmla="*/ 2486261 h 3325091"/>
              <a:gd name="connsiteX50" fmla="*/ 317395 w 5629983"/>
              <a:gd name="connsiteY50" fmla="*/ 2584502 h 3325091"/>
              <a:gd name="connsiteX51" fmla="*/ 249382 w 5629983"/>
              <a:gd name="connsiteY51" fmla="*/ 2607173 h 3325091"/>
              <a:gd name="connsiteX52" fmla="*/ 196482 w 5629983"/>
              <a:gd name="connsiteY52" fmla="*/ 2644959 h 3325091"/>
              <a:gd name="connsiteX53" fmla="*/ 15114 w 5629983"/>
              <a:gd name="connsiteY53" fmla="*/ 2675187 h 3325091"/>
              <a:gd name="connsiteX54" fmla="*/ 22671 w 5629983"/>
              <a:gd name="connsiteY5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4053399 w 5629983"/>
              <a:gd name="connsiteY11" fmla="*/ 444428 h 3325091"/>
              <a:gd name="connsiteX12" fmla="*/ 3786699 w 5629983"/>
              <a:gd name="connsiteY12" fmla="*/ 451571 h 3325091"/>
              <a:gd name="connsiteX13" fmla="*/ 3774793 w 5629983"/>
              <a:gd name="connsiteY13" fmla="*/ 413471 h 3325091"/>
              <a:gd name="connsiteX14" fmla="*/ 3577149 w 5629983"/>
              <a:gd name="connsiteY14" fmla="*/ 368228 h 3325091"/>
              <a:gd name="connsiteX15" fmla="*/ 3555718 w 5629983"/>
              <a:gd name="connsiteY15" fmla="*/ 396802 h 3325091"/>
              <a:gd name="connsiteX16" fmla="*/ 3389031 w 5629983"/>
              <a:gd name="connsiteY16" fmla="*/ 361084 h 3325091"/>
              <a:gd name="connsiteX17" fmla="*/ 3379505 w 5629983"/>
              <a:gd name="connsiteY17" fmla="*/ 318221 h 3325091"/>
              <a:gd name="connsiteX18" fmla="*/ 3190303 w 5629983"/>
              <a:gd name="connsiteY18" fmla="*/ 281263 h 3325091"/>
              <a:gd name="connsiteX19" fmla="*/ 2995790 w 5629983"/>
              <a:gd name="connsiteY19" fmla="*/ 919891 h 3325091"/>
              <a:gd name="connsiteX20" fmla="*/ 3470327 w 5629983"/>
              <a:gd name="connsiteY20" fmla="*/ 1067095 h 3325091"/>
              <a:gd name="connsiteX21" fmla="*/ 3672714 w 5629983"/>
              <a:gd name="connsiteY21" fmla="*/ 1496291 h 3325091"/>
              <a:gd name="connsiteX22" fmla="*/ 3839381 w 5629983"/>
              <a:gd name="connsiteY22" fmla="*/ 1477969 h 3325091"/>
              <a:gd name="connsiteX23" fmla="*/ 3708846 w 5629983"/>
              <a:gd name="connsiteY23" fmla="*/ 1003529 h 3325091"/>
              <a:gd name="connsiteX24" fmla="*/ 4002015 w 5629983"/>
              <a:gd name="connsiteY24" fmla="*/ 850008 h 3325091"/>
              <a:gd name="connsiteX25" fmla="*/ 4050565 w 5629983"/>
              <a:gd name="connsiteY25" fmla="*/ 899286 h 3325091"/>
              <a:gd name="connsiteX26" fmla="*/ 4097049 w 5629983"/>
              <a:gd name="connsiteY26" fmla="*/ 807874 h 3325091"/>
              <a:gd name="connsiteX27" fmla="*/ 5335259 w 5629983"/>
              <a:gd name="connsiteY27" fmla="*/ 476092 h 3325091"/>
              <a:gd name="connsiteX28" fmla="*/ 5546856 w 5629983"/>
              <a:gd name="connsiteY28" fmla="*/ 423193 h 3325091"/>
              <a:gd name="connsiteX29" fmla="*/ 5546856 w 5629983"/>
              <a:gd name="connsiteY29" fmla="*/ 476092 h 3325091"/>
              <a:gd name="connsiteX30" fmla="*/ 5335259 w 5629983"/>
              <a:gd name="connsiteY30" fmla="*/ 929514 h 3325091"/>
              <a:gd name="connsiteX31" fmla="*/ 5048092 w 5629983"/>
              <a:gd name="connsiteY31" fmla="*/ 1851471 h 3325091"/>
              <a:gd name="connsiteX32" fmla="*/ 4995193 w 5629983"/>
              <a:gd name="connsiteY32" fmla="*/ 2395577 h 3325091"/>
              <a:gd name="connsiteX33" fmla="*/ 4972522 w 5629983"/>
              <a:gd name="connsiteY33" fmla="*/ 3317534 h 3325091"/>
              <a:gd name="connsiteX34" fmla="*/ 5629983 w 5629983"/>
              <a:gd name="connsiteY34" fmla="*/ 3325091 h 3325091"/>
              <a:gd name="connsiteX35" fmla="*/ 5622426 w 5629983"/>
              <a:gd name="connsiteY35" fmla="*/ 0 h 3325091"/>
              <a:gd name="connsiteX36" fmla="*/ 1458506 w 5629983"/>
              <a:gd name="connsiteY36" fmla="*/ 0 h 3325091"/>
              <a:gd name="connsiteX37" fmla="*/ 1239352 w 5629983"/>
              <a:gd name="connsiteY37" fmla="*/ 136026 h 3325091"/>
              <a:gd name="connsiteX38" fmla="*/ 967299 w 5629983"/>
              <a:gd name="connsiteY38" fmla="*/ 642347 h 3325091"/>
              <a:gd name="connsiteX39" fmla="*/ 967299 w 5629983"/>
              <a:gd name="connsiteY39" fmla="*/ 1216681 h 3325091"/>
              <a:gd name="connsiteX40" fmla="*/ 642347 w 5629983"/>
              <a:gd name="connsiteY40" fmla="*/ 1209124 h 3325091"/>
              <a:gd name="connsiteX41" fmla="*/ 438307 w 5629983"/>
              <a:gd name="connsiteY41" fmla="*/ 1632317 h 3325091"/>
              <a:gd name="connsiteX42" fmla="*/ 241825 w 5629983"/>
              <a:gd name="connsiteY42" fmla="*/ 1813686 h 3325091"/>
              <a:gd name="connsiteX43" fmla="*/ 7557 w 5629983"/>
              <a:gd name="connsiteY43" fmla="*/ 1859028 h 3325091"/>
              <a:gd name="connsiteX44" fmla="*/ 0 w 5629983"/>
              <a:gd name="connsiteY44" fmla="*/ 3173950 h 3325091"/>
              <a:gd name="connsiteX45" fmla="*/ 90684 w 5629983"/>
              <a:gd name="connsiteY45" fmla="*/ 3083266 h 3325091"/>
              <a:gd name="connsiteX46" fmla="*/ 642347 w 5629983"/>
              <a:gd name="connsiteY46" fmla="*/ 2841441 h 3325091"/>
              <a:gd name="connsiteX47" fmla="*/ 763259 w 5629983"/>
              <a:gd name="connsiteY47" fmla="*/ 2894340 h 3325091"/>
              <a:gd name="connsiteX48" fmla="*/ 695246 w 5629983"/>
              <a:gd name="connsiteY48" fmla="*/ 2803656 h 3325091"/>
              <a:gd name="connsiteX49" fmla="*/ 634790 w 5629983"/>
              <a:gd name="connsiteY49" fmla="*/ 2350235 h 3325091"/>
              <a:gd name="connsiteX50" fmla="*/ 340066 w 5629983"/>
              <a:gd name="connsiteY50" fmla="*/ 2486261 h 3325091"/>
              <a:gd name="connsiteX51" fmla="*/ 317395 w 5629983"/>
              <a:gd name="connsiteY51" fmla="*/ 2584502 h 3325091"/>
              <a:gd name="connsiteX52" fmla="*/ 249382 w 5629983"/>
              <a:gd name="connsiteY52" fmla="*/ 2607173 h 3325091"/>
              <a:gd name="connsiteX53" fmla="*/ 196482 w 5629983"/>
              <a:gd name="connsiteY53" fmla="*/ 2644959 h 3325091"/>
              <a:gd name="connsiteX54" fmla="*/ 15114 w 5629983"/>
              <a:gd name="connsiteY54" fmla="*/ 2675187 h 3325091"/>
              <a:gd name="connsiteX55" fmla="*/ 22671 w 5629983"/>
              <a:gd name="connsiteY5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984343 w 5629983"/>
              <a:gd name="connsiteY11" fmla="*/ 496815 h 3325091"/>
              <a:gd name="connsiteX12" fmla="*/ 3786699 w 5629983"/>
              <a:gd name="connsiteY12" fmla="*/ 451571 h 3325091"/>
              <a:gd name="connsiteX13" fmla="*/ 3774793 w 5629983"/>
              <a:gd name="connsiteY13" fmla="*/ 413471 h 3325091"/>
              <a:gd name="connsiteX14" fmla="*/ 3577149 w 5629983"/>
              <a:gd name="connsiteY14" fmla="*/ 368228 h 3325091"/>
              <a:gd name="connsiteX15" fmla="*/ 3555718 w 5629983"/>
              <a:gd name="connsiteY15" fmla="*/ 396802 h 3325091"/>
              <a:gd name="connsiteX16" fmla="*/ 3389031 w 5629983"/>
              <a:gd name="connsiteY16" fmla="*/ 361084 h 3325091"/>
              <a:gd name="connsiteX17" fmla="*/ 3379505 w 5629983"/>
              <a:gd name="connsiteY17" fmla="*/ 318221 h 3325091"/>
              <a:gd name="connsiteX18" fmla="*/ 3190303 w 5629983"/>
              <a:gd name="connsiteY18" fmla="*/ 281263 h 3325091"/>
              <a:gd name="connsiteX19" fmla="*/ 2995790 w 5629983"/>
              <a:gd name="connsiteY19" fmla="*/ 919891 h 3325091"/>
              <a:gd name="connsiteX20" fmla="*/ 3470327 w 5629983"/>
              <a:gd name="connsiteY20" fmla="*/ 1067095 h 3325091"/>
              <a:gd name="connsiteX21" fmla="*/ 3672714 w 5629983"/>
              <a:gd name="connsiteY21" fmla="*/ 1496291 h 3325091"/>
              <a:gd name="connsiteX22" fmla="*/ 3839381 w 5629983"/>
              <a:gd name="connsiteY22" fmla="*/ 1477969 h 3325091"/>
              <a:gd name="connsiteX23" fmla="*/ 3708846 w 5629983"/>
              <a:gd name="connsiteY23" fmla="*/ 1003529 h 3325091"/>
              <a:gd name="connsiteX24" fmla="*/ 4002015 w 5629983"/>
              <a:gd name="connsiteY24" fmla="*/ 850008 h 3325091"/>
              <a:gd name="connsiteX25" fmla="*/ 4050565 w 5629983"/>
              <a:gd name="connsiteY25" fmla="*/ 899286 h 3325091"/>
              <a:gd name="connsiteX26" fmla="*/ 4097049 w 5629983"/>
              <a:gd name="connsiteY26" fmla="*/ 807874 h 3325091"/>
              <a:gd name="connsiteX27" fmla="*/ 5335259 w 5629983"/>
              <a:gd name="connsiteY27" fmla="*/ 476092 h 3325091"/>
              <a:gd name="connsiteX28" fmla="*/ 5546856 w 5629983"/>
              <a:gd name="connsiteY28" fmla="*/ 423193 h 3325091"/>
              <a:gd name="connsiteX29" fmla="*/ 5546856 w 5629983"/>
              <a:gd name="connsiteY29" fmla="*/ 476092 h 3325091"/>
              <a:gd name="connsiteX30" fmla="*/ 5335259 w 5629983"/>
              <a:gd name="connsiteY30" fmla="*/ 929514 h 3325091"/>
              <a:gd name="connsiteX31" fmla="*/ 5048092 w 5629983"/>
              <a:gd name="connsiteY31" fmla="*/ 1851471 h 3325091"/>
              <a:gd name="connsiteX32" fmla="*/ 4995193 w 5629983"/>
              <a:gd name="connsiteY32" fmla="*/ 2395577 h 3325091"/>
              <a:gd name="connsiteX33" fmla="*/ 4972522 w 5629983"/>
              <a:gd name="connsiteY33" fmla="*/ 3317534 h 3325091"/>
              <a:gd name="connsiteX34" fmla="*/ 5629983 w 5629983"/>
              <a:gd name="connsiteY34" fmla="*/ 3325091 h 3325091"/>
              <a:gd name="connsiteX35" fmla="*/ 5622426 w 5629983"/>
              <a:gd name="connsiteY35" fmla="*/ 0 h 3325091"/>
              <a:gd name="connsiteX36" fmla="*/ 1458506 w 5629983"/>
              <a:gd name="connsiteY36" fmla="*/ 0 h 3325091"/>
              <a:gd name="connsiteX37" fmla="*/ 1239352 w 5629983"/>
              <a:gd name="connsiteY37" fmla="*/ 136026 h 3325091"/>
              <a:gd name="connsiteX38" fmla="*/ 967299 w 5629983"/>
              <a:gd name="connsiteY38" fmla="*/ 642347 h 3325091"/>
              <a:gd name="connsiteX39" fmla="*/ 967299 w 5629983"/>
              <a:gd name="connsiteY39" fmla="*/ 1216681 h 3325091"/>
              <a:gd name="connsiteX40" fmla="*/ 642347 w 5629983"/>
              <a:gd name="connsiteY40" fmla="*/ 1209124 h 3325091"/>
              <a:gd name="connsiteX41" fmla="*/ 438307 w 5629983"/>
              <a:gd name="connsiteY41" fmla="*/ 1632317 h 3325091"/>
              <a:gd name="connsiteX42" fmla="*/ 241825 w 5629983"/>
              <a:gd name="connsiteY42" fmla="*/ 1813686 h 3325091"/>
              <a:gd name="connsiteX43" fmla="*/ 7557 w 5629983"/>
              <a:gd name="connsiteY43" fmla="*/ 1859028 h 3325091"/>
              <a:gd name="connsiteX44" fmla="*/ 0 w 5629983"/>
              <a:gd name="connsiteY44" fmla="*/ 3173950 h 3325091"/>
              <a:gd name="connsiteX45" fmla="*/ 90684 w 5629983"/>
              <a:gd name="connsiteY45" fmla="*/ 3083266 h 3325091"/>
              <a:gd name="connsiteX46" fmla="*/ 642347 w 5629983"/>
              <a:gd name="connsiteY46" fmla="*/ 2841441 h 3325091"/>
              <a:gd name="connsiteX47" fmla="*/ 763259 w 5629983"/>
              <a:gd name="connsiteY47" fmla="*/ 2894340 h 3325091"/>
              <a:gd name="connsiteX48" fmla="*/ 695246 w 5629983"/>
              <a:gd name="connsiteY48" fmla="*/ 2803656 h 3325091"/>
              <a:gd name="connsiteX49" fmla="*/ 634790 w 5629983"/>
              <a:gd name="connsiteY49" fmla="*/ 2350235 h 3325091"/>
              <a:gd name="connsiteX50" fmla="*/ 340066 w 5629983"/>
              <a:gd name="connsiteY50" fmla="*/ 2486261 h 3325091"/>
              <a:gd name="connsiteX51" fmla="*/ 317395 w 5629983"/>
              <a:gd name="connsiteY51" fmla="*/ 2584502 h 3325091"/>
              <a:gd name="connsiteX52" fmla="*/ 249382 w 5629983"/>
              <a:gd name="connsiteY52" fmla="*/ 2607173 h 3325091"/>
              <a:gd name="connsiteX53" fmla="*/ 196482 w 5629983"/>
              <a:gd name="connsiteY53" fmla="*/ 2644959 h 3325091"/>
              <a:gd name="connsiteX54" fmla="*/ 15114 w 5629983"/>
              <a:gd name="connsiteY54" fmla="*/ 2675187 h 3325091"/>
              <a:gd name="connsiteX55" fmla="*/ 22671 w 5629983"/>
              <a:gd name="connsiteY5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4131980 w 5629983"/>
              <a:gd name="connsiteY11" fmla="*/ 465859 h 3325091"/>
              <a:gd name="connsiteX12" fmla="*/ 3984343 w 5629983"/>
              <a:gd name="connsiteY12" fmla="*/ 496815 h 3325091"/>
              <a:gd name="connsiteX13" fmla="*/ 3786699 w 5629983"/>
              <a:gd name="connsiteY13" fmla="*/ 451571 h 3325091"/>
              <a:gd name="connsiteX14" fmla="*/ 3774793 w 5629983"/>
              <a:gd name="connsiteY14" fmla="*/ 413471 h 3325091"/>
              <a:gd name="connsiteX15" fmla="*/ 3577149 w 5629983"/>
              <a:gd name="connsiteY15" fmla="*/ 368228 h 3325091"/>
              <a:gd name="connsiteX16" fmla="*/ 3555718 w 5629983"/>
              <a:gd name="connsiteY16" fmla="*/ 396802 h 3325091"/>
              <a:gd name="connsiteX17" fmla="*/ 3389031 w 5629983"/>
              <a:gd name="connsiteY17" fmla="*/ 361084 h 3325091"/>
              <a:gd name="connsiteX18" fmla="*/ 3379505 w 5629983"/>
              <a:gd name="connsiteY18" fmla="*/ 318221 h 3325091"/>
              <a:gd name="connsiteX19" fmla="*/ 3190303 w 5629983"/>
              <a:gd name="connsiteY19" fmla="*/ 281263 h 3325091"/>
              <a:gd name="connsiteX20" fmla="*/ 2995790 w 5629983"/>
              <a:gd name="connsiteY20" fmla="*/ 919891 h 3325091"/>
              <a:gd name="connsiteX21" fmla="*/ 3470327 w 5629983"/>
              <a:gd name="connsiteY21" fmla="*/ 1067095 h 3325091"/>
              <a:gd name="connsiteX22" fmla="*/ 3672714 w 5629983"/>
              <a:gd name="connsiteY22" fmla="*/ 1496291 h 3325091"/>
              <a:gd name="connsiteX23" fmla="*/ 3839381 w 5629983"/>
              <a:gd name="connsiteY23" fmla="*/ 1477969 h 3325091"/>
              <a:gd name="connsiteX24" fmla="*/ 3708846 w 5629983"/>
              <a:gd name="connsiteY24" fmla="*/ 1003529 h 3325091"/>
              <a:gd name="connsiteX25" fmla="*/ 4002015 w 5629983"/>
              <a:gd name="connsiteY25" fmla="*/ 850008 h 3325091"/>
              <a:gd name="connsiteX26" fmla="*/ 4050565 w 5629983"/>
              <a:gd name="connsiteY26" fmla="*/ 899286 h 3325091"/>
              <a:gd name="connsiteX27" fmla="*/ 4097049 w 5629983"/>
              <a:gd name="connsiteY27" fmla="*/ 807874 h 3325091"/>
              <a:gd name="connsiteX28" fmla="*/ 5335259 w 5629983"/>
              <a:gd name="connsiteY28" fmla="*/ 476092 h 3325091"/>
              <a:gd name="connsiteX29" fmla="*/ 5546856 w 5629983"/>
              <a:gd name="connsiteY29" fmla="*/ 423193 h 3325091"/>
              <a:gd name="connsiteX30" fmla="*/ 5546856 w 5629983"/>
              <a:gd name="connsiteY30" fmla="*/ 476092 h 3325091"/>
              <a:gd name="connsiteX31" fmla="*/ 5335259 w 5629983"/>
              <a:gd name="connsiteY31" fmla="*/ 929514 h 3325091"/>
              <a:gd name="connsiteX32" fmla="*/ 5048092 w 5629983"/>
              <a:gd name="connsiteY32" fmla="*/ 1851471 h 3325091"/>
              <a:gd name="connsiteX33" fmla="*/ 4995193 w 5629983"/>
              <a:gd name="connsiteY33" fmla="*/ 2395577 h 3325091"/>
              <a:gd name="connsiteX34" fmla="*/ 4972522 w 5629983"/>
              <a:gd name="connsiteY34" fmla="*/ 3317534 h 3325091"/>
              <a:gd name="connsiteX35" fmla="*/ 5629983 w 5629983"/>
              <a:gd name="connsiteY35" fmla="*/ 3325091 h 3325091"/>
              <a:gd name="connsiteX36" fmla="*/ 5622426 w 5629983"/>
              <a:gd name="connsiteY36" fmla="*/ 0 h 3325091"/>
              <a:gd name="connsiteX37" fmla="*/ 1458506 w 5629983"/>
              <a:gd name="connsiteY37" fmla="*/ 0 h 3325091"/>
              <a:gd name="connsiteX38" fmla="*/ 1239352 w 5629983"/>
              <a:gd name="connsiteY38" fmla="*/ 136026 h 3325091"/>
              <a:gd name="connsiteX39" fmla="*/ 967299 w 5629983"/>
              <a:gd name="connsiteY39" fmla="*/ 642347 h 3325091"/>
              <a:gd name="connsiteX40" fmla="*/ 967299 w 5629983"/>
              <a:gd name="connsiteY40" fmla="*/ 1216681 h 3325091"/>
              <a:gd name="connsiteX41" fmla="*/ 642347 w 5629983"/>
              <a:gd name="connsiteY41" fmla="*/ 1209124 h 3325091"/>
              <a:gd name="connsiteX42" fmla="*/ 438307 w 5629983"/>
              <a:gd name="connsiteY42" fmla="*/ 1632317 h 3325091"/>
              <a:gd name="connsiteX43" fmla="*/ 241825 w 5629983"/>
              <a:gd name="connsiteY43" fmla="*/ 1813686 h 3325091"/>
              <a:gd name="connsiteX44" fmla="*/ 7557 w 5629983"/>
              <a:gd name="connsiteY44" fmla="*/ 1859028 h 3325091"/>
              <a:gd name="connsiteX45" fmla="*/ 0 w 5629983"/>
              <a:gd name="connsiteY45" fmla="*/ 3173950 h 3325091"/>
              <a:gd name="connsiteX46" fmla="*/ 90684 w 5629983"/>
              <a:gd name="connsiteY46" fmla="*/ 3083266 h 3325091"/>
              <a:gd name="connsiteX47" fmla="*/ 642347 w 5629983"/>
              <a:gd name="connsiteY47" fmla="*/ 2841441 h 3325091"/>
              <a:gd name="connsiteX48" fmla="*/ 763259 w 5629983"/>
              <a:gd name="connsiteY48" fmla="*/ 2894340 h 3325091"/>
              <a:gd name="connsiteX49" fmla="*/ 695246 w 5629983"/>
              <a:gd name="connsiteY49" fmla="*/ 2803656 h 3325091"/>
              <a:gd name="connsiteX50" fmla="*/ 634790 w 5629983"/>
              <a:gd name="connsiteY50" fmla="*/ 2350235 h 3325091"/>
              <a:gd name="connsiteX51" fmla="*/ 340066 w 5629983"/>
              <a:gd name="connsiteY51" fmla="*/ 2486261 h 3325091"/>
              <a:gd name="connsiteX52" fmla="*/ 317395 w 5629983"/>
              <a:gd name="connsiteY52" fmla="*/ 2584502 h 3325091"/>
              <a:gd name="connsiteX53" fmla="*/ 249382 w 5629983"/>
              <a:gd name="connsiteY53" fmla="*/ 2607173 h 3325091"/>
              <a:gd name="connsiteX54" fmla="*/ 196482 w 5629983"/>
              <a:gd name="connsiteY54" fmla="*/ 2644959 h 3325091"/>
              <a:gd name="connsiteX55" fmla="*/ 15114 w 5629983"/>
              <a:gd name="connsiteY55" fmla="*/ 2675187 h 3325091"/>
              <a:gd name="connsiteX56" fmla="*/ 22671 w 5629983"/>
              <a:gd name="connsiteY5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996249 w 5629983"/>
              <a:gd name="connsiteY11" fmla="*/ 465859 h 3325091"/>
              <a:gd name="connsiteX12" fmla="*/ 3984343 w 5629983"/>
              <a:gd name="connsiteY12" fmla="*/ 496815 h 3325091"/>
              <a:gd name="connsiteX13" fmla="*/ 3786699 w 5629983"/>
              <a:gd name="connsiteY13" fmla="*/ 451571 h 3325091"/>
              <a:gd name="connsiteX14" fmla="*/ 3774793 w 5629983"/>
              <a:gd name="connsiteY14" fmla="*/ 413471 h 3325091"/>
              <a:gd name="connsiteX15" fmla="*/ 3577149 w 5629983"/>
              <a:gd name="connsiteY15" fmla="*/ 368228 h 3325091"/>
              <a:gd name="connsiteX16" fmla="*/ 3555718 w 5629983"/>
              <a:gd name="connsiteY16" fmla="*/ 396802 h 3325091"/>
              <a:gd name="connsiteX17" fmla="*/ 3389031 w 5629983"/>
              <a:gd name="connsiteY17" fmla="*/ 361084 h 3325091"/>
              <a:gd name="connsiteX18" fmla="*/ 3379505 w 5629983"/>
              <a:gd name="connsiteY18" fmla="*/ 318221 h 3325091"/>
              <a:gd name="connsiteX19" fmla="*/ 3190303 w 5629983"/>
              <a:gd name="connsiteY19" fmla="*/ 281263 h 3325091"/>
              <a:gd name="connsiteX20" fmla="*/ 2995790 w 5629983"/>
              <a:gd name="connsiteY20" fmla="*/ 919891 h 3325091"/>
              <a:gd name="connsiteX21" fmla="*/ 3470327 w 5629983"/>
              <a:gd name="connsiteY21" fmla="*/ 1067095 h 3325091"/>
              <a:gd name="connsiteX22" fmla="*/ 3672714 w 5629983"/>
              <a:gd name="connsiteY22" fmla="*/ 1496291 h 3325091"/>
              <a:gd name="connsiteX23" fmla="*/ 3839381 w 5629983"/>
              <a:gd name="connsiteY23" fmla="*/ 1477969 h 3325091"/>
              <a:gd name="connsiteX24" fmla="*/ 3708846 w 5629983"/>
              <a:gd name="connsiteY24" fmla="*/ 1003529 h 3325091"/>
              <a:gd name="connsiteX25" fmla="*/ 4002015 w 5629983"/>
              <a:gd name="connsiteY25" fmla="*/ 850008 h 3325091"/>
              <a:gd name="connsiteX26" fmla="*/ 4050565 w 5629983"/>
              <a:gd name="connsiteY26" fmla="*/ 899286 h 3325091"/>
              <a:gd name="connsiteX27" fmla="*/ 4097049 w 5629983"/>
              <a:gd name="connsiteY27" fmla="*/ 807874 h 3325091"/>
              <a:gd name="connsiteX28" fmla="*/ 5335259 w 5629983"/>
              <a:gd name="connsiteY28" fmla="*/ 476092 h 3325091"/>
              <a:gd name="connsiteX29" fmla="*/ 5546856 w 5629983"/>
              <a:gd name="connsiteY29" fmla="*/ 423193 h 3325091"/>
              <a:gd name="connsiteX30" fmla="*/ 5546856 w 5629983"/>
              <a:gd name="connsiteY30" fmla="*/ 476092 h 3325091"/>
              <a:gd name="connsiteX31" fmla="*/ 5335259 w 5629983"/>
              <a:gd name="connsiteY31" fmla="*/ 929514 h 3325091"/>
              <a:gd name="connsiteX32" fmla="*/ 5048092 w 5629983"/>
              <a:gd name="connsiteY32" fmla="*/ 1851471 h 3325091"/>
              <a:gd name="connsiteX33" fmla="*/ 4995193 w 5629983"/>
              <a:gd name="connsiteY33" fmla="*/ 2395577 h 3325091"/>
              <a:gd name="connsiteX34" fmla="*/ 4972522 w 5629983"/>
              <a:gd name="connsiteY34" fmla="*/ 3317534 h 3325091"/>
              <a:gd name="connsiteX35" fmla="*/ 5629983 w 5629983"/>
              <a:gd name="connsiteY35" fmla="*/ 3325091 h 3325091"/>
              <a:gd name="connsiteX36" fmla="*/ 5622426 w 5629983"/>
              <a:gd name="connsiteY36" fmla="*/ 0 h 3325091"/>
              <a:gd name="connsiteX37" fmla="*/ 1458506 w 5629983"/>
              <a:gd name="connsiteY37" fmla="*/ 0 h 3325091"/>
              <a:gd name="connsiteX38" fmla="*/ 1239352 w 5629983"/>
              <a:gd name="connsiteY38" fmla="*/ 136026 h 3325091"/>
              <a:gd name="connsiteX39" fmla="*/ 967299 w 5629983"/>
              <a:gd name="connsiteY39" fmla="*/ 642347 h 3325091"/>
              <a:gd name="connsiteX40" fmla="*/ 967299 w 5629983"/>
              <a:gd name="connsiteY40" fmla="*/ 1216681 h 3325091"/>
              <a:gd name="connsiteX41" fmla="*/ 642347 w 5629983"/>
              <a:gd name="connsiteY41" fmla="*/ 1209124 h 3325091"/>
              <a:gd name="connsiteX42" fmla="*/ 438307 w 5629983"/>
              <a:gd name="connsiteY42" fmla="*/ 1632317 h 3325091"/>
              <a:gd name="connsiteX43" fmla="*/ 241825 w 5629983"/>
              <a:gd name="connsiteY43" fmla="*/ 1813686 h 3325091"/>
              <a:gd name="connsiteX44" fmla="*/ 7557 w 5629983"/>
              <a:gd name="connsiteY44" fmla="*/ 1859028 h 3325091"/>
              <a:gd name="connsiteX45" fmla="*/ 0 w 5629983"/>
              <a:gd name="connsiteY45" fmla="*/ 3173950 h 3325091"/>
              <a:gd name="connsiteX46" fmla="*/ 90684 w 5629983"/>
              <a:gd name="connsiteY46" fmla="*/ 3083266 h 3325091"/>
              <a:gd name="connsiteX47" fmla="*/ 642347 w 5629983"/>
              <a:gd name="connsiteY47" fmla="*/ 2841441 h 3325091"/>
              <a:gd name="connsiteX48" fmla="*/ 763259 w 5629983"/>
              <a:gd name="connsiteY48" fmla="*/ 2894340 h 3325091"/>
              <a:gd name="connsiteX49" fmla="*/ 695246 w 5629983"/>
              <a:gd name="connsiteY49" fmla="*/ 2803656 h 3325091"/>
              <a:gd name="connsiteX50" fmla="*/ 634790 w 5629983"/>
              <a:gd name="connsiteY50" fmla="*/ 2350235 h 3325091"/>
              <a:gd name="connsiteX51" fmla="*/ 340066 w 5629983"/>
              <a:gd name="connsiteY51" fmla="*/ 2486261 h 3325091"/>
              <a:gd name="connsiteX52" fmla="*/ 317395 w 5629983"/>
              <a:gd name="connsiteY52" fmla="*/ 2584502 h 3325091"/>
              <a:gd name="connsiteX53" fmla="*/ 249382 w 5629983"/>
              <a:gd name="connsiteY53" fmla="*/ 2607173 h 3325091"/>
              <a:gd name="connsiteX54" fmla="*/ 196482 w 5629983"/>
              <a:gd name="connsiteY54" fmla="*/ 2644959 h 3325091"/>
              <a:gd name="connsiteX55" fmla="*/ 15114 w 5629983"/>
              <a:gd name="connsiteY55" fmla="*/ 2675187 h 3325091"/>
              <a:gd name="connsiteX56" fmla="*/ 22671 w 5629983"/>
              <a:gd name="connsiteY5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176023 w 5629983"/>
              <a:gd name="connsiteY10" fmla="*/ 464088 h 3325091"/>
              <a:gd name="connsiteX11" fmla="*/ 3996249 w 5629983"/>
              <a:gd name="connsiteY11" fmla="*/ 465859 h 3325091"/>
              <a:gd name="connsiteX12" fmla="*/ 3984343 w 5629983"/>
              <a:gd name="connsiteY12" fmla="*/ 496815 h 3325091"/>
              <a:gd name="connsiteX13" fmla="*/ 3786699 w 5629983"/>
              <a:gd name="connsiteY13" fmla="*/ 451571 h 3325091"/>
              <a:gd name="connsiteX14" fmla="*/ 3774793 w 5629983"/>
              <a:gd name="connsiteY14" fmla="*/ 413471 h 3325091"/>
              <a:gd name="connsiteX15" fmla="*/ 3577149 w 5629983"/>
              <a:gd name="connsiteY15" fmla="*/ 368228 h 3325091"/>
              <a:gd name="connsiteX16" fmla="*/ 3555718 w 5629983"/>
              <a:gd name="connsiteY16" fmla="*/ 396802 h 3325091"/>
              <a:gd name="connsiteX17" fmla="*/ 3389031 w 5629983"/>
              <a:gd name="connsiteY17" fmla="*/ 361084 h 3325091"/>
              <a:gd name="connsiteX18" fmla="*/ 3379505 w 5629983"/>
              <a:gd name="connsiteY18" fmla="*/ 318221 h 3325091"/>
              <a:gd name="connsiteX19" fmla="*/ 3190303 w 5629983"/>
              <a:gd name="connsiteY19" fmla="*/ 281263 h 3325091"/>
              <a:gd name="connsiteX20" fmla="*/ 2995790 w 5629983"/>
              <a:gd name="connsiteY20" fmla="*/ 919891 h 3325091"/>
              <a:gd name="connsiteX21" fmla="*/ 3470327 w 5629983"/>
              <a:gd name="connsiteY21" fmla="*/ 1067095 h 3325091"/>
              <a:gd name="connsiteX22" fmla="*/ 3672714 w 5629983"/>
              <a:gd name="connsiteY22" fmla="*/ 1496291 h 3325091"/>
              <a:gd name="connsiteX23" fmla="*/ 3839381 w 5629983"/>
              <a:gd name="connsiteY23" fmla="*/ 1477969 h 3325091"/>
              <a:gd name="connsiteX24" fmla="*/ 3708846 w 5629983"/>
              <a:gd name="connsiteY24" fmla="*/ 1003529 h 3325091"/>
              <a:gd name="connsiteX25" fmla="*/ 4002015 w 5629983"/>
              <a:gd name="connsiteY25" fmla="*/ 850008 h 3325091"/>
              <a:gd name="connsiteX26" fmla="*/ 4050565 w 5629983"/>
              <a:gd name="connsiteY26" fmla="*/ 899286 h 3325091"/>
              <a:gd name="connsiteX27" fmla="*/ 4097049 w 5629983"/>
              <a:gd name="connsiteY27" fmla="*/ 807874 h 3325091"/>
              <a:gd name="connsiteX28" fmla="*/ 5335259 w 5629983"/>
              <a:gd name="connsiteY28" fmla="*/ 476092 h 3325091"/>
              <a:gd name="connsiteX29" fmla="*/ 5546856 w 5629983"/>
              <a:gd name="connsiteY29" fmla="*/ 423193 h 3325091"/>
              <a:gd name="connsiteX30" fmla="*/ 5546856 w 5629983"/>
              <a:gd name="connsiteY30" fmla="*/ 476092 h 3325091"/>
              <a:gd name="connsiteX31" fmla="*/ 5335259 w 5629983"/>
              <a:gd name="connsiteY31" fmla="*/ 929514 h 3325091"/>
              <a:gd name="connsiteX32" fmla="*/ 5048092 w 5629983"/>
              <a:gd name="connsiteY32" fmla="*/ 1851471 h 3325091"/>
              <a:gd name="connsiteX33" fmla="*/ 4995193 w 5629983"/>
              <a:gd name="connsiteY33" fmla="*/ 2395577 h 3325091"/>
              <a:gd name="connsiteX34" fmla="*/ 4972522 w 5629983"/>
              <a:gd name="connsiteY34" fmla="*/ 3317534 h 3325091"/>
              <a:gd name="connsiteX35" fmla="*/ 5629983 w 5629983"/>
              <a:gd name="connsiteY35" fmla="*/ 3325091 h 3325091"/>
              <a:gd name="connsiteX36" fmla="*/ 5622426 w 5629983"/>
              <a:gd name="connsiteY36" fmla="*/ 0 h 3325091"/>
              <a:gd name="connsiteX37" fmla="*/ 1458506 w 5629983"/>
              <a:gd name="connsiteY37" fmla="*/ 0 h 3325091"/>
              <a:gd name="connsiteX38" fmla="*/ 1239352 w 5629983"/>
              <a:gd name="connsiteY38" fmla="*/ 136026 h 3325091"/>
              <a:gd name="connsiteX39" fmla="*/ 967299 w 5629983"/>
              <a:gd name="connsiteY39" fmla="*/ 642347 h 3325091"/>
              <a:gd name="connsiteX40" fmla="*/ 967299 w 5629983"/>
              <a:gd name="connsiteY40" fmla="*/ 1216681 h 3325091"/>
              <a:gd name="connsiteX41" fmla="*/ 642347 w 5629983"/>
              <a:gd name="connsiteY41" fmla="*/ 1209124 h 3325091"/>
              <a:gd name="connsiteX42" fmla="*/ 438307 w 5629983"/>
              <a:gd name="connsiteY42" fmla="*/ 1632317 h 3325091"/>
              <a:gd name="connsiteX43" fmla="*/ 241825 w 5629983"/>
              <a:gd name="connsiteY43" fmla="*/ 1813686 h 3325091"/>
              <a:gd name="connsiteX44" fmla="*/ 7557 w 5629983"/>
              <a:gd name="connsiteY44" fmla="*/ 1859028 h 3325091"/>
              <a:gd name="connsiteX45" fmla="*/ 0 w 5629983"/>
              <a:gd name="connsiteY45" fmla="*/ 3173950 h 3325091"/>
              <a:gd name="connsiteX46" fmla="*/ 90684 w 5629983"/>
              <a:gd name="connsiteY46" fmla="*/ 3083266 h 3325091"/>
              <a:gd name="connsiteX47" fmla="*/ 642347 w 5629983"/>
              <a:gd name="connsiteY47" fmla="*/ 2841441 h 3325091"/>
              <a:gd name="connsiteX48" fmla="*/ 763259 w 5629983"/>
              <a:gd name="connsiteY48" fmla="*/ 2894340 h 3325091"/>
              <a:gd name="connsiteX49" fmla="*/ 695246 w 5629983"/>
              <a:gd name="connsiteY49" fmla="*/ 2803656 h 3325091"/>
              <a:gd name="connsiteX50" fmla="*/ 634790 w 5629983"/>
              <a:gd name="connsiteY50" fmla="*/ 2350235 h 3325091"/>
              <a:gd name="connsiteX51" fmla="*/ 340066 w 5629983"/>
              <a:gd name="connsiteY51" fmla="*/ 2486261 h 3325091"/>
              <a:gd name="connsiteX52" fmla="*/ 317395 w 5629983"/>
              <a:gd name="connsiteY52" fmla="*/ 2584502 h 3325091"/>
              <a:gd name="connsiteX53" fmla="*/ 249382 w 5629983"/>
              <a:gd name="connsiteY53" fmla="*/ 2607173 h 3325091"/>
              <a:gd name="connsiteX54" fmla="*/ 196482 w 5629983"/>
              <a:gd name="connsiteY54" fmla="*/ 2644959 h 3325091"/>
              <a:gd name="connsiteX55" fmla="*/ 15114 w 5629983"/>
              <a:gd name="connsiteY55" fmla="*/ 2675187 h 3325091"/>
              <a:gd name="connsiteX56" fmla="*/ 22671 w 5629983"/>
              <a:gd name="connsiteY5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206055 w 5629983"/>
              <a:gd name="connsiteY9" fmla="*/ 429923 h 3325091"/>
              <a:gd name="connsiteX10" fmla="*/ 4176023 w 5629983"/>
              <a:gd name="connsiteY10" fmla="*/ 464088 h 3325091"/>
              <a:gd name="connsiteX11" fmla="*/ 3996249 w 5629983"/>
              <a:gd name="connsiteY11" fmla="*/ 465859 h 3325091"/>
              <a:gd name="connsiteX12" fmla="*/ 3984343 w 5629983"/>
              <a:gd name="connsiteY12" fmla="*/ 496815 h 3325091"/>
              <a:gd name="connsiteX13" fmla="*/ 3786699 w 5629983"/>
              <a:gd name="connsiteY13" fmla="*/ 451571 h 3325091"/>
              <a:gd name="connsiteX14" fmla="*/ 3774793 w 5629983"/>
              <a:gd name="connsiteY14" fmla="*/ 413471 h 3325091"/>
              <a:gd name="connsiteX15" fmla="*/ 3577149 w 5629983"/>
              <a:gd name="connsiteY15" fmla="*/ 368228 h 3325091"/>
              <a:gd name="connsiteX16" fmla="*/ 3555718 w 5629983"/>
              <a:gd name="connsiteY16" fmla="*/ 396802 h 3325091"/>
              <a:gd name="connsiteX17" fmla="*/ 3389031 w 5629983"/>
              <a:gd name="connsiteY17" fmla="*/ 361084 h 3325091"/>
              <a:gd name="connsiteX18" fmla="*/ 3379505 w 5629983"/>
              <a:gd name="connsiteY18" fmla="*/ 318221 h 3325091"/>
              <a:gd name="connsiteX19" fmla="*/ 3190303 w 5629983"/>
              <a:gd name="connsiteY19" fmla="*/ 281263 h 3325091"/>
              <a:gd name="connsiteX20" fmla="*/ 2995790 w 5629983"/>
              <a:gd name="connsiteY20" fmla="*/ 919891 h 3325091"/>
              <a:gd name="connsiteX21" fmla="*/ 3470327 w 5629983"/>
              <a:gd name="connsiteY21" fmla="*/ 1067095 h 3325091"/>
              <a:gd name="connsiteX22" fmla="*/ 3672714 w 5629983"/>
              <a:gd name="connsiteY22" fmla="*/ 1496291 h 3325091"/>
              <a:gd name="connsiteX23" fmla="*/ 3839381 w 5629983"/>
              <a:gd name="connsiteY23" fmla="*/ 1477969 h 3325091"/>
              <a:gd name="connsiteX24" fmla="*/ 3708846 w 5629983"/>
              <a:gd name="connsiteY24" fmla="*/ 1003529 h 3325091"/>
              <a:gd name="connsiteX25" fmla="*/ 4002015 w 5629983"/>
              <a:gd name="connsiteY25" fmla="*/ 850008 h 3325091"/>
              <a:gd name="connsiteX26" fmla="*/ 4050565 w 5629983"/>
              <a:gd name="connsiteY26" fmla="*/ 899286 h 3325091"/>
              <a:gd name="connsiteX27" fmla="*/ 4097049 w 5629983"/>
              <a:gd name="connsiteY27" fmla="*/ 807874 h 3325091"/>
              <a:gd name="connsiteX28" fmla="*/ 5335259 w 5629983"/>
              <a:gd name="connsiteY28" fmla="*/ 476092 h 3325091"/>
              <a:gd name="connsiteX29" fmla="*/ 5546856 w 5629983"/>
              <a:gd name="connsiteY29" fmla="*/ 423193 h 3325091"/>
              <a:gd name="connsiteX30" fmla="*/ 5546856 w 5629983"/>
              <a:gd name="connsiteY30" fmla="*/ 476092 h 3325091"/>
              <a:gd name="connsiteX31" fmla="*/ 5335259 w 5629983"/>
              <a:gd name="connsiteY31" fmla="*/ 929514 h 3325091"/>
              <a:gd name="connsiteX32" fmla="*/ 5048092 w 5629983"/>
              <a:gd name="connsiteY32" fmla="*/ 1851471 h 3325091"/>
              <a:gd name="connsiteX33" fmla="*/ 4995193 w 5629983"/>
              <a:gd name="connsiteY33" fmla="*/ 2395577 h 3325091"/>
              <a:gd name="connsiteX34" fmla="*/ 4972522 w 5629983"/>
              <a:gd name="connsiteY34" fmla="*/ 3317534 h 3325091"/>
              <a:gd name="connsiteX35" fmla="*/ 5629983 w 5629983"/>
              <a:gd name="connsiteY35" fmla="*/ 3325091 h 3325091"/>
              <a:gd name="connsiteX36" fmla="*/ 5622426 w 5629983"/>
              <a:gd name="connsiteY36" fmla="*/ 0 h 3325091"/>
              <a:gd name="connsiteX37" fmla="*/ 1458506 w 5629983"/>
              <a:gd name="connsiteY37" fmla="*/ 0 h 3325091"/>
              <a:gd name="connsiteX38" fmla="*/ 1239352 w 5629983"/>
              <a:gd name="connsiteY38" fmla="*/ 136026 h 3325091"/>
              <a:gd name="connsiteX39" fmla="*/ 967299 w 5629983"/>
              <a:gd name="connsiteY39" fmla="*/ 642347 h 3325091"/>
              <a:gd name="connsiteX40" fmla="*/ 967299 w 5629983"/>
              <a:gd name="connsiteY40" fmla="*/ 1216681 h 3325091"/>
              <a:gd name="connsiteX41" fmla="*/ 642347 w 5629983"/>
              <a:gd name="connsiteY41" fmla="*/ 1209124 h 3325091"/>
              <a:gd name="connsiteX42" fmla="*/ 438307 w 5629983"/>
              <a:gd name="connsiteY42" fmla="*/ 1632317 h 3325091"/>
              <a:gd name="connsiteX43" fmla="*/ 241825 w 5629983"/>
              <a:gd name="connsiteY43" fmla="*/ 1813686 h 3325091"/>
              <a:gd name="connsiteX44" fmla="*/ 7557 w 5629983"/>
              <a:gd name="connsiteY44" fmla="*/ 1859028 h 3325091"/>
              <a:gd name="connsiteX45" fmla="*/ 0 w 5629983"/>
              <a:gd name="connsiteY45" fmla="*/ 3173950 h 3325091"/>
              <a:gd name="connsiteX46" fmla="*/ 90684 w 5629983"/>
              <a:gd name="connsiteY46" fmla="*/ 3083266 h 3325091"/>
              <a:gd name="connsiteX47" fmla="*/ 642347 w 5629983"/>
              <a:gd name="connsiteY47" fmla="*/ 2841441 h 3325091"/>
              <a:gd name="connsiteX48" fmla="*/ 763259 w 5629983"/>
              <a:gd name="connsiteY48" fmla="*/ 2894340 h 3325091"/>
              <a:gd name="connsiteX49" fmla="*/ 695246 w 5629983"/>
              <a:gd name="connsiteY49" fmla="*/ 2803656 h 3325091"/>
              <a:gd name="connsiteX50" fmla="*/ 634790 w 5629983"/>
              <a:gd name="connsiteY50" fmla="*/ 2350235 h 3325091"/>
              <a:gd name="connsiteX51" fmla="*/ 340066 w 5629983"/>
              <a:gd name="connsiteY51" fmla="*/ 2486261 h 3325091"/>
              <a:gd name="connsiteX52" fmla="*/ 317395 w 5629983"/>
              <a:gd name="connsiteY52" fmla="*/ 2584502 h 3325091"/>
              <a:gd name="connsiteX53" fmla="*/ 249382 w 5629983"/>
              <a:gd name="connsiteY53" fmla="*/ 2607173 h 3325091"/>
              <a:gd name="connsiteX54" fmla="*/ 196482 w 5629983"/>
              <a:gd name="connsiteY54" fmla="*/ 2644959 h 3325091"/>
              <a:gd name="connsiteX55" fmla="*/ 15114 w 5629983"/>
              <a:gd name="connsiteY55" fmla="*/ 2675187 h 3325091"/>
              <a:gd name="connsiteX56" fmla="*/ 22671 w 5629983"/>
              <a:gd name="connsiteY5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3927193 w 5629983"/>
              <a:gd name="connsiteY9" fmla="*/ 318221 h 3325091"/>
              <a:gd name="connsiteX10" fmla="*/ 4206055 w 5629983"/>
              <a:gd name="connsiteY10" fmla="*/ 429923 h 3325091"/>
              <a:gd name="connsiteX11" fmla="*/ 4176023 w 5629983"/>
              <a:gd name="connsiteY11" fmla="*/ 464088 h 3325091"/>
              <a:gd name="connsiteX12" fmla="*/ 3996249 w 5629983"/>
              <a:gd name="connsiteY12" fmla="*/ 465859 h 3325091"/>
              <a:gd name="connsiteX13" fmla="*/ 3984343 w 5629983"/>
              <a:gd name="connsiteY13" fmla="*/ 496815 h 3325091"/>
              <a:gd name="connsiteX14" fmla="*/ 3786699 w 5629983"/>
              <a:gd name="connsiteY14" fmla="*/ 451571 h 3325091"/>
              <a:gd name="connsiteX15" fmla="*/ 3774793 w 5629983"/>
              <a:gd name="connsiteY15" fmla="*/ 413471 h 3325091"/>
              <a:gd name="connsiteX16" fmla="*/ 3577149 w 5629983"/>
              <a:gd name="connsiteY16" fmla="*/ 368228 h 3325091"/>
              <a:gd name="connsiteX17" fmla="*/ 3555718 w 5629983"/>
              <a:gd name="connsiteY17" fmla="*/ 396802 h 3325091"/>
              <a:gd name="connsiteX18" fmla="*/ 3389031 w 5629983"/>
              <a:gd name="connsiteY18" fmla="*/ 361084 h 3325091"/>
              <a:gd name="connsiteX19" fmla="*/ 3379505 w 5629983"/>
              <a:gd name="connsiteY19" fmla="*/ 318221 h 3325091"/>
              <a:gd name="connsiteX20" fmla="*/ 3190303 w 5629983"/>
              <a:gd name="connsiteY20" fmla="*/ 281263 h 3325091"/>
              <a:gd name="connsiteX21" fmla="*/ 2995790 w 5629983"/>
              <a:gd name="connsiteY21" fmla="*/ 919891 h 3325091"/>
              <a:gd name="connsiteX22" fmla="*/ 3470327 w 5629983"/>
              <a:gd name="connsiteY22" fmla="*/ 1067095 h 3325091"/>
              <a:gd name="connsiteX23" fmla="*/ 3672714 w 5629983"/>
              <a:gd name="connsiteY23" fmla="*/ 1496291 h 3325091"/>
              <a:gd name="connsiteX24" fmla="*/ 3839381 w 5629983"/>
              <a:gd name="connsiteY24" fmla="*/ 1477969 h 3325091"/>
              <a:gd name="connsiteX25" fmla="*/ 3708846 w 5629983"/>
              <a:gd name="connsiteY25" fmla="*/ 1003529 h 3325091"/>
              <a:gd name="connsiteX26" fmla="*/ 4002015 w 5629983"/>
              <a:gd name="connsiteY26" fmla="*/ 850008 h 3325091"/>
              <a:gd name="connsiteX27" fmla="*/ 4050565 w 5629983"/>
              <a:gd name="connsiteY27" fmla="*/ 899286 h 3325091"/>
              <a:gd name="connsiteX28" fmla="*/ 4097049 w 5629983"/>
              <a:gd name="connsiteY28" fmla="*/ 807874 h 3325091"/>
              <a:gd name="connsiteX29" fmla="*/ 5335259 w 5629983"/>
              <a:gd name="connsiteY29" fmla="*/ 476092 h 3325091"/>
              <a:gd name="connsiteX30" fmla="*/ 5546856 w 5629983"/>
              <a:gd name="connsiteY30" fmla="*/ 423193 h 3325091"/>
              <a:gd name="connsiteX31" fmla="*/ 5546856 w 5629983"/>
              <a:gd name="connsiteY31" fmla="*/ 476092 h 3325091"/>
              <a:gd name="connsiteX32" fmla="*/ 5335259 w 5629983"/>
              <a:gd name="connsiteY32" fmla="*/ 929514 h 3325091"/>
              <a:gd name="connsiteX33" fmla="*/ 5048092 w 5629983"/>
              <a:gd name="connsiteY33" fmla="*/ 1851471 h 3325091"/>
              <a:gd name="connsiteX34" fmla="*/ 4995193 w 5629983"/>
              <a:gd name="connsiteY34" fmla="*/ 2395577 h 3325091"/>
              <a:gd name="connsiteX35" fmla="*/ 4972522 w 5629983"/>
              <a:gd name="connsiteY35" fmla="*/ 3317534 h 3325091"/>
              <a:gd name="connsiteX36" fmla="*/ 5629983 w 5629983"/>
              <a:gd name="connsiteY36" fmla="*/ 3325091 h 3325091"/>
              <a:gd name="connsiteX37" fmla="*/ 5622426 w 5629983"/>
              <a:gd name="connsiteY37" fmla="*/ 0 h 3325091"/>
              <a:gd name="connsiteX38" fmla="*/ 1458506 w 5629983"/>
              <a:gd name="connsiteY38" fmla="*/ 0 h 3325091"/>
              <a:gd name="connsiteX39" fmla="*/ 1239352 w 5629983"/>
              <a:gd name="connsiteY39" fmla="*/ 136026 h 3325091"/>
              <a:gd name="connsiteX40" fmla="*/ 967299 w 5629983"/>
              <a:gd name="connsiteY40" fmla="*/ 642347 h 3325091"/>
              <a:gd name="connsiteX41" fmla="*/ 967299 w 5629983"/>
              <a:gd name="connsiteY41" fmla="*/ 1216681 h 3325091"/>
              <a:gd name="connsiteX42" fmla="*/ 642347 w 5629983"/>
              <a:gd name="connsiteY42" fmla="*/ 1209124 h 3325091"/>
              <a:gd name="connsiteX43" fmla="*/ 438307 w 5629983"/>
              <a:gd name="connsiteY43" fmla="*/ 1632317 h 3325091"/>
              <a:gd name="connsiteX44" fmla="*/ 241825 w 5629983"/>
              <a:gd name="connsiteY44" fmla="*/ 1813686 h 3325091"/>
              <a:gd name="connsiteX45" fmla="*/ 7557 w 5629983"/>
              <a:gd name="connsiteY45" fmla="*/ 1859028 h 3325091"/>
              <a:gd name="connsiteX46" fmla="*/ 0 w 5629983"/>
              <a:gd name="connsiteY46" fmla="*/ 3173950 h 3325091"/>
              <a:gd name="connsiteX47" fmla="*/ 90684 w 5629983"/>
              <a:gd name="connsiteY47" fmla="*/ 3083266 h 3325091"/>
              <a:gd name="connsiteX48" fmla="*/ 642347 w 5629983"/>
              <a:gd name="connsiteY48" fmla="*/ 2841441 h 3325091"/>
              <a:gd name="connsiteX49" fmla="*/ 763259 w 5629983"/>
              <a:gd name="connsiteY49" fmla="*/ 2894340 h 3325091"/>
              <a:gd name="connsiteX50" fmla="*/ 695246 w 5629983"/>
              <a:gd name="connsiteY50" fmla="*/ 2803656 h 3325091"/>
              <a:gd name="connsiteX51" fmla="*/ 634790 w 5629983"/>
              <a:gd name="connsiteY51" fmla="*/ 2350235 h 3325091"/>
              <a:gd name="connsiteX52" fmla="*/ 340066 w 5629983"/>
              <a:gd name="connsiteY52" fmla="*/ 2486261 h 3325091"/>
              <a:gd name="connsiteX53" fmla="*/ 317395 w 5629983"/>
              <a:gd name="connsiteY53" fmla="*/ 2584502 h 3325091"/>
              <a:gd name="connsiteX54" fmla="*/ 249382 w 5629983"/>
              <a:gd name="connsiteY54" fmla="*/ 2607173 h 3325091"/>
              <a:gd name="connsiteX55" fmla="*/ 196482 w 5629983"/>
              <a:gd name="connsiteY55" fmla="*/ 2644959 h 3325091"/>
              <a:gd name="connsiteX56" fmla="*/ 15114 w 5629983"/>
              <a:gd name="connsiteY56" fmla="*/ 2675187 h 3325091"/>
              <a:gd name="connsiteX57" fmla="*/ 22671 w 5629983"/>
              <a:gd name="connsiteY5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81987 w 5629983"/>
              <a:gd name="connsiteY9" fmla="*/ 411090 h 3325091"/>
              <a:gd name="connsiteX10" fmla="*/ 4206055 w 5629983"/>
              <a:gd name="connsiteY10" fmla="*/ 429923 h 3325091"/>
              <a:gd name="connsiteX11" fmla="*/ 4176023 w 5629983"/>
              <a:gd name="connsiteY11" fmla="*/ 464088 h 3325091"/>
              <a:gd name="connsiteX12" fmla="*/ 3996249 w 5629983"/>
              <a:gd name="connsiteY12" fmla="*/ 465859 h 3325091"/>
              <a:gd name="connsiteX13" fmla="*/ 3984343 w 5629983"/>
              <a:gd name="connsiteY13" fmla="*/ 496815 h 3325091"/>
              <a:gd name="connsiteX14" fmla="*/ 3786699 w 5629983"/>
              <a:gd name="connsiteY14" fmla="*/ 451571 h 3325091"/>
              <a:gd name="connsiteX15" fmla="*/ 3774793 w 5629983"/>
              <a:gd name="connsiteY15" fmla="*/ 413471 h 3325091"/>
              <a:gd name="connsiteX16" fmla="*/ 3577149 w 5629983"/>
              <a:gd name="connsiteY16" fmla="*/ 368228 h 3325091"/>
              <a:gd name="connsiteX17" fmla="*/ 3555718 w 5629983"/>
              <a:gd name="connsiteY17" fmla="*/ 396802 h 3325091"/>
              <a:gd name="connsiteX18" fmla="*/ 3389031 w 5629983"/>
              <a:gd name="connsiteY18" fmla="*/ 361084 h 3325091"/>
              <a:gd name="connsiteX19" fmla="*/ 3379505 w 5629983"/>
              <a:gd name="connsiteY19" fmla="*/ 318221 h 3325091"/>
              <a:gd name="connsiteX20" fmla="*/ 3190303 w 5629983"/>
              <a:gd name="connsiteY20" fmla="*/ 281263 h 3325091"/>
              <a:gd name="connsiteX21" fmla="*/ 2995790 w 5629983"/>
              <a:gd name="connsiteY21" fmla="*/ 919891 h 3325091"/>
              <a:gd name="connsiteX22" fmla="*/ 3470327 w 5629983"/>
              <a:gd name="connsiteY22" fmla="*/ 1067095 h 3325091"/>
              <a:gd name="connsiteX23" fmla="*/ 3672714 w 5629983"/>
              <a:gd name="connsiteY23" fmla="*/ 1496291 h 3325091"/>
              <a:gd name="connsiteX24" fmla="*/ 3839381 w 5629983"/>
              <a:gd name="connsiteY24" fmla="*/ 1477969 h 3325091"/>
              <a:gd name="connsiteX25" fmla="*/ 3708846 w 5629983"/>
              <a:gd name="connsiteY25" fmla="*/ 1003529 h 3325091"/>
              <a:gd name="connsiteX26" fmla="*/ 4002015 w 5629983"/>
              <a:gd name="connsiteY26" fmla="*/ 850008 h 3325091"/>
              <a:gd name="connsiteX27" fmla="*/ 4050565 w 5629983"/>
              <a:gd name="connsiteY27" fmla="*/ 899286 h 3325091"/>
              <a:gd name="connsiteX28" fmla="*/ 4097049 w 5629983"/>
              <a:gd name="connsiteY28" fmla="*/ 807874 h 3325091"/>
              <a:gd name="connsiteX29" fmla="*/ 5335259 w 5629983"/>
              <a:gd name="connsiteY29" fmla="*/ 476092 h 3325091"/>
              <a:gd name="connsiteX30" fmla="*/ 5546856 w 5629983"/>
              <a:gd name="connsiteY30" fmla="*/ 423193 h 3325091"/>
              <a:gd name="connsiteX31" fmla="*/ 5546856 w 5629983"/>
              <a:gd name="connsiteY31" fmla="*/ 476092 h 3325091"/>
              <a:gd name="connsiteX32" fmla="*/ 5335259 w 5629983"/>
              <a:gd name="connsiteY32" fmla="*/ 929514 h 3325091"/>
              <a:gd name="connsiteX33" fmla="*/ 5048092 w 5629983"/>
              <a:gd name="connsiteY33" fmla="*/ 1851471 h 3325091"/>
              <a:gd name="connsiteX34" fmla="*/ 4995193 w 5629983"/>
              <a:gd name="connsiteY34" fmla="*/ 2395577 h 3325091"/>
              <a:gd name="connsiteX35" fmla="*/ 4972522 w 5629983"/>
              <a:gd name="connsiteY35" fmla="*/ 3317534 h 3325091"/>
              <a:gd name="connsiteX36" fmla="*/ 5629983 w 5629983"/>
              <a:gd name="connsiteY36" fmla="*/ 3325091 h 3325091"/>
              <a:gd name="connsiteX37" fmla="*/ 5622426 w 5629983"/>
              <a:gd name="connsiteY37" fmla="*/ 0 h 3325091"/>
              <a:gd name="connsiteX38" fmla="*/ 1458506 w 5629983"/>
              <a:gd name="connsiteY38" fmla="*/ 0 h 3325091"/>
              <a:gd name="connsiteX39" fmla="*/ 1239352 w 5629983"/>
              <a:gd name="connsiteY39" fmla="*/ 136026 h 3325091"/>
              <a:gd name="connsiteX40" fmla="*/ 967299 w 5629983"/>
              <a:gd name="connsiteY40" fmla="*/ 642347 h 3325091"/>
              <a:gd name="connsiteX41" fmla="*/ 967299 w 5629983"/>
              <a:gd name="connsiteY41" fmla="*/ 1216681 h 3325091"/>
              <a:gd name="connsiteX42" fmla="*/ 642347 w 5629983"/>
              <a:gd name="connsiteY42" fmla="*/ 1209124 h 3325091"/>
              <a:gd name="connsiteX43" fmla="*/ 438307 w 5629983"/>
              <a:gd name="connsiteY43" fmla="*/ 1632317 h 3325091"/>
              <a:gd name="connsiteX44" fmla="*/ 241825 w 5629983"/>
              <a:gd name="connsiteY44" fmla="*/ 1813686 h 3325091"/>
              <a:gd name="connsiteX45" fmla="*/ 7557 w 5629983"/>
              <a:gd name="connsiteY45" fmla="*/ 1859028 h 3325091"/>
              <a:gd name="connsiteX46" fmla="*/ 0 w 5629983"/>
              <a:gd name="connsiteY46" fmla="*/ 3173950 h 3325091"/>
              <a:gd name="connsiteX47" fmla="*/ 90684 w 5629983"/>
              <a:gd name="connsiteY47" fmla="*/ 3083266 h 3325091"/>
              <a:gd name="connsiteX48" fmla="*/ 642347 w 5629983"/>
              <a:gd name="connsiteY48" fmla="*/ 2841441 h 3325091"/>
              <a:gd name="connsiteX49" fmla="*/ 763259 w 5629983"/>
              <a:gd name="connsiteY49" fmla="*/ 2894340 h 3325091"/>
              <a:gd name="connsiteX50" fmla="*/ 695246 w 5629983"/>
              <a:gd name="connsiteY50" fmla="*/ 2803656 h 3325091"/>
              <a:gd name="connsiteX51" fmla="*/ 634790 w 5629983"/>
              <a:gd name="connsiteY51" fmla="*/ 2350235 h 3325091"/>
              <a:gd name="connsiteX52" fmla="*/ 340066 w 5629983"/>
              <a:gd name="connsiteY52" fmla="*/ 2486261 h 3325091"/>
              <a:gd name="connsiteX53" fmla="*/ 317395 w 5629983"/>
              <a:gd name="connsiteY53" fmla="*/ 2584502 h 3325091"/>
              <a:gd name="connsiteX54" fmla="*/ 249382 w 5629983"/>
              <a:gd name="connsiteY54" fmla="*/ 2607173 h 3325091"/>
              <a:gd name="connsiteX55" fmla="*/ 196482 w 5629983"/>
              <a:gd name="connsiteY55" fmla="*/ 2644959 h 3325091"/>
              <a:gd name="connsiteX56" fmla="*/ 15114 w 5629983"/>
              <a:gd name="connsiteY56" fmla="*/ 2675187 h 3325091"/>
              <a:gd name="connsiteX57" fmla="*/ 22671 w 5629983"/>
              <a:gd name="connsiteY5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790517 w 5629983"/>
              <a:gd name="connsiteY8" fmla="*/ 298660 h 3325091"/>
              <a:gd name="connsiteX9" fmla="*/ 4181987 w 5629983"/>
              <a:gd name="connsiteY9" fmla="*/ 411090 h 3325091"/>
              <a:gd name="connsiteX10" fmla="*/ 4206055 w 5629983"/>
              <a:gd name="connsiteY10" fmla="*/ 429923 h 3325091"/>
              <a:gd name="connsiteX11" fmla="*/ 4176023 w 5629983"/>
              <a:gd name="connsiteY11" fmla="*/ 464088 h 3325091"/>
              <a:gd name="connsiteX12" fmla="*/ 3996249 w 5629983"/>
              <a:gd name="connsiteY12" fmla="*/ 465859 h 3325091"/>
              <a:gd name="connsiteX13" fmla="*/ 3984343 w 5629983"/>
              <a:gd name="connsiteY13" fmla="*/ 496815 h 3325091"/>
              <a:gd name="connsiteX14" fmla="*/ 3786699 w 5629983"/>
              <a:gd name="connsiteY14" fmla="*/ 451571 h 3325091"/>
              <a:gd name="connsiteX15" fmla="*/ 3774793 w 5629983"/>
              <a:gd name="connsiteY15" fmla="*/ 413471 h 3325091"/>
              <a:gd name="connsiteX16" fmla="*/ 3577149 w 5629983"/>
              <a:gd name="connsiteY16" fmla="*/ 368228 h 3325091"/>
              <a:gd name="connsiteX17" fmla="*/ 3555718 w 5629983"/>
              <a:gd name="connsiteY17" fmla="*/ 396802 h 3325091"/>
              <a:gd name="connsiteX18" fmla="*/ 3389031 w 5629983"/>
              <a:gd name="connsiteY18" fmla="*/ 361084 h 3325091"/>
              <a:gd name="connsiteX19" fmla="*/ 3379505 w 5629983"/>
              <a:gd name="connsiteY19" fmla="*/ 318221 h 3325091"/>
              <a:gd name="connsiteX20" fmla="*/ 3190303 w 5629983"/>
              <a:gd name="connsiteY20" fmla="*/ 281263 h 3325091"/>
              <a:gd name="connsiteX21" fmla="*/ 2995790 w 5629983"/>
              <a:gd name="connsiteY21" fmla="*/ 919891 h 3325091"/>
              <a:gd name="connsiteX22" fmla="*/ 3470327 w 5629983"/>
              <a:gd name="connsiteY22" fmla="*/ 1067095 h 3325091"/>
              <a:gd name="connsiteX23" fmla="*/ 3672714 w 5629983"/>
              <a:gd name="connsiteY23" fmla="*/ 1496291 h 3325091"/>
              <a:gd name="connsiteX24" fmla="*/ 3839381 w 5629983"/>
              <a:gd name="connsiteY24" fmla="*/ 1477969 h 3325091"/>
              <a:gd name="connsiteX25" fmla="*/ 3708846 w 5629983"/>
              <a:gd name="connsiteY25" fmla="*/ 1003529 h 3325091"/>
              <a:gd name="connsiteX26" fmla="*/ 4002015 w 5629983"/>
              <a:gd name="connsiteY26" fmla="*/ 850008 h 3325091"/>
              <a:gd name="connsiteX27" fmla="*/ 4050565 w 5629983"/>
              <a:gd name="connsiteY27" fmla="*/ 899286 h 3325091"/>
              <a:gd name="connsiteX28" fmla="*/ 4097049 w 5629983"/>
              <a:gd name="connsiteY28" fmla="*/ 807874 h 3325091"/>
              <a:gd name="connsiteX29" fmla="*/ 5335259 w 5629983"/>
              <a:gd name="connsiteY29" fmla="*/ 476092 h 3325091"/>
              <a:gd name="connsiteX30" fmla="*/ 5546856 w 5629983"/>
              <a:gd name="connsiteY30" fmla="*/ 423193 h 3325091"/>
              <a:gd name="connsiteX31" fmla="*/ 5546856 w 5629983"/>
              <a:gd name="connsiteY31" fmla="*/ 476092 h 3325091"/>
              <a:gd name="connsiteX32" fmla="*/ 5335259 w 5629983"/>
              <a:gd name="connsiteY32" fmla="*/ 929514 h 3325091"/>
              <a:gd name="connsiteX33" fmla="*/ 5048092 w 5629983"/>
              <a:gd name="connsiteY33" fmla="*/ 1851471 h 3325091"/>
              <a:gd name="connsiteX34" fmla="*/ 4995193 w 5629983"/>
              <a:gd name="connsiteY34" fmla="*/ 2395577 h 3325091"/>
              <a:gd name="connsiteX35" fmla="*/ 4972522 w 5629983"/>
              <a:gd name="connsiteY35" fmla="*/ 3317534 h 3325091"/>
              <a:gd name="connsiteX36" fmla="*/ 5629983 w 5629983"/>
              <a:gd name="connsiteY36" fmla="*/ 3325091 h 3325091"/>
              <a:gd name="connsiteX37" fmla="*/ 5622426 w 5629983"/>
              <a:gd name="connsiteY37" fmla="*/ 0 h 3325091"/>
              <a:gd name="connsiteX38" fmla="*/ 1458506 w 5629983"/>
              <a:gd name="connsiteY38" fmla="*/ 0 h 3325091"/>
              <a:gd name="connsiteX39" fmla="*/ 1239352 w 5629983"/>
              <a:gd name="connsiteY39" fmla="*/ 136026 h 3325091"/>
              <a:gd name="connsiteX40" fmla="*/ 967299 w 5629983"/>
              <a:gd name="connsiteY40" fmla="*/ 642347 h 3325091"/>
              <a:gd name="connsiteX41" fmla="*/ 967299 w 5629983"/>
              <a:gd name="connsiteY41" fmla="*/ 1216681 h 3325091"/>
              <a:gd name="connsiteX42" fmla="*/ 642347 w 5629983"/>
              <a:gd name="connsiteY42" fmla="*/ 1209124 h 3325091"/>
              <a:gd name="connsiteX43" fmla="*/ 438307 w 5629983"/>
              <a:gd name="connsiteY43" fmla="*/ 1632317 h 3325091"/>
              <a:gd name="connsiteX44" fmla="*/ 241825 w 5629983"/>
              <a:gd name="connsiteY44" fmla="*/ 1813686 h 3325091"/>
              <a:gd name="connsiteX45" fmla="*/ 7557 w 5629983"/>
              <a:gd name="connsiteY45" fmla="*/ 1859028 h 3325091"/>
              <a:gd name="connsiteX46" fmla="*/ 0 w 5629983"/>
              <a:gd name="connsiteY46" fmla="*/ 3173950 h 3325091"/>
              <a:gd name="connsiteX47" fmla="*/ 90684 w 5629983"/>
              <a:gd name="connsiteY47" fmla="*/ 3083266 h 3325091"/>
              <a:gd name="connsiteX48" fmla="*/ 642347 w 5629983"/>
              <a:gd name="connsiteY48" fmla="*/ 2841441 h 3325091"/>
              <a:gd name="connsiteX49" fmla="*/ 763259 w 5629983"/>
              <a:gd name="connsiteY49" fmla="*/ 2894340 h 3325091"/>
              <a:gd name="connsiteX50" fmla="*/ 695246 w 5629983"/>
              <a:gd name="connsiteY50" fmla="*/ 2803656 h 3325091"/>
              <a:gd name="connsiteX51" fmla="*/ 634790 w 5629983"/>
              <a:gd name="connsiteY51" fmla="*/ 2350235 h 3325091"/>
              <a:gd name="connsiteX52" fmla="*/ 340066 w 5629983"/>
              <a:gd name="connsiteY52" fmla="*/ 2486261 h 3325091"/>
              <a:gd name="connsiteX53" fmla="*/ 317395 w 5629983"/>
              <a:gd name="connsiteY53" fmla="*/ 2584502 h 3325091"/>
              <a:gd name="connsiteX54" fmla="*/ 249382 w 5629983"/>
              <a:gd name="connsiteY54" fmla="*/ 2607173 h 3325091"/>
              <a:gd name="connsiteX55" fmla="*/ 196482 w 5629983"/>
              <a:gd name="connsiteY55" fmla="*/ 2644959 h 3325091"/>
              <a:gd name="connsiteX56" fmla="*/ 15114 w 5629983"/>
              <a:gd name="connsiteY56" fmla="*/ 2675187 h 3325091"/>
              <a:gd name="connsiteX57" fmla="*/ 22671 w 5629983"/>
              <a:gd name="connsiteY5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560480 w 5629983"/>
              <a:gd name="connsiteY8" fmla="*/ 201540 h 3325091"/>
              <a:gd name="connsiteX9" fmla="*/ 3790517 w 5629983"/>
              <a:gd name="connsiteY9" fmla="*/ 298660 h 3325091"/>
              <a:gd name="connsiteX10" fmla="*/ 4181987 w 5629983"/>
              <a:gd name="connsiteY10" fmla="*/ 411090 h 3325091"/>
              <a:gd name="connsiteX11" fmla="*/ 4206055 w 5629983"/>
              <a:gd name="connsiteY11" fmla="*/ 429923 h 3325091"/>
              <a:gd name="connsiteX12" fmla="*/ 4176023 w 5629983"/>
              <a:gd name="connsiteY12" fmla="*/ 464088 h 3325091"/>
              <a:gd name="connsiteX13" fmla="*/ 3996249 w 5629983"/>
              <a:gd name="connsiteY13" fmla="*/ 465859 h 3325091"/>
              <a:gd name="connsiteX14" fmla="*/ 3984343 w 5629983"/>
              <a:gd name="connsiteY14" fmla="*/ 496815 h 3325091"/>
              <a:gd name="connsiteX15" fmla="*/ 3786699 w 5629983"/>
              <a:gd name="connsiteY15" fmla="*/ 451571 h 3325091"/>
              <a:gd name="connsiteX16" fmla="*/ 3774793 w 5629983"/>
              <a:gd name="connsiteY16" fmla="*/ 413471 h 3325091"/>
              <a:gd name="connsiteX17" fmla="*/ 3577149 w 5629983"/>
              <a:gd name="connsiteY17" fmla="*/ 368228 h 3325091"/>
              <a:gd name="connsiteX18" fmla="*/ 3555718 w 5629983"/>
              <a:gd name="connsiteY18" fmla="*/ 396802 h 3325091"/>
              <a:gd name="connsiteX19" fmla="*/ 3389031 w 5629983"/>
              <a:gd name="connsiteY19" fmla="*/ 361084 h 3325091"/>
              <a:gd name="connsiteX20" fmla="*/ 3379505 w 5629983"/>
              <a:gd name="connsiteY20" fmla="*/ 318221 h 3325091"/>
              <a:gd name="connsiteX21" fmla="*/ 3190303 w 5629983"/>
              <a:gd name="connsiteY21" fmla="*/ 281263 h 3325091"/>
              <a:gd name="connsiteX22" fmla="*/ 2995790 w 5629983"/>
              <a:gd name="connsiteY22" fmla="*/ 919891 h 3325091"/>
              <a:gd name="connsiteX23" fmla="*/ 3470327 w 5629983"/>
              <a:gd name="connsiteY23" fmla="*/ 1067095 h 3325091"/>
              <a:gd name="connsiteX24" fmla="*/ 3672714 w 5629983"/>
              <a:gd name="connsiteY24" fmla="*/ 1496291 h 3325091"/>
              <a:gd name="connsiteX25" fmla="*/ 3839381 w 5629983"/>
              <a:gd name="connsiteY25" fmla="*/ 1477969 h 3325091"/>
              <a:gd name="connsiteX26" fmla="*/ 3708846 w 5629983"/>
              <a:gd name="connsiteY26" fmla="*/ 1003529 h 3325091"/>
              <a:gd name="connsiteX27" fmla="*/ 4002015 w 5629983"/>
              <a:gd name="connsiteY27" fmla="*/ 850008 h 3325091"/>
              <a:gd name="connsiteX28" fmla="*/ 4050565 w 5629983"/>
              <a:gd name="connsiteY28" fmla="*/ 899286 h 3325091"/>
              <a:gd name="connsiteX29" fmla="*/ 4097049 w 5629983"/>
              <a:gd name="connsiteY29" fmla="*/ 807874 h 3325091"/>
              <a:gd name="connsiteX30" fmla="*/ 5335259 w 5629983"/>
              <a:gd name="connsiteY30" fmla="*/ 476092 h 3325091"/>
              <a:gd name="connsiteX31" fmla="*/ 5546856 w 5629983"/>
              <a:gd name="connsiteY31" fmla="*/ 423193 h 3325091"/>
              <a:gd name="connsiteX32" fmla="*/ 5546856 w 5629983"/>
              <a:gd name="connsiteY32" fmla="*/ 476092 h 3325091"/>
              <a:gd name="connsiteX33" fmla="*/ 5335259 w 5629983"/>
              <a:gd name="connsiteY33" fmla="*/ 929514 h 3325091"/>
              <a:gd name="connsiteX34" fmla="*/ 5048092 w 5629983"/>
              <a:gd name="connsiteY34" fmla="*/ 1851471 h 3325091"/>
              <a:gd name="connsiteX35" fmla="*/ 4995193 w 5629983"/>
              <a:gd name="connsiteY35" fmla="*/ 2395577 h 3325091"/>
              <a:gd name="connsiteX36" fmla="*/ 4972522 w 5629983"/>
              <a:gd name="connsiteY36" fmla="*/ 3317534 h 3325091"/>
              <a:gd name="connsiteX37" fmla="*/ 5629983 w 5629983"/>
              <a:gd name="connsiteY37" fmla="*/ 3325091 h 3325091"/>
              <a:gd name="connsiteX38" fmla="*/ 5622426 w 5629983"/>
              <a:gd name="connsiteY38" fmla="*/ 0 h 3325091"/>
              <a:gd name="connsiteX39" fmla="*/ 1458506 w 5629983"/>
              <a:gd name="connsiteY39" fmla="*/ 0 h 3325091"/>
              <a:gd name="connsiteX40" fmla="*/ 1239352 w 5629983"/>
              <a:gd name="connsiteY40" fmla="*/ 136026 h 3325091"/>
              <a:gd name="connsiteX41" fmla="*/ 967299 w 5629983"/>
              <a:gd name="connsiteY41" fmla="*/ 642347 h 3325091"/>
              <a:gd name="connsiteX42" fmla="*/ 967299 w 5629983"/>
              <a:gd name="connsiteY42" fmla="*/ 1216681 h 3325091"/>
              <a:gd name="connsiteX43" fmla="*/ 642347 w 5629983"/>
              <a:gd name="connsiteY43" fmla="*/ 1209124 h 3325091"/>
              <a:gd name="connsiteX44" fmla="*/ 438307 w 5629983"/>
              <a:gd name="connsiteY44" fmla="*/ 1632317 h 3325091"/>
              <a:gd name="connsiteX45" fmla="*/ 241825 w 5629983"/>
              <a:gd name="connsiteY45" fmla="*/ 1813686 h 3325091"/>
              <a:gd name="connsiteX46" fmla="*/ 7557 w 5629983"/>
              <a:gd name="connsiteY46" fmla="*/ 1859028 h 3325091"/>
              <a:gd name="connsiteX47" fmla="*/ 0 w 5629983"/>
              <a:gd name="connsiteY47" fmla="*/ 3173950 h 3325091"/>
              <a:gd name="connsiteX48" fmla="*/ 90684 w 5629983"/>
              <a:gd name="connsiteY48" fmla="*/ 3083266 h 3325091"/>
              <a:gd name="connsiteX49" fmla="*/ 642347 w 5629983"/>
              <a:gd name="connsiteY49" fmla="*/ 2841441 h 3325091"/>
              <a:gd name="connsiteX50" fmla="*/ 763259 w 5629983"/>
              <a:gd name="connsiteY50" fmla="*/ 2894340 h 3325091"/>
              <a:gd name="connsiteX51" fmla="*/ 695246 w 5629983"/>
              <a:gd name="connsiteY51" fmla="*/ 2803656 h 3325091"/>
              <a:gd name="connsiteX52" fmla="*/ 634790 w 5629983"/>
              <a:gd name="connsiteY52" fmla="*/ 2350235 h 3325091"/>
              <a:gd name="connsiteX53" fmla="*/ 340066 w 5629983"/>
              <a:gd name="connsiteY53" fmla="*/ 2486261 h 3325091"/>
              <a:gd name="connsiteX54" fmla="*/ 317395 w 5629983"/>
              <a:gd name="connsiteY54" fmla="*/ 2584502 h 3325091"/>
              <a:gd name="connsiteX55" fmla="*/ 249382 w 5629983"/>
              <a:gd name="connsiteY55" fmla="*/ 2607173 h 3325091"/>
              <a:gd name="connsiteX56" fmla="*/ 196482 w 5629983"/>
              <a:gd name="connsiteY56" fmla="*/ 2644959 h 3325091"/>
              <a:gd name="connsiteX57" fmla="*/ 15114 w 5629983"/>
              <a:gd name="connsiteY57" fmla="*/ 2675187 h 3325091"/>
              <a:gd name="connsiteX58" fmla="*/ 22671 w 5629983"/>
              <a:gd name="connsiteY5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555718 w 5629983"/>
              <a:gd name="connsiteY8" fmla="*/ 177728 h 3325091"/>
              <a:gd name="connsiteX9" fmla="*/ 3790517 w 5629983"/>
              <a:gd name="connsiteY9" fmla="*/ 298660 h 3325091"/>
              <a:gd name="connsiteX10" fmla="*/ 4181987 w 5629983"/>
              <a:gd name="connsiteY10" fmla="*/ 411090 h 3325091"/>
              <a:gd name="connsiteX11" fmla="*/ 4206055 w 5629983"/>
              <a:gd name="connsiteY11" fmla="*/ 429923 h 3325091"/>
              <a:gd name="connsiteX12" fmla="*/ 4176023 w 5629983"/>
              <a:gd name="connsiteY12" fmla="*/ 464088 h 3325091"/>
              <a:gd name="connsiteX13" fmla="*/ 3996249 w 5629983"/>
              <a:gd name="connsiteY13" fmla="*/ 465859 h 3325091"/>
              <a:gd name="connsiteX14" fmla="*/ 3984343 w 5629983"/>
              <a:gd name="connsiteY14" fmla="*/ 496815 h 3325091"/>
              <a:gd name="connsiteX15" fmla="*/ 3786699 w 5629983"/>
              <a:gd name="connsiteY15" fmla="*/ 451571 h 3325091"/>
              <a:gd name="connsiteX16" fmla="*/ 3774793 w 5629983"/>
              <a:gd name="connsiteY16" fmla="*/ 413471 h 3325091"/>
              <a:gd name="connsiteX17" fmla="*/ 3577149 w 5629983"/>
              <a:gd name="connsiteY17" fmla="*/ 368228 h 3325091"/>
              <a:gd name="connsiteX18" fmla="*/ 3555718 w 5629983"/>
              <a:gd name="connsiteY18" fmla="*/ 396802 h 3325091"/>
              <a:gd name="connsiteX19" fmla="*/ 3389031 w 5629983"/>
              <a:gd name="connsiteY19" fmla="*/ 361084 h 3325091"/>
              <a:gd name="connsiteX20" fmla="*/ 3379505 w 5629983"/>
              <a:gd name="connsiteY20" fmla="*/ 318221 h 3325091"/>
              <a:gd name="connsiteX21" fmla="*/ 3190303 w 5629983"/>
              <a:gd name="connsiteY21" fmla="*/ 281263 h 3325091"/>
              <a:gd name="connsiteX22" fmla="*/ 2995790 w 5629983"/>
              <a:gd name="connsiteY22" fmla="*/ 919891 h 3325091"/>
              <a:gd name="connsiteX23" fmla="*/ 3470327 w 5629983"/>
              <a:gd name="connsiteY23" fmla="*/ 1067095 h 3325091"/>
              <a:gd name="connsiteX24" fmla="*/ 3672714 w 5629983"/>
              <a:gd name="connsiteY24" fmla="*/ 1496291 h 3325091"/>
              <a:gd name="connsiteX25" fmla="*/ 3839381 w 5629983"/>
              <a:gd name="connsiteY25" fmla="*/ 1477969 h 3325091"/>
              <a:gd name="connsiteX26" fmla="*/ 3708846 w 5629983"/>
              <a:gd name="connsiteY26" fmla="*/ 1003529 h 3325091"/>
              <a:gd name="connsiteX27" fmla="*/ 4002015 w 5629983"/>
              <a:gd name="connsiteY27" fmla="*/ 850008 h 3325091"/>
              <a:gd name="connsiteX28" fmla="*/ 4050565 w 5629983"/>
              <a:gd name="connsiteY28" fmla="*/ 899286 h 3325091"/>
              <a:gd name="connsiteX29" fmla="*/ 4097049 w 5629983"/>
              <a:gd name="connsiteY29" fmla="*/ 807874 h 3325091"/>
              <a:gd name="connsiteX30" fmla="*/ 5335259 w 5629983"/>
              <a:gd name="connsiteY30" fmla="*/ 476092 h 3325091"/>
              <a:gd name="connsiteX31" fmla="*/ 5546856 w 5629983"/>
              <a:gd name="connsiteY31" fmla="*/ 423193 h 3325091"/>
              <a:gd name="connsiteX32" fmla="*/ 5546856 w 5629983"/>
              <a:gd name="connsiteY32" fmla="*/ 476092 h 3325091"/>
              <a:gd name="connsiteX33" fmla="*/ 5335259 w 5629983"/>
              <a:gd name="connsiteY33" fmla="*/ 929514 h 3325091"/>
              <a:gd name="connsiteX34" fmla="*/ 5048092 w 5629983"/>
              <a:gd name="connsiteY34" fmla="*/ 1851471 h 3325091"/>
              <a:gd name="connsiteX35" fmla="*/ 4995193 w 5629983"/>
              <a:gd name="connsiteY35" fmla="*/ 2395577 h 3325091"/>
              <a:gd name="connsiteX36" fmla="*/ 4972522 w 5629983"/>
              <a:gd name="connsiteY36" fmla="*/ 3317534 h 3325091"/>
              <a:gd name="connsiteX37" fmla="*/ 5629983 w 5629983"/>
              <a:gd name="connsiteY37" fmla="*/ 3325091 h 3325091"/>
              <a:gd name="connsiteX38" fmla="*/ 5622426 w 5629983"/>
              <a:gd name="connsiteY38" fmla="*/ 0 h 3325091"/>
              <a:gd name="connsiteX39" fmla="*/ 1458506 w 5629983"/>
              <a:gd name="connsiteY39" fmla="*/ 0 h 3325091"/>
              <a:gd name="connsiteX40" fmla="*/ 1239352 w 5629983"/>
              <a:gd name="connsiteY40" fmla="*/ 136026 h 3325091"/>
              <a:gd name="connsiteX41" fmla="*/ 967299 w 5629983"/>
              <a:gd name="connsiteY41" fmla="*/ 642347 h 3325091"/>
              <a:gd name="connsiteX42" fmla="*/ 967299 w 5629983"/>
              <a:gd name="connsiteY42" fmla="*/ 1216681 h 3325091"/>
              <a:gd name="connsiteX43" fmla="*/ 642347 w 5629983"/>
              <a:gd name="connsiteY43" fmla="*/ 1209124 h 3325091"/>
              <a:gd name="connsiteX44" fmla="*/ 438307 w 5629983"/>
              <a:gd name="connsiteY44" fmla="*/ 1632317 h 3325091"/>
              <a:gd name="connsiteX45" fmla="*/ 241825 w 5629983"/>
              <a:gd name="connsiteY45" fmla="*/ 1813686 h 3325091"/>
              <a:gd name="connsiteX46" fmla="*/ 7557 w 5629983"/>
              <a:gd name="connsiteY46" fmla="*/ 1859028 h 3325091"/>
              <a:gd name="connsiteX47" fmla="*/ 0 w 5629983"/>
              <a:gd name="connsiteY47" fmla="*/ 3173950 h 3325091"/>
              <a:gd name="connsiteX48" fmla="*/ 90684 w 5629983"/>
              <a:gd name="connsiteY48" fmla="*/ 3083266 h 3325091"/>
              <a:gd name="connsiteX49" fmla="*/ 642347 w 5629983"/>
              <a:gd name="connsiteY49" fmla="*/ 2841441 h 3325091"/>
              <a:gd name="connsiteX50" fmla="*/ 763259 w 5629983"/>
              <a:gd name="connsiteY50" fmla="*/ 2894340 h 3325091"/>
              <a:gd name="connsiteX51" fmla="*/ 695246 w 5629983"/>
              <a:gd name="connsiteY51" fmla="*/ 2803656 h 3325091"/>
              <a:gd name="connsiteX52" fmla="*/ 634790 w 5629983"/>
              <a:gd name="connsiteY52" fmla="*/ 2350235 h 3325091"/>
              <a:gd name="connsiteX53" fmla="*/ 340066 w 5629983"/>
              <a:gd name="connsiteY53" fmla="*/ 2486261 h 3325091"/>
              <a:gd name="connsiteX54" fmla="*/ 317395 w 5629983"/>
              <a:gd name="connsiteY54" fmla="*/ 2584502 h 3325091"/>
              <a:gd name="connsiteX55" fmla="*/ 249382 w 5629983"/>
              <a:gd name="connsiteY55" fmla="*/ 2607173 h 3325091"/>
              <a:gd name="connsiteX56" fmla="*/ 196482 w 5629983"/>
              <a:gd name="connsiteY56" fmla="*/ 2644959 h 3325091"/>
              <a:gd name="connsiteX57" fmla="*/ 15114 w 5629983"/>
              <a:gd name="connsiteY57" fmla="*/ 2675187 h 3325091"/>
              <a:gd name="connsiteX58" fmla="*/ 22671 w 5629983"/>
              <a:gd name="connsiteY5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42069 w 5629983"/>
              <a:gd name="connsiteY6" fmla="*/ 134373 h 3325091"/>
              <a:gd name="connsiteX7" fmla="*/ 3347762 w 5629983"/>
              <a:gd name="connsiteY7" fmla="*/ 105798 h 3325091"/>
              <a:gd name="connsiteX8" fmla="*/ 3555718 w 5629983"/>
              <a:gd name="connsiteY8" fmla="*/ 177728 h 3325091"/>
              <a:gd name="connsiteX9" fmla="*/ 3790517 w 5629983"/>
              <a:gd name="connsiteY9" fmla="*/ 298660 h 3325091"/>
              <a:gd name="connsiteX10" fmla="*/ 4181987 w 5629983"/>
              <a:gd name="connsiteY10" fmla="*/ 411090 h 3325091"/>
              <a:gd name="connsiteX11" fmla="*/ 4206055 w 5629983"/>
              <a:gd name="connsiteY11" fmla="*/ 429923 h 3325091"/>
              <a:gd name="connsiteX12" fmla="*/ 4176023 w 5629983"/>
              <a:gd name="connsiteY12" fmla="*/ 464088 h 3325091"/>
              <a:gd name="connsiteX13" fmla="*/ 3996249 w 5629983"/>
              <a:gd name="connsiteY13" fmla="*/ 465859 h 3325091"/>
              <a:gd name="connsiteX14" fmla="*/ 3984343 w 5629983"/>
              <a:gd name="connsiteY14" fmla="*/ 496815 h 3325091"/>
              <a:gd name="connsiteX15" fmla="*/ 3786699 w 5629983"/>
              <a:gd name="connsiteY15" fmla="*/ 451571 h 3325091"/>
              <a:gd name="connsiteX16" fmla="*/ 3774793 w 5629983"/>
              <a:gd name="connsiteY16" fmla="*/ 413471 h 3325091"/>
              <a:gd name="connsiteX17" fmla="*/ 3577149 w 5629983"/>
              <a:gd name="connsiteY17" fmla="*/ 368228 h 3325091"/>
              <a:gd name="connsiteX18" fmla="*/ 3555718 w 5629983"/>
              <a:gd name="connsiteY18" fmla="*/ 396802 h 3325091"/>
              <a:gd name="connsiteX19" fmla="*/ 3389031 w 5629983"/>
              <a:gd name="connsiteY19" fmla="*/ 361084 h 3325091"/>
              <a:gd name="connsiteX20" fmla="*/ 3379505 w 5629983"/>
              <a:gd name="connsiteY20" fmla="*/ 318221 h 3325091"/>
              <a:gd name="connsiteX21" fmla="*/ 3190303 w 5629983"/>
              <a:gd name="connsiteY21" fmla="*/ 281263 h 3325091"/>
              <a:gd name="connsiteX22" fmla="*/ 2995790 w 5629983"/>
              <a:gd name="connsiteY22" fmla="*/ 919891 h 3325091"/>
              <a:gd name="connsiteX23" fmla="*/ 3470327 w 5629983"/>
              <a:gd name="connsiteY23" fmla="*/ 1067095 h 3325091"/>
              <a:gd name="connsiteX24" fmla="*/ 3672714 w 5629983"/>
              <a:gd name="connsiteY24" fmla="*/ 1496291 h 3325091"/>
              <a:gd name="connsiteX25" fmla="*/ 3839381 w 5629983"/>
              <a:gd name="connsiteY25" fmla="*/ 1477969 h 3325091"/>
              <a:gd name="connsiteX26" fmla="*/ 3708846 w 5629983"/>
              <a:gd name="connsiteY26" fmla="*/ 1003529 h 3325091"/>
              <a:gd name="connsiteX27" fmla="*/ 4002015 w 5629983"/>
              <a:gd name="connsiteY27" fmla="*/ 850008 h 3325091"/>
              <a:gd name="connsiteX28" fmla="*/ 4050565 w 5629983"/>
              <a:gd name="connsiteY28" fmla="*/ 899286 h 3325091"/>
              <a:gd name="connsiteX29" fmla="*/ 4097049 w 5629983"/>
              <a:gd name="connsiteY29" fmla="*/ 807874 h 3325091"/>
              <a:gd name="connsiteX30" fmla="*/ 5335259 w 5629983"/>
              <a:gd name="connsiteY30" fmla="*/ 476092 h 3325091"/>
              <a:gd name="connsiteX31" fmla="*/ 5546856 w 5629983"/>
              <a:gd name="connsiteY31" fmla="*/ 423193 h 3325091"/>
              <a:gd name="connsiteX32" fmla="*/ 5546856 w 5629983"/>
              <a:gd name="connsiteY32" fmla="*/ 476092 h 3325091"/>
              <a:gd name="connsiteX33" fmla="*/ 5335259 w 5629983"/>
              <a:gd name="connsiteY33" fmla="*/ 929514 h 3325091"/>
              <a:gd name="connsiteX34" fmla="*/ 5048092 w 5629983"/>
              <a:gd name="connsiteY34" fmla="*/ 1851471 h 3325091"/>
              <a:gd name="connsiteX35" fmla="*/ 4995193 w 5629983"/>
              <a:gd name="connsiteY35" fmla="*/ 2395577 h 3325091"/>
              <a:gd name="connsiteX36" fmla="*/ 4972522 w 5629983"/>
              <a:gd name="connsiteY36" fmla="*/ 3317534 h 3325091"/>
              <a:gd name="connsiteX37" fmla="*/ 5629983 w 5629983"/>
              <a:gd name="connsiteY37" fmla="*/ 3325091 h 3325091"/>
              <a:gd name="connsiteX38" fmla="*/ 5622426 w 5629983"/>
              <a:gd name="connsiteY38" fmla="*/ 0 h 3325091"/>
              <a:gd name="connsiteX39" fmla="*/ 1458506 w 5629983"/>
              <a:gd name="connsiteY39" fmla="*/ 0 h 3325091"/>
              <a:gd name="connsiteX40" fmla="*/ 1239352 w 5629983"/>
              <a:gd name="connsiteY40" fmla="*/ 136026 h 3325091"/>
              <a:gd name="connsiteX41" fmla="*/ 967299 w 5629983"/>
              <a:gd name="connsiteY41" fmla="*/ 642347 h 3325091"/>
              <a:gd name="connsiteX42" fmla="*/ 967299 w 5629983"/>
              <a:gd name="connsiteY42" fmla="*/ 1216681 h 3325091"/>
              <a:gd name="connsiteX43" fmla="*/ 642347 w 5629983"/>
              <a:gd name="connsiteY43" fmla="*/ 1209124 h 3325091"/>
              <a:gd name="connsiteX44" fmla="*/ 438307 w 5629983"/>
              <a:gd name="connsiteY44" fmla="*/ 1632317 h 3325091"/>
              <a:gd name="connsiteX45" fmla="*/ 241825 w 5629983"/>
              <a:gd name="connsiteY45" fmla="*/ 1813686 h 3325091"/>
              <a:gd name="connsiteX46" fmla="*/ 7557 w 5629983"/>
              <a:gd name="connsiteY46" fmla="*/ 1859028 h 3325091"/>
              <a:gd name="connsiteX47" fmla="*/ 0 w 5629983"/>
              <a:gd name="connsiteY47" fmla="*/ 3173950 h 3325091"/>
              <a:gd name="connsiteX48" fmla="*/ 90684 w 5629983"/>
              <a:gd name="connsiteY48" fmla="*/ 3083266 h 3325091"/>
              <a:gd name="connsiteX49" fmla="*/ 642347 w 5629983"/>
              <a:gd name="connsiteY49" fmla="*/ 2841441 h 3325091"/>
              <a:gd name="connsiteX50" fmla="*/ 763259 w 5629983"/>
              <a:gd name="connsiteY50" fmla="*/ 2894340 h 3325091"/>
              <a:gd name="connsiteX51" fmla="*/ 695246 w 5629983"/>
              <a:gd name="connsiteY51" fmla="*/ 2803656 h 3325091"/>
              <a:gd name="connsiteX52" fmla="*/ 634790 w 5629983"/>
              <a:gd name="connsiteY52" fmla="*/ 2350235 h 3325091"/>
              <a:gd name="connsiteX53" fmla="*/ 340066 w 5629983"/>
              <a:gd name="connsiteY53" fmla="*/ 2486261 h 3325091"/>
              <a:gd name="connsiteX54" fmla="*/ 317395 w 5629983"/>
              <a:gd name="connsiteY54" fmla="*/ 2584502 h 3325091"/>
              <a:gd name="connsiteX55" fmla="*/ 249382 w 5629983"/>
              <a:gd name="connsiteY55" fmla="*/ 2607173 h 3325091"/>
              <a:gd name="connsiteX56" fmla="*/ 196482 w 5629983"/>
              <a:gd name="connsiteY56" fmla="*/ 2644959 h 3325091"/>
              <a:gd name="connsiteX57" fmla="*/ 15114 w 5629983"/>
              <a:gd name="connsiteY57" fmla="*/ 2675187 h 3325091"/>
              <a:gd name="connsiteX58" fmla="*/ 22671 w 5629983"/>
              <a:gd name="connsiteY5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810387 w 5629983"/>
              <a:gd name="connsiteY6" fmla="*/ 125340 h 3325091"/>
              <a:gd name="connsiteX7" fmla="*/ 3142069 w 5629983"/>
              <a:gd name="connsiteY7" fmla="*/ 134373 h 3325091"/>
              <a:gd name="connsiteX8" fmla="*/ 3347762 w 5629983"/>
              <a:gd name="connsiteY8" fmla="*/ 105798 h 3325091"/>
              <a:gd name="connsiteX9" fmla="*/ 3555718 w 5629983"/>
              <a:gd name="connsiteY9" fmla="*/ 177728 h 3325091"/>
              <a:gd name="connsiteX10" fmla="*/ 3790517 w 5629983"/>
              <a:gd name="connsiteY10" fmla="*/ 298660 h 3325091"/>
              <a:gd name="connsiteX11" fmla="*/ 4181987 w 5629983"/>
              <a:gd name="connsiteY11" fmla="*/ 411090 h 3325091"/>
              <a:gd name="connsiteX12" fmla="*/ 4206055 w 5629983"/>
              <a:gd name="connsiteY12" fmla="*/ 429923 h 3325091"/>
              <a:gd name="connsiteX13" fmla="*/ 4176023 w 5629983"/>
              <a:gd name="connsiteY13" fmla="*/ 464088 h 3325091"/>
              <a:gd name="connsiteX14" fmla="*/ 3996249 w 5629983"/>
              <a:gd name="connsiteY14" fmla="*/ 465859 h 3325091"/>
              <a:gd name="connsiteX15" fmla="*/ 3984343 w 5629983"/>
              <a:gd name="connsiteY15" fmla="*/ 496815 h 3325091"/>
              <a:gd name="connsiteX16" fmla="*/ 3786699 w 5629983"/>
              <a:gd name="connsiteY16" fmla="*/ 451571 h 3325091"/>
              <a:gd name="connsiteX17" fmla="*/ 3774793 w 5629983"/>
              <a:gd name="connsiteY17" fmla="*/ 413471 h 3325091"/>
              <a:gd name="connsiteX18" fmla="*/ 3577149 w 5629983"/>
              <a:gd name="connsiteY18" fmla="*/ 368228 h 3325091"/>
              <a:gd name="connsiteX19" fmla="*/ 3555718 w 5629983"/>
              <a:gd name="connsiteY19" fmla="*/ 396802 h 3325091"/>
              <a:gd name="connsiteX20" fmla="*/ 3389031 w 5629983"/>
              <a:gd name="connsiteY20" fmla="*/ 361084 h 3325091"/>
              <a:gd name="connsiteX21" fmla="*/ 3379505 w 5629983"/>
              <a:gd name="connsiteY21" fmla="*/ 318221 h 3325091"/>
              <a:gd name="connsiteX22" fmla="*/ 3190303 w 5629983"/>
              <a:gd name="connsiteY22" fmla="*/ 281263 h 3325091"/>
              <a:gd name="connsiteX23" fmla="*/ 2995790 w 5629983"/>
              <a:gd name="connsiteY23" fmla="*/ 919891 h 3325091"/>
              <a:gd name="connsiteX24" fmla="*/ 3470327 w 5629983"/>
              <a:gd name="connsiteY24" fmla="*/ 1067095 h 3325091"/>
              <a:gd name="connsiteX25" fmla="*/ 3672714 w 5629983"/>
              <a:gd name="connsiteY25" fmla="*/ 1496291 h 3325091"/>
              <a:gd name="connsiteX26" fmla="*/ 3839381 w 5629983"/>
              <a:gd name="connsiteY26" fmla="*/ 1477969 h 3325091"/>
              <a:gd name="connsiteX27" fmla="*/ 3708846 w 5629983"/>
              <a:gd name="connsiteY27" fmla="*/ 1003529 h 3325091"/>
              <a:gd name="connsiteX28" fmla="*/ 4002015 w 5629983"/>
              <a:gd name="connsiteY28" fmla="*/ 850008 h 3325091"/>
              <a:gd name="connsiteX29" fmla="*/ 4050565 w 5629983"/>
              <a:gd name="connsiteY29" fmla="*/ 899286 h 3325091"/>
              <a:gd name="connsiteX30" fmla="*/ 4097049 w 5629983"/>
              <a:gd name="connsiteY30" fmla="*/ 807874 h 3325091"/>
              <a:gd name="connsiteX31" fmla="*/ 5335259 w 5629983"/>
              <a:gd name="connsiteY31" fmla="*/ 476092 h 3325091"/>
              <a:gd name="connsiteX32" fmla="*/ 5546856 w 5629983"/>
              <a:gd name="connsiteY32" fmla="*/ 423193 h 3325091"/>
              <a:gd name="connsiteX33" fmla="*/ 5546856 w 5629983"/>
              <a:gd name="connsiteY33" fmla="*/ 476092 h 3325091"/>
              <a:gd name="connsiteX34" fmla="*/ 5335259 w 5629983"/>
              <a:gd name="connsiteY34" fmla="*/ 929514 h 3325091"/>
              <a:gd name="connsiteX35" fmla="*/ 5048092 w 5629983"/>
              <a:gd name="connsiteY35" fmla="*/ 1851471 h 3325091"/>
              <a:gd name="connsiteX36" fmla="*/ 4995193 w 5629983"/>
              <a:gd name="connsiteY36" fmla="*/ 2395577 h 3325091"/>
              <a:gd name="connsiteX37" fmla="*/ 4972522 w 5629983"/>
              <a:gd name="connsiteY37" fmla="*/ 3317534 h 3325091"/>
              <a:gd name="connsiteX38" fmla="*/ 5629983 w 5629983"/>
              <a:gd name="connsiteY38" fmla="*/ 3325091 h 3325091"/>
              <a:gd name="connsiteX39" fmla="*/ 5622426 w 5629983"/>
              <a:gd name="connsiteY39" fmla="*/ 0 h 3325091"/>
              <a:gd name="connsiteX40" fmla="*/ 1458506 w 5629983"/>
              <a:gd name="connsiteY40" fmla="*/ 0 h 3325091"/>
              <a:gd name="connsiteX41" fmla="*/ 1239352 w 5629983"/>
              <a:gd name="connsiteY41" fmla="*/ 136026 h 3325091"/>
              <a:gd name="connsiteX42" fmla="*/ 967299 w 5629983"/>
              <a:gd name="connsiteY42" fmla="*/ 642347 h 3325091"/>
              <a:gd name="connsiteX43" fmla="*/ 967299 w 5629983"/>
              <a:gd name="connsiteY43" fmla="*/ 1216681 h 3325091"/>
              <a:gd name="connsiteX44" fmla="*/ 642347 w 5629983"/>
              <a:gd name="connsiteY44" fmla="*/ 1209124 h 3325091"/>
              <a:gd name="connsiteX45" fmla="*/ 438307 w 5629983"/>
              <a:gd name="connsiteY45" fmla="*/ 1632317 h 3325091"/>
              <a:gd name="connsiteX46" fmla="*/ 241825 w 5629983"/>
              <a:gd name="connsiteY46" fmla="*/ 1813686 h 3325091"/>
              <a:gd name="connsiteX47" fmla="*/ 7557 w 5629983"/>
              <a:gd name="connsiteY47" fmla="*/ 1859028 h 3325091"/>
              <a:gd name="connsiteX48" fmla="*/ 0 w 5629983"/>
              <a:gd name="connsiteY48" fmla="*/ 3173950 h 3325091"/>
              <a:gd name="connsiteX49" fmla="*/ 90684 w 5629983"/>
              <a:gd name="connsiteY49" fmla="*/ 3083266 h 3325091"/>
              <a:gd name="connsiteX50" fmla="*/ 642347 w 5629983"/>
              <a:gd name="connsiteY50" fmla="*/ 2841441 h 3325091"/>
              <a:gd name="connsiteX51" fmla="*/ 763259 w 5629983"/>
              <a:gd name="connsiteY51" fmla="*/ 2894340 h 3325091"/>
              <a:gd name="connsiteX52" fmla="*/ 695246 w 5629983"/>
              <a:gd name="connsiteY52" fmla="*/ 2803656 h 3325091"/>
              <a:gd name="connsiteX53" fmla="*/ 634790 w 5629983"/>
              <a:gd name="connsiteY53" fmla="*/ 2350235 h 3325091"/>
              <a:gd name="connsiteX54" fmla="*/ 340066 w 5629983"/>
              <a:gd name="connsiteY54" fmla="*/ 2486261 h 3325091"/>
              <a:gd name="connsiteX55" fmla="*/ 317395 w 5629983"/>
              <a:gd name="connsiteY55" fmla="*/ 2584502 h 3325091"/>
              <a:gd name="connsiteX56" fmla="*/ 249382 w 5629983"/>
              <a:gd name="connsiteY56" fmla="*/ 2607173 h 3325091"/>
              <a:gd name="connsiteX57" fmla="*/ 196482 w 5629983"/>
              <a:gd name="connsiteY57" fmla="*/ 2644959 h 3325091"/>
              <a:gd name="connsiteX58" fmla="*/ 15114 w 5629983"/>
              <a:gd name="connsiteY58" fmla="*/ 2675187 h 3325091"/>
              <a:gd name="connsiteX59" fmla="*/ 22671 w 5629983"/>
              <a:gd name="connsiteY5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998505 w 5629983"/>
              <a:gd name="connsiteY6" fmla="*/ 96765 h 3325091"/>
              <a:gd name="connsiteX7" fmla="*/ 3142069 w 5629983"/>
              <a:gd name="connsiteY7" fmla="*/ 134373 h 3325091"/>
              <a:gd name="connsiteX8" fmla="*/ 3347762 w 5629983"/>
              <a:gd name="connsiteY8" fmla="*/ 105798 h 3325091"/>
              <a:gd name="connsiteX9" fmla="*/ 3555718 w 5629983"/>
              <a:gd name="connsiteY9" fmla="*/ 177728 h 3325091"/>
              <a:gd name="connsiteX10" fmla="*/ 3790517 w 5629983"/>
              <a:gd name="connsiteY10" fmla="*/ 298660 h 3325091"/>
              <a:gd name="connsiteX11" fmla="*/ 4181987 w 5629983"/>
              <a:gd name="connsiteY11" fmla="*/ 411090 h 3325091"/>
              <a:gd name="connsiteX12" fmla="*/ 4206055 w 5629983"/>
              <a:gd name="connsiteY12" fmla="*/ 429923 h 3325091"/>
              <a:gd name="connsiteX13" fmla="*/ 4176023 w 5629983"/>
              <a:gd name="connsiteY13" fmla="*/ 464088 h 3325091"/>
              <a:gd name="connsiteX14" fmla="*/ 3996249 w 5629983"/>
              <a:gd name="connsiteY14" fmla="*/ 465859 h 3325091"/>
              <a:gd name="connsiteX15" fmla="*/ 3984343 w 5629983"/>
              <a:gd name="connsiteY15" fmla="*/ 496815 h 3325091"/>
              <a:gd name="connsiteX16" fmla="*/ 3786699 w 5629983"/>
              <a:gd name="connsiteY16" fmla="*/ 451571 h 3325091"/>
              <a:gd name="connsiteX17" fmla="*/ 3774793 w 5629983"/>
              <a:gd name="connsiteY17" fmla="*/ 413471 h 3325091"/>
              <a:gd name="connsiteX18" fmla="*/ 3577149 w 5629983"/>
              <a:gd name="connsiteY18" fmla="*/ 368228 h 3325091"/>
              <a:gd name="connsiteX19" fmla="*/ 3555718 w 5629983"/>
              <a:gd name="connsiteY19" fmla="*/ 396802 h 3325091"/>
              <a:gd name="connsiteX20" fmla="*/ 3389031 w 5629983"/>
              <a:gd name="connsiteY20" fmla="*/ 361084 h 3325091"/>
              <a:gd name="connsiteX21" fmla="*/ 3379505 w 5629983"/>
              <a:gd name="connsiteY21" fmla="*/ 318221 h 3325091"/>
              <a:gd name="connsiteX22" fmla="*/ 3190303 w 5629983"/>
              <a:gd name="connsiteY22" fmla="*/ 281263 h 3325091"/>
              <a:gd name="connsiteX23" fmla="*/ 2995790 w 5629983"/>
              <a:gd name="connsiteY23" fmla="*/ 919891 h 3325091"/>
              <a:gd name="connsiteX24" fmla="*/ 3470327 w 5629983"/>
              <a:gd name="connsiteY24" fmla="*/ 1067095 h 3325091"/>
              <a:gd name="connsiteX25" fmla="*/ 3672714 w 5629983"/>
              <a:gd name="connsiteY25" fmla="*/ 1496291 h 3325091"/>
              <a:gd name="connsiteX26" fmla="*/ 3839381 w 5629983"/>
              <a:gd name="connsiteY26" fmla="*/ 1477969 h 3325091"/>
              <a:gd name="connsiteX27" fmla="*/ 3708846 w 5629983"/>
              <a:gd name="connsiteY27" fmla="*/ 1003529 h 3325091"/>
              <a:gd name="connsiteX28" fmla="*/ 4002015 w 5629983"/>
              <a:gd name="connsiteY28" fmla="*/ 850008 h 3325091"/>
              <a:gd name="connsiteX29" fmla="*/ 4050565 w 5629983"/>
              <a:gd name="connsiteY29" fmla="*/ 899286 h 3325091"/>
              <a:gd name="connsiteX30" fmla="*/ 4097049 w 5629983"/>
              <a:gd name="connsiteY30" fmla="*/ 807874 h 3325091"/>
              <a:gd name="connsiteX31" fmla="*/ 5335259 w 5629983"/>
              <a:gd name="connsiteY31" fmla="*/ 476092 h 3325091"/>
              <a:gd name="connsiteX32" fmla="*/ 5546856 w 5629983"/>
              <a:gd name="connsiteY32" fmla="*/ 423193 h 3325091"/>
              <a:gd name="connsiteX33" fmla="*/ 5546856 w 5629983"/>
              <a:gd name="connsiteY33" fmla="*/ 476092 h 3325091"/>
              <a:gd name="connsiteX34" fmla="*/ 5335259 w 5629983"/>
              <a:gd name="connsiteY34" fmla="*/ 929514 h 3325091"/>
              <a:gd name="connsiteX35" fmla="*/ 5048092 w 5629983"/>
              <a:gd name="connsiteY35" fmla="*/ 1851471 h 3325091"/>
              <a:gd name="connsiteX36" fmla="*/ 4995193 w 5629983"/>
              <a:gd name="connsiteY36" fmla="*/ 2395577 h 3325091"/>
              <a:gd name="connsiteX37" fmla="*/ 4972522 w 5629983"/>
              <a:gd name="connsiteY37" fmla="*/ 3317534 h 3325091"/>
              <a:gd name="connsiteX38" fmla="*/ 5629983 w 5629983"/>
              <a:gd name="connsiteY38" fmla="*/ 3325091 h 3325091"/>
              <a:gd name="connsiteX39" fmla="*/ 5622426 w 5629983"/>
              <a:gd name="connsiteY39" fmla="*/ 0 h 3325091"/>
              <a:gd name="connsiteX40" fmla="*/ 1458506 w 5629983"/>
              <a:gd name="connsiteY40" fmla="*/ 0 h 3325091"/>
              <a:gd name="connsiteX41" fmla="*/ 1239352 w 5629983"/>
              <a:gd name="connsiteY41" fmla="*/ 136026 h 3325091"/>
              <a:gd name="connsiteX42" fmla="*/ 967299 w 5629983"/>
              <a:gd name="connsiteY42" fmla="*/ 642347 h 3325091"/>
              <a:gd name="connsiteX43" fmla="*/ 967299 w 5629983"/>
              <a:gd name="connsiteY43" fmla="*/ 1216681 h 3325091"/>
              <a:gd name="connsiteX44" fmla="*/ 642347 w 5629983"/>
              <a:gd name="connsiteY44" fmla="*/ 1209124 h 3325091"/>
              <a:gd name="connsiteX45" fmla="*/ 438307 w 5629983"/>
              <a:gd name="connsiteY45" fmla="*/ 1632317 h 3325091"/>
              <a:gd name="connsiteX46" fmla="*/ 241825 w 5629983"/>
              <a:gd name="connsiteY46" fmla="*/ 1813686 h 3325091"/>
              <a:gd name="connsiteX47" fmla="*/ 7557 w 5629983"/>
              <a:gd name="connsiteY47" fmla="*/ 1859028 h 3325091"/>
              <a:gd name="connsiteX48" fmla="*/ 0 w 5629983"/>
              <a:gd name="connsiteY48" fmla="*/ 3173950 h 3325091"/>
              <a:gd name="connsiteX49" fmla="*/ 90684 w 5629983"/>
              <a:gd name="connsiteY49" fmla="*/ 3083266 h 3325091"/>
              <a:gd name="connsiteX50" fmla="*/ 642347 w 5629983"/>
              <a:gd name="connsiteY50" fmla="*/ 2841441 h 3325091"/>
              <a:gd name="connsiteX51" fmla="*/ 763259 w 5629983"/>
              <a:gd name="connsiteY51" fmla="*/ 2894340 h 3325091"/>
              <a:gd name="connsiteX52" fmla="*/ 695246 w 5629983"/>
              <a:gd name="connsiteY52" fmla="*/ 2803656 h 3325091"/>
              <a:gd name="connsiteX53" fmla="*/ 634790 w 5629983"/>
              <a:gd name="connsiteY53" fmla="*/ 2350235 h 3325091"/>
              <a:gd name="connsiteX54" fmla="*/ 340066 w 5629983"/>
              <a:gd name="connsiteY54" fmla="*/ 2486261 h 3325091"/>
              <a:gd name="connsiteX55" fmla="*/ 317395 w 5629983"/>
              <a:gd name="connsiteY55" fmla="*/ 2584502 h 3325091"/>
              <a:gd name="connsiteX56" fmla="*/ 249382 w 5629983"/>
              <a:gd name="connsiteY56" fmla="*/ 2607173 h 3325091"/>
              <a:gd name="connsiteX57" fmla="*/ 196482 w 5629983"/>
              <a:gd name="connsiteY57" fmla="*/ 2644959 h 3325091"/>
              <a:gd name="connsiteX58" fmla="*/ 15114 w 5629983"/>
              <a:gd name="connsiteY58" fmla="*/ 2675187 h 3325091"/>
              <a:gd name="connsiteX59" fmla="*/ 22671 w 5629983"/>
              <a:gd name="connsiteY5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998505 w 5629983"/>
              <a:gd name="connsiteY6" fmla="*/ 96765 h 3325091"/>
              <a:gd name="connsiteX7" fmla="*/ 3142069 w 5629983"/>
              <a:gd name="connsiteY7" fmla="*/ 134373 h 3325091"/>
              <a:gd name="connsiteX8" fmla="*/ 3326331 w 5629983"/>
              <a:gd name="connsiteY8" fmla="*/ 105798 h 3325091"/>
              <a:gd name="connsiteX9" fmla="*/ 3555718 w 5629983"/>
              <a:gd name="connsiteY9" fmla="*/ 177728 h 3325091"/>
              <a:gd name="connsiteX10" fmla="*/ 3790517 w 5629983"/>
              <a:gd name="connsiteY10" fmla="*/ 298660 h 3325091"/>
              <a:gd name="connsiteX11" fmla="*/ 4181987 w 5629983"/>
              <a:gd name="connsiteY11" fmla="*/ 411090 h 3325091"/>
              <a:gd name="connsiteX12" fmla="*/ 4206055 w 5629983"/>
              <a:gd name="connsiteY12" fmla="*/ 429923 h 3325091"/>
              <a:gd name="connsiteX13" fmla="*/ 4176023 w 5629983"/>
              <a:gd name="connsiteY13" fmla="*/ 464088 h 3325091"/>
              <a:gd name="connsiteX14" fmla="*/ 3996249 w 5629983"/>
              <a:gd name="connsiteY14" fmla="*/ 465859 h 3325091"/>
              <a:gd name="connsiteX15" fmla="*/ 3984343 w 5629983"/>
              <a:gd name="connsiteY15" fmla="*/ 496815 h 3325091"/>
              <a:gd name="connsiteX16" fmla="*/ 3786699 w 5629983"/>
              <a:gd name="connsiteY16" fmla="*/ 451571 h 3325091"/>
              <a:gd name="connsiteX17" fmla="*/ 3774793 w 5629983"/>
              <a:gd name="connsiteY17" fmla="*/ 413471 h 3325091"/>
              <a:gd name="connsiteX18" fmla="*/ 3577149 w 5629983"/>
              <a:gd name="connsiteY18" fmla="*/ 368228 h 3325091"/>
              <a:gd name="connsiteX19" fmla="*/ 3555718 w 5629983"/>
              <a:gd name="connsiteY19" fmla="*/ 396802 h 3325091"/>
              <a:gd name="connsiteX20" fmla="*/ 3389031 w 5629983"/>
              <a:gd name="connsiteY20" fmla="*/ 361084 h 3325091"/>
              <a:gd name="connsiteX21" fmla="*/ 3379505 w 5629983"/>
              <a:gd name="connsiteY21" fmla="*/ 318221 h 3325091"/>
              <a:gd name="connsiteX22" fmla="*/ 3190303 w 5629983"/>
              <a:gd name="connsiteY22" fmla="*/ 281263 h 3325091"/>
              <a:gd name="connsiteX23" fmla="*/ 2995790 w 5629983"/>
              <a:gd name="connsiteY23" fmla="*/ 919891 h 3325091"/>
              <a:gd name="connsiteX24" fmla="*/ 3470327 w 5629983"/>
              <a:gd name="connsiteY24" fmla="*/ 1067095 h 3325091"/>
              <a:gd name="connsiteX25" fmla="*/ 3672714 w 5629983"/>
              <a:gd name="connsiteY25" fmla="*/ 1496291 h 3325091"/>
              <a:gd name="connsiteX26" fmla="*/ 3839381 w 5629983"/>
              <a:gd name="connsiteY26" fmla="*/ 1477969 h 3325091"/>
              <a:gd name="connsiteX27" fmla="*/ 3708846 w 5629983"/>
              <a:gd name="connsiteY27" fmla="*/ 1003529 h 3325091"/>
              <a:gd name="connsiteX28" fmla="*/ 4002015 w 5629983"/>
              <a:gd name="connsiteY28" fmla="*/ 850008 h 3325091"/>
              <a:gd name="connsiteX29" fmla="*/ 4050565 w 5629983"/>
              <a:gd name="connsiteY29" fmla="*/ 899286 h 3325091"/>
              <a:gd name="connsiteX30" fmla="*/ 4097049 w 5629983"/>
              <a:gd name="connsiteY30" fmla="*/ 807874 h 3325091"/>
              <a:gd name="connsiteX31" fmla="*/ 5335259 w 5629983"/>
              <a:gd name="connsiteY31" fmla="*/ 476092 h 3325091"/>
              <a:gd name="connsiteX32" fmla="*/ 5546856 w 5629983"/>
              <a:gd name="connsiteY32" fmla="*/ 423193 h 3325091"/>
              <a:gd name="connsiteX33" fmla="*/ 5546856 w 5629983"/>
              <a:gd name="connsiteY33" fmla="*/ 476092 h 3325091"/>
              <a:gd name="connsiteX34" fmla="*/ 5335259 w 5629983"/>
              <a:gd name="connsiteY34" fmla="*/ 929514 h 3325091"/>
              <a:gd name="connsiteX35" fmla="*/ 5048092 w 5629983"/>
              <a:gd name="connsiteY35" fmla="*/ 1851471 h 3325091"/>
              <a:gd name="connsiteX36" fmla="*/ 4995193 w 5629983"/>
              <a:gd name="connsiteY36" fmla="*/ 2395577 h 3325091"/>
              <a:gd name="connsiteX37" fmla="*/ 4972522 w 5629983"/>
              <a:gd name="connsiteY37" fmla="*/ 3317534 h 3325091"/>
              <a:gd name="connsiteX38" fmla="*/ 5629983 w 5629983"/>
              <a:gd name="connsiteY38" fmla="*/ 3325091 h 3325091"/>
              <a:gd name="connsiteX39" fmla="*/ 5622426 w 5629983"/>
              <a:gd name="connsiteY39" fmla="*/ 0 h 3325091"/>
              <a:gd name="connsiteX40" fmla="*/ 1458506 w 5629983"/>
              <a:gd name="connsiteY40" fmla="*/ 0 h 3325091"/>
              <a:gd name="connsiteX41" fmla="*/ 1239352 w 5629983"/>
              <a:gd name="connsiteY41" fmla="*/ 136026 h 3325091"/>
              <a:gd name="connsiteX42" fmla="*/ 967299 w 5629983"/>
              <a:gd name="connsiteY42" fmla="*/ 642347 h 3325091"/>
              <a:gd name="connsiteX43" fmla="*/ 967299 w 5629983"/>
              <a:gd name="connsiteY43" fmla="*/ 1216681 h 3325091"/>
              <a:gd name="connsiteX44" fmla="*/ 642347 w 5629983"/>
              <a:gd name="connsiteY44" fmla="*/ 1209124 h 3325091"/>
              <a:gd name="connsiteX45" fmla="*/ 438307 w 5629983"/>
              <a:gd name="connsiteY45" fmla="*/ 1632317 h 3325091"/>
              <a:gd name="connsiteX46" fmla="*/ 241825 w 5629983"/>
              <a:gd name="connsiteY46" fmla="*/ 1813686 h 3325091"/>
              <a:gd name="connsiteX47" fmla="*/ 7557 w 5629983"/>
              <a:gd name="connsiteY47" fmla="*/ 1859028 h 3325091"/>
              <a:gd name="connsiteX48" fmla="*/ 0 w 5629983"/>
              <a:gd name="connsiteY48" fmla="*/ 3173950 h 3325091"/>
              <a:gd name="connsiteX49" fmla="*/ 90684 w 5629983"/>
              <a:gd name="connsiteY49" fmla="*/ 3083266 h 3325091"/>
              <a:gd name="connsiteX50" fmla="*/ 642347 w 5629983"/>
              <a:gd name="connsiteY50" fmla="*/ 2841441 h 3325091"/>
              <a:gd name="connsiteX51" fmla="*/ 763259 w 5629983"/>
              <a:gd name="connsiteY51" fmla="*/ 2894340 h 3325091"/>
              <a:gd name="connsiteX52" fmla="*/ 695246 w 5629983"/>
              <a:gd name="connsiteY52" fmla="*/ 2803656 h 3325091"/>
              <a:gd name="connsiteX53" fmla="*/ 634790 w 5629983"/>
              <a:gd name="connsiteY53" fmla="*/ 2350235 h 3325091"/>
              <a:gd name="connsiteX54" fmla="*/ 340066 w 5629983"/>
              <a:gd name="connsiteY54" fmla="*/ 2486261 h 3325091"/>
              <a:gd name="connsiteX55" fmla="*/ 317395 w 5629983"/>
              <a:gd name="connsiteY55" fmla="*/ 2584502 h 3325091"/>
              <a:gd name="connsiteX56" fmla="*/ 249382 w 5629983"/>
              <a:gd name="connsiteY56" fmla="*/ 2607173 h 3325091"/>
              <a:gd name="connsiteX57" fmla="*/ 196482 w 5629983"/>
              <a:gd name="connsiteY57" fmla="*/ 2644959 h 3325091"/>
              <a:gd name="connsiteX58" fmla="*/ 15114 w 5629983"/>
              <a:gd name="connsiteY58" fmla="*/ 2675187 h 3325091"/>
              <a:gd name="connsiteX59" fmla="*/ 22671 w 5629983"/>
              <a:gd name="connsiteY5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812768 w 5629983"/>
              <a:gd name="connsiteY6" fmla="*/ 106290 h 3325091"/>
              <a:gd name="connsiteX7" fmla="*/ 2998505 w 5629983"/>
              <a:gd name="connsiteY7" fmla="*/ 96765 h 3325091"/>
              <a:gd name="connsiteX8" fmla="*/ 3142069 w 5629983"/>
              <a:gd name="connsiteY8" fmla="*/ 134373 h 3325091"/>
              <a:gd name="connsiteX9" fmla="*/ 3326331 w 5629983"/>
              <a:gd name="connsiteY9" fmla="*/ 105798 h 3325091"/>
              <a:gd name="connsiteX10" fmla="*/ 3555718 w 5629983"/>
              <a:gd name="connsiteY10" fmla="*/ 177728 h 3325091"/>
              <a:gd name="connsiteX11" fmla="*/ 3790517 w 5629983"/>
              <a:gd name="connsiteY11" fmla="*/ 298660 h 3325091"/>
              <a:gd name="connsiteX12" fmla="*/ 4181987 w 5629983"/>
              <a:gd name="connsiteY12" fmla="*/ 411090 h 3325091"/>
              <a:gd name="connsiteX13" fmla="*/ 4206055 w 5629983"/>
              <a:gd name="connsiteY13" fmla="*/ 429923 h 3325091"/>
              <a:gd name="connsiteX14" fmla="*/ 4176023 w 5629983"/>
              <a:gd name="connsiteY14" fmla="*/ 464088 h 3325091"/>
              <a:gd name="connsiteX15" fmla="*/ 3996249 w 5629983"/>
              <a:gd name="connsiteY15" fmla="*/ 465859 h 3325091"/>
              <a:gd name="connsiteX16" fmla="*/ 3984343 w 5629983"/>
              <a:gd name="connsiteY16" fmla="*/ 496815 h 3325091"/>
              <a:gd name="connsiteX17" fmla="*/ 3786699 w 5629983"/>
              <a:gd name="connsiteY17" fmla="*/ 451571 h 3325091"/>
              <a:gd name="connsiteX18" fmla="*/ 3774793 w 5629983"/>
              <a:gd name="connsiteY18" fmla="*/ 413471 h 3325091"/>
              <a:gd name="connsiteX19" fmla="*/ 3577149 w 5629983"/>
              <a:gd name="connsiteY19" fmla="*/ 368228 h 3325091"/>
              <a:gd name="connsiteX20" fmla="*/ 3555718 w 5629983"/>
              <a:gd name="connsiteY20" fmla="*/ 396802 h 3325091"/>
              <a:gd name="connsiteX21" fmla="*/ 3389031 w 5629983"/>
              <a:gd name="connsiteY21" fmla="*/ 361084 h 3325091"/>
              <a:gd name="connsiteX22" fmla="*/ 3379505 w 5629983"/>
              <a:gd name="connsiteY22" fmla="*/ 318221 h 3325091"/>
              <a:gd name="connsiteX23" fmla="*/ 3190303 w 5629983"/>
              <a:gd name="connsiteY23" fmla="*/ 281263 h 3325091"/>
              <a:gd name="connsiteX24" fmla="*/ 2995790 w 5629983"/>
              <a:gd name="connsiteY24" fmla="*/ 919891 h 3325091"/>
              <a:gd name="connsiteX25" fmla="*/ 3470327 w 5629983"/>
              <a:gd name="connsiteY25" fmla="*/ 1067095 h 3325091"/>
              <a:gd name="connsiteX26" fmla="*/ 3672714 w 5629983"/>
              <a:gd name="connsiteY26" fmla="*/ 1496291 h 3325091"/>
              <a:gd name="connsiteX27" fmla="*/ 3839381 w 5629983"/>
              <a:gd name="connsiteY27" fmla="*/ 1477969 h 3325091"/>
              <a:gd name="connsiteX28" fmla="*/ 3708846 w 5629983"/>
              <a:gd name="connsiteY28" fmla="*/ 1003529 h 3325091"/>
              <a:gd name="connsiteX29" fmla="*/ 4002015 w 5629983"/>
              <a:gd name="connsiteY29" fmla="*/ 850008 h 3325091"/>
              <a:gd name="connsiteX30" fmla="*/ 4050565 w 5629983"/>
              <a:gd name="connsiteY30" fmla="*/ 899286 h 3325091"/>
              <a:gd name="connsiteX31" fmla="*/ 4097049 w 5629983"/>
              <a:gd name="connsiteY31" fmla="*/ 807874 h 3325091"/>
              <a:gd name="connsiteX32" fmla="*/ 5335259 w 5629983"/>
              <a:gd name="connsiteY32" fmla="*/ 476092 h 3325091"/>
              <a:gd name="connsiteX33" fmla="*/ 5546856 w 5629983"/>
              <a:gd name="connsiteY33" fmla="*/ 423193 h 3325091"/>
              <a:gd name="connsiteX34" fmla="*/ 5546856 w 5629983"/>
              <a:gd name="connsiteY34" fmla="*/ 476092 h 3325091"/>
              <a:gd name="connsiteX35" fmla="*/ 5335259 w 5629983"/>
              <a:gd name="connsiteY35" fmla="*/ 929514 h 3325091"/>
              <a:gd name="connsiteX36" fmla="*/ 5048092 w 5629983"/>
              <a:gd name="connsiteY36" fmla="*/ 1851471 h 3325091"/>
              <a:gd name="connsiteX37" fmla="*/ 4995193 w 5629983"/>
              <a:gd name="connsiteY37" fmla="*/ 2395577 h 3325091"/>
              <a:gd name="connsiteX38" fmla="*/ 4972522 w 5629983"/>
              <a:gd name="connsiteY38" fmla="*/ 3317534 h 3325091"/>
              <a:gd name="connsiteX39" fmla="*/ 5629983 w 5629983"/>
              <a:gd name="connsiteY39" fmla="*/ 3325091 h 3325091"/>
              <a:gd name="connsiteX40" fmla="*/ 5622426 w 5629983"/>
              <a:gd name="connsiteY40" fmla="*/ 0 h 3325091"/>
              <a:gd name="connsiteX41" fmla="*/ 1458506 w 5629983"/>
              <a:gd name="connsiteY41" fmla="*/ 0 h 3325091"/>
              <a:gd name="connsiteX42" fmla="*/ 1239352 w 5629983"/>
              <a:gd name="connsiteY42" fmla="*/ 136026 h 3325091"/>
              <a:gd name="connsiteX43" fmla="*/ 967299 w 5629983"/>
              <a:gd name="connsiteY43" fmla="*/ 642347 h 3325091"/>
              <a:gd name="connsiteX44" fmla="*/ 967299 w 5629983"/>
              <a:gd name="connsiteY44" fmla="*/ 1216681 h 3325091"/>
              <a:gd name="connsiteX45" fmla="*/ 642347 w 5629983"/>
              <a:gd name="connsiteY45" fmla="*/ 1209124 h 3325091"/>
              <a:gd name="connsiteX46" fmla="*/ 438307 w 5629983"/>
              <a:gd name="connsiteY46" fmla="*/ 1632317 h 3325091"/>
              <a:gd name="connsiteX47" fmla="*/ 241825 w 5629983"/>
              <a:gd name="connsiteY47" fmla="*/ 1813686 h 3325091"/>
              <a:gd name="connsiteX48" fmla="*/ 7557 w 5629983"/>
              <a:gd name="connsiteY48" fmla="*/ 1859028 h 3325091"/>
              <a:gd name="connsiteX49" fmla="*/ 0 w 5629983"/>
              <a:gd name="connsiteY49" fmla="*/ 3173950 h 3325091"/>
              <a:gd name="connsiteX50" fmla="*/ 90684 w 5629983"/>
              <a:gd name="connsiteY50" fmla="*/ 3083266 h 3325091"/>
              <a:gd name="connsiteX51" fmla="*/ 642347 w 5629983"/>
              <a:gd name="connsiteY51" fmla="*/ 2841441 h 3325091"/>
              <a:gd name="connsiteX52" fmla="*/ 763259 w 5629983"/>
              <a:gd name="connsiteY52" fmla="*/ 2894340 h 3325091"/>
              <a:gd name="connsiteX53" fmla="*/ 695246 w 5629983"/>
              <a:gd name="connsiteY53" fmla="*/ 2803656 h 3325091"/>
              <a:gd name="connsiteX54" fmla="*/ 634790 w 5629983"/>
              <a:gd name="connsiteY54" fmla="*/ 2350235 h 3325091"/>
              <a:gd name="connsiteX55" fmla="*/ 340066 w 5629983"/>
              <a:gd name="connsiteY55" fmla="*/ 2486261 h 3325091"/>
              <a:gd name="connsiteX56" fmla="*/ 317395 w 5629983"/>
              <a:gd name="connsiteY56" fmla="*/ 2584502 h 3325091"/>
              <a:gd name="connsiteX57" fmla="*/ 249382 w 5629983"/>
              <a:gd name="connsiteY57" fmla="*/ 2607173 h 3325091"/>
              <a:gd name="connsiteX58" fmla="*/ 196482 w 5629983"/>
              <a:gd name="connsiteY58" fmla="*/ 2644959 h 3325091"/>
              <a:gd name="connsiteX59" fmla="*/ 15114 w 5629983"/>
              <a:gd name="connsiteY59" fmla="*/ 2675187 h 3325091"/>
              <a:gd name="connsiteX60" fmla="*/ 22671 w 5629983"/>
              <a:gd name="connsiteY6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793718 w 5629983"/>
              <a:gd name="connsiteY6" fmla="*/ 68190 h 3325091"/>
              <a:gd name="connsiteX7" fmla="*/ 2998505 w 5629983"/>
              <a:gd name="connsiteY7" fmla="*/ 96765 h 3325091"/>
              <a:gd name="connsiteX8" fmla="*/ 3142069 w 5629983"/>
              <a:gd name="connsiteY8" fmla="*/ 134373 h 3325091"/>
              <a:gd name="connsiteX9" fmla="*/ 3326331 w 5629983"/>
              <a:gd name="connsiteY9" fmla="*/ 105798 h 3325091"/>
              <a:gd name="connsiteX10" fmla="*/ 3555718 w 5629983"/>
              <a:gd name="connsiteY10" fmla="*/ 177728 h 3325091"/>
              <a:gd name="connsiteX11" fmla="*/ 3790517 w 5629983"/>
              <a:gd name="connsiteY11" fmla="*/ 298660 h 3325091"/>
              <a:gd name="connsiteX12" fmla="*/ 4181987 w 5629983"/>
              <a:gd name="connsiteY12" fmla="*/ 411090 h 3325091"/>
              <a:gd name="connsiteX13" fmla="*/ 4206055 w 5629983"/>
              <a:gd name="connsiteY13" fmla="*/ 429923 h 3325091"/>
              <a:gd name="connsiteX14" fmla="*/ 4176023 w 5629983"/>
              <a:gd name="connsiteY14" fmla="*/ 464088 h 3325091"/>
              <a:gd name="connsiteX15" fmla="*/ 3996249 w 5629983"/>
              <a:gd name="connsiteY15" fmla="*/ 465859 h 3325091"/>
              <a:gd name="connsiteX16" fmla="*/ 3984343 w 5629983"/>
              <a:gd name="connsiteY16" fmla="*/ 496815 h 3325091"/>
              <a:gd name="connsiteX17" fmla="*/ 3786699 w 5629983"/>
              <a:gd name="connsiteY17" fmla="*/ 451571 h 3325091"/>
              <a:gd name="connsiteX18" fmla="*/ 3774793 w 5629983"/>
              <a:gd name="connsiteY18" fmla="*/ 413471 h 3325091"/>
              <a:gd name="connsiteX19" fmla="*/ 3577149 w 5629983"/>
              <a:gd name="connsiteY19" fmla="*/ 368228 h 3325091"/>
              <a:gd name="connsiteX20" fmla="*/ 3555718 w 5629983"/>
              <a:gd name="connsiteY20" fmla="*/ 396802 h 3325091"/>
              <a:gd name="connsiteX21" fmla="*/ 3389031 w 5629983"/>
              <a:gd name="connsiteY21" fmla="*/ 361084 h 3325091"/>
              <a:gd name="connsiteX22" fmla="*/ 3379505 w 5629983"/>
              <a:gd name="connsiteY22" fmla="*/ 318221 h 3325091"/>
              <a:gd name="connsiteX23" fmla="*/ 3190303 w 5629983"/>
              <a:gd name="connsiteY23" fmla="*/ 281263 h 3325091"/>
              <a:gd name="connsiteX24" fmla="*/ 2995790 w 5629983"/>
              <a:gd name="connsiteY24" fmla="*/ 919891 h 3325091"/>
              <a:gd name="connsiteX25" fmla="*/ 3470327 w 5629983"/>
              <a:gd name="connsiteY25" fmla="*/ 1067095 h 3325091"/>
              <a:gd name="connsiteX26" fmla="*/ 3672714 w 5629983"/>
              <a:gd name="connsiteY26" fmla="*/ 1496291 h 3325091"/>
              <a:gd name="connsiteX27" fmla="*/ 3839381 w 5629983"/>
              <a:gd name="connsiteY27" fmla="*/ 1477969 h 3325091"/>
              <a:gd name="connsiteX28" fmla="*/ 3708846 w 5629983"/>
              <a:gd name="connsiteY28" fmla="*/ 1003529 h 3325091"/>
              <a:gd name="connsiteX29" fmla="*/ 4002015 w 5629983"/>
              <a:gd name="connsiteY29" fmla="*/ 850008 h 3325091"/>
              <a:gd name="connsiteX30" fmla="*/ 4050565 w 5629983"/>
              <a:gd name="connsiteY30" fmla="*/ 899286 h 3325091"/>
              <a:gd name="connsiteX31" fmla="*/ 4097049 w 5629983"/>
              <a:gd name="connsiteY31" fmla="*/ 807874 h 3325091"/>
              <a:gd name="connsiteX32" fmla="*/ 5335259 w 5629983"/>
              <a:gd name="connsiteY32" fmla="*/ 476092 h 3325091"/>
              <a:gd name="connsiteX33" fmla="*/ 5546856 w 5629983"/>
              <a:gd name="connsiteY33" fmla="*/ 423193 h 3325091"/>
              <a:gd name="connsiteX34" fmla="*/ 5546856 w 5629983"/>
              <a:gd name="connsiteY34" fmla="*/ 476092 h 3325091"/>
              <a:gd name="connsiteX35" fmla="*/ 5335259 w 5629983"/>
              <a:gd name="connsiteY35" fmla="*/ 929514 h 3325091"/>
              <a:gd name="connsiteX36" fmla="*/ 5048092 w 5629983"/>
              <a:gd name="connsiteY36" fmla="*/ 1851471 h 3325091"/>
              <a:gd name="connsiteX37" fmla="*/ 4995193 w 5629983"/>
              <a:gd name="connsiteY37" fmla="*/ 2395577 h 3325091"/>
              <a:gd name="connsiteX38" fmla="*/ 4972522 w 5629983"/>
              <a:gd name="connsiteY38" fmla="*/ 3317534 h 3325091"/>
              <a:gd name="connsiteX39" fmla="*/ 5629983 w 5629983"/>
              <a:gd name="connsiteY39" fmla="*/ 3325091 h 3325091"/>
              <a:gd name="connsiteX40" fmla="*/ 5622426 w 5629983"/>
              <a:gd name="connsiteY40" fmla="*/ 0 h 3325091"/>
              <a:gd name="connsiteX41" fmla="*/ 1458506 w 5629983"/>
              <a:gd name="connsiteY41" fmla="*/ 0 h 3325091"/>
              <a:gd name="connsiteX42" fmla="*/ 1239352 w 5629983"/>
              <a:gd name="connsiteY42" fmla="*/ 136026 h 3325091"/>
              <a:gd name="connsiteX43" fmla="*/ 967299 w 5629983"/>
              <a:gd name="connsiteY43" fmla="*/ 642347 h 3325091"/>
              <a:gd name="connsiteX44" fmla="*/ 967299 w 5629983"/>
              <a:gd name="connsiteY44" fmla="*/ 1216681 h 3325091"/>
              <a:gd name="connsiteX45" fmla="*/ 642347 w 5629983"/>
              <a:gd name="connsiteY45" fmla="*/ 1209124 h 3325091"/>
              <a:gd name="connsiteX46" fmla="*/ 438307 w 5629983"/>
              <a:gd name="connsiteY46" fmla="*/ 1632317 h 3325091"/>
              <a:gd name="connsiteX47" fmla="*/ 241825 w 5629983"/>
              <a:gd name="connsiteY47" fmla="*/ 1813686 h 3325091"/>
              <a:gd name="connsiteX48" fmla="*/ 7557 w 5629983"/>
              <a:gd name="connsiteY48" fmla="*/ 1859028 h 3325091"/>
              <a:gd name="connsiteX49" fmla="*/ 0 w 5629983"/>
              <a:gd name="connsiteY49" fmla="*/ 3173950 h 3325091"/>
              <a:gd name="connsiteX50" fmla="*/ 90684 w 5629983"/>
              <a:gd name="connsiteY50" fmla="*/ 3083266 h 3325091"/>
              <a:gd name="connsiteX51" fmla="*/ 642347 w 5629983"/>
              <a:gd name="connsiteY51" fmla="*/ 2841441 h 3325091"/>
              <a:gd name="connsiteX52" fmla="*/ 763259 w 5629983"/>
              <a:gd name="connsiteY52" fmla="*/ 2894340 h 3325091"/>
              <a:gd name="connsiteX53" fmla="*/ 695246 w 5629983"/>
              <a:gd name="connsiteY53" fmla="*/ 2803656 h 3325091"/>
              <a:gd name="connsiteX54" fmla="*/ 634790 w 5629983"/>
              <a:gd name="connsiteY54" fmla="*/ 2350235 h 3325091"/>
              <a:gd name="connsiteX55" fmla="*/ 340066 w 5629983"/>
              <a:gd name="connsiteY55" fmla="*/ 2486261 h 3325091"/>
              <a:gd name="connsiteX56" fmla="*/ 317395 w 5629983"/>
              <a:gd name="connsiteY56" fmla="*/ 2584502 h 3325091"/>
              <a:gd name="connsiteX57" fmla="*/ 249382 w 5629983"/>
              <a:gd name="connsiteY57" fmla="*/ 2607173 h 3325091"/>
              <a:gd name="connsiteX58" fmla="*/ 196482 w 5629983"/>
              <a:gd name="connsiteY58" fmla="*/ 2644959 h 3325091"/>
              <a:gd name="connsiteX59" fmla="*/ 15114 w 5629983"/>
              <a:gd name="connsiteY59" fmla="*/ 2675187 h 3325091"/>
              <a:gd name="connsiteX60" fmla="*/ 22671 w 5629983"/>
              <a:gd name="connsiteY6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527018 w 5629983"/>
              <a:gd name="connsiteY6" fmla="*/ 99146 h 3325091"/>
              <a:gd name="connsiteX7" fmla="*/ 2793718 w 5629983"/>
              <a:gd name="connsiteY7" fmla="*/ 68190 h 3325091"/>
              <a:gd name="connsiteX8" fmla="*/ 2998505 w 5629983"/>
              <a:gd name="connsiteY8" fmla="*/ 96765 h 3325091"/>
              <a:gd name="connsiteX9" fmla="*/ 3142069 w 5629983"/>
              <a:gd name="connsiteY9" fmla="*/ 134373 h 3325091"/>
              <a:gd name="connsiteX10" fmla="*/ 3326331 w 5629983"/>
              <a:gd name="connsiteY10" fmla="*/ 105798 h 3325091"/>
              <a:gd name="connsiteX11" fmla="*/ 3555718 w 5629983"/>
              <a:gd name="connsiteY11" fmla="*/ 177728 h 3325091"/>
              <a:gd name="connsiteX12" fmla="*/ 3790517 w 5629983"/>
              <a:gd name="connsiteY12" fmla="*/ 298660 h 3325091"/>
              <a:gd name="connsiteX13" fmla="*/ 4181987 w 5629983"/>
              <a:gd name="connsiteY13" fmla="*/ 411090 h 3325091"/>
              <a:gd name="connsiteX14" fmla="*/ 4206055 w 5629983"/>
              <a:gd name="connsiteY14" fmla="*/ 429923 h 3325091"/>
              <a:gd name="connsiteX15" fmla="*/ 4176023 w 5629983"/>
              <a:gd name="connsiteY15" fmla="*/ 464088 h 3325091"/>
              <a:gd name="connsiteX16" fmla="*/ 3996249 w 5629983"/>
              <a:gd name="connsiteY16" fmla="*/ 465859 h 3325091"/>
              <a:gd name="connsiteX17" fmla="*/ 3984343 w 5629983"/>
              <a:gd name="connsiteY17" fmla="*/ 496815 h 3325091"/>
              <a:gd name="connsiteX18" fmla="*/ 3786699 w 5629983"/>
              <a:gd name="connsiteY18" fmla="*/ 451571 h 3325091"/>
              <a:gd name="connsiteX19" fmla="*/ 3774793 w 5629983"/>
              <a:gd name="connsiteY19" fmla="*/ 413471 h 3325091"/>
              <a:gd name="connsiteX20" fmla="*/ 3577149 w 5629983"/>
              <a:gd name="connsiteY20" fmla="*/ 368228 h 3325091"/>
              <a:gd name="connsiteX21" fmla="*/ 3555718 w 5629983"/>
              <a:gd name="connsiteY21" fmla="*/ 396802 h 3325091"/>
              <a:gd name="connsiteX22" fmla="*/ 3389031 w 5629983"/>
              <a:gd name="connsiteY22" fmla="*/ 361084 h 3325091"/>
              <a:gd name="connsiteX23" fmla="*/ 3379505 w 5629983"/>
              <a:gd name="connsiteY23" fmla="*/ 318221 h 3325091"/>
              <a:gd name="connsiteX24" fmla="*/ 3190303 w 5629983"/>
              <a:gd name="connsiteY24" fmla="*/ 281263 h 3325091"/>
              <a:gd name="connsiteX25" fmla="*/ 2995790 w 5629983"/>
              <a:gd name="connsiteY25" fmla="*/ 919891 h 3325091"/>
              <a:gd name="connsiteX26" fmla="*/ 3470327 w 5629983"/>
              <a:gd name="connsiteY26" fmla="*/ 1067095 h 3325091"/>
              <a:gd name="connsiteX27" fmla="*/ 3672714 w 5629983"/>
              <a:gd name="connsiteY27" fmla="*/ 1496291 h 3325091"/>
              <a:gd name="connsiteX28" fmla="*/ 3839381 w 5629983"/>
              <a:gd name="connsiteY28" fmla="*/ 1477969 h 3325091"/>
              <a:gd name="connsiteX29" fmla="*/ 3708846 w 5629983"/>
              <a:gd name="connsiteY29" fmla="*/ 1003529 h 3325091"/>
              <a:gd name="connsiteX30" fmla="*/ 4002015 w 5629983"/>
              <a:gd name="connsiteY30" fmla="*/ 850008 h 3325091"/>
              <a:gd name="connsiteX31" fmla="*/ 4050565 w 5629983"/>
              <a:gd name="connsiteY31" fmla="*/ 899286 h 3325091"/>
              <a:gd name="connsiteX32" fmla="*/ 4097049 w 5629983"/>
              <a:gd name="connsiteY32" fmla="*/ 807874 h 3325091"/>
              <a:gd name="connsiteX33" fmla="*/ 5335259 w 5629983"/>
              <a:gd name="connsiteY33" fmla="*/ 476092 h 3325091"/>
              <a:gd name="connsiteX34" fmla="*/ 5546856 w 5629983"/>
              <a:gd name="connsiteY34" fmla="*/ 423193 h 3325091"/>
              <a:gd name="connsiteX35" fmla="*/ 5546856 w 5629983"/>
              <a:gd name="connsiteY35" fmla="*/ 476092 h 3325091"/>
              <a:gd name="connsiteX36" fmla="*/ 5335259 w 5629983"/>
              <a:gd name="connsiteY36" fmla="*/ 929514 h 3325091"/>
              <a:gd name="connsiteX37" fmla="*/ 5048092 w 5629983"/>
              <a:gd name="connsiteY37" fmla="*/ 1851471 h 3325091"/>
              <a:gd name="connsiteX38" fmla="*/ 4995193 w 5629983"/>
              <a:gd name="connsiteY38" fmla="*/ 2395577 h 3325091"/>
              <a:gd name="connsiteX39" fmla="*/ 4972522 w 5629983"/>
              <a:gd name="connsiteY39" fmla="*/ 3317534 h 3325091"/>
              <a:gd name="connsiteX40" fmla="*/ 5629983 w 5629983"/>
              <a:gd name="connsiteY40" fmla="*/ 3325091 h 3325091"/>
              <a:gd name="connsiteX41" fmla="*/ 5622426 w 5629983"/>
              <a:gd name="connsiteY41" fmla="*/ 0 h 3325091"/>
              <a:gd name="connsiteX42" fmla="*/ 1458506 w 5629983"/>
              <a:gd name="connsiteY42" fmla="*/ 0 h 3325091"/>
              <a:gd name="connsiteX43" fmla="*/ 1239352 w 5629983"/>
              <a:gd name="connsiteY43" fmla="*/ 136026 h 3325091"/>
              <a:gd name="connsiteX44" fmla="*/ 967299 w 5629983"/>
              <a:gd name="connsiteY44" fmla="*/ 642347 h 3325091"/>
              <a:gd name="connsiteX45" fmla="*/ 967299 w 5629983"/>
              <a:gd name="connsiteY45" fmla="*/ 1216681 h 3325091"/>
              <a:gd name="connsiteX46" fmla="*/ 642347 w 5629983"/>
              <a:gd name="connsiteY46" fmla="*/ 1209124 h 3325091"/>
              <a:gd name="connsiteX47" fmla="*/ 438307 w 5629983"/>
              <a:gd name="connsiteY47" fmla="*/ 1632317 h 3325091"/>
              <a:gd name="connsiteX48" fmla="*/ 241825 w 5629983"/>
              <a:gd name="connsiteY48" fmla="*/ 1813686 h 3325091"/>
              <a:gd name="connsiteX49" fmla="*/ 7557 w 5629983"/>
              <a:gd name="connsiteY49" fmla="*/ 1859028 h 3325091"/>
              <a:gd name="connsiteX50" fmla="*/ 0 w 5629983"/>
              <a:gd name="connsiteY50" fmla="*/ 3173950 h 3325091"/>
              <a:gd name="connsiteX51" fmla="*/ 90684 w 5629983"/>
              <a:gd name="connsiteY51" fmla="*/ 3083266 h 3325091"/>
              <a:gd name="connsiteX52" fmla="*/ 642347 w 5629983"/>
              <a:gd name="connsiteY52" fmla="*/ 2841441 h 3325091"/>
              <a:gd name="connsiteX53" fmla="*/ 763259 w 5629983"/>
              <a:gd name="connsiteY53" fmla="*/ 2894340 h 3325091"/>
              <a:gd name="connsiteX54" fmla="*/ 695246 w 5629983"/>
              <a:gd name="connsiteY54" fmla="*/ 2803656 h 3325091"/>
              <a:gd name="connsiteX55" fmla="*/ 634790 w 5629983"/>
              <a:gd name="connsiteY55" fmla="*/ 2350235 h 3325091"/>
              <a:gd name="connsiteX56" fmla="*/ 340066 w 5629983"/>
              <a:gd name="connsiteY56" fmla="*/ 2486261 h 3325091"/>
              <a:gd name="connsiteX57" fmla="*/ 317395 w 5629983"/>
              <a:gd name="connsiteY57" fmla="*/ 2584502 h 3325091"/>
              <a:gd name="connsiteX58" fmla="*/ 249382 w 5629983"/>
              <a:gd name="connsiteY58" fmla="*/ 2607173 h 3325091"/>
              <a:gd name="connsiteX59" fmla="*/ 196482 w 5629983"/>
              <a:gd name="connsiteY59" fmla="*/ 2644959 h 3325091"/>
              <a:gd name="connsiteX60" fmla="*/ 15114 w 5629983"/>
              <a:gd name="connsiteY60" fmla="*/ 2675187 h 3325091"/>
              <a:gd name="connsiteX61" fmla="*/ 22671 w 5629983"/>
              <a:gd name="connsiteY6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619887 w 5629983"/>
              <a:gd name="connsiteY6" fmla="*/ 65809 h 3325091"/>
              <a:gd name="connsiteX7" fmla="*/ 2793718 w 5629983"/>
              <a:gd name="connsiteY7" fmla="*/ 68190 h 3325091"/>
              <a:gd name="connsiteX8" fmla="*/ 2998505 w 5629983"/>
              <a:gd name="connsiteY8" fmla="*/ 96765 h 3325091"/>
              <a:gd name="connsiteX9" fmla="*/ 3142069 w 5629983"/>
              <a:gd name="connsiteY9" fmla="*/ 134373 h 3325091"/>
              <a:gd name="connsiteX10" fmla="*/ 3326331 w 5629983"/>
              <a:gd name="connsiteY10" fmla="*/ 105798 h 3325091"/>
              <a:gd name="connsiteX11" fmla="*/ 3555718 w 5629983"/>
              <a:gd name="connsiteY11" fmla="*/ 177728 h 3325091"/>
              <a:gd name="connsiteX12" fmla="*/ 3790517 w 5629983"/>
              <a:gd name="connsiteY12" fmla="*/ 298660 h 3325091"/>
              <a:gd name="connsiteX13" fmla="*/ 4181987 w 5629983"/>
              <a:gd name="connsiteY13" fmla="*/ 411090 h 3325091"/>
              <a:gd name="connsiteX14" fmla="*/ 4206055 w 5629983"/>
              <a:gd name="connsiteY14" fmla="*/ 429923 h 3325091"/>
              <a:gd name="connsiteX15" fmla="*/ 4176023 w 5629983"/>
              <a:gd name="connsiteY15" fmla="*/ 464088 h 3325091"/>
              <a:gd name="connsiteX16" fmla="*/ 3996249 w 5629983"/>
              <a:gd name="connsiteY16" fmla="*/ 465859 h 3325091"/>
              <a:gd name="connsiteX17" fmla="*/ 3984343 w 5629983"/>
              <a:gd name="connsiteY17" fmla="*/ 496815 h 3325091"/>
              <a:gd name="connsiteX18" fmla="*/ 3786699 w 5629983"/>
              <a:gd name="connsiteY18" fmla="*/ 451571 h 3325091"/>
              <a:gd name="connsiteX19" fmla="*/ 3774793 w 5629983"/>
              <a:gd name="connsiteY19" fmla="*/ 413471 h 3325091"/>
              <a:gd name="connsiteX20" fmla="*/ 3577149 w 5629983"/>
              <a:gd name="connsiteY20" fmla="*/ 368228 h 3325091"/>
              <a:gd name="connsiteX21" fmla="*/ 3555718 w 5629983"/>
              <a:gd name="connsiteY21" fmla="*/ 396802 h 3325091"/>
              <a:gd name="connsiteX22" fmla="*/ 3389031 w 5629983"/>
              <a:gd name="connsiteY22" fmla="*/ 361084 h 3325091"/>
              <a:gd name="connsiteX23" fmla="*/ 3379505 w 5629983"/>
              <a:gd name="connsiteY23" fmla="*/ 318221 h 3325091"/>
              <a:gd name="connsiteX24" fmla="*/ 3190303 w 5629983"/>
              <a:gd name="connsiteY24" fmla="*/ 281263 h 3325091"/>
              <a:gd name="connsiteX25" fmla="*/ 2995790 w 5629983"/>
              <a:gd name="connsiteY25" fmla="*/ 919891 h 3325091"/>
              <a:gd name="connsiteX26" fmla="*/ 3470327 w 5629983"/>
              <a:gd name="connsiteY26" fmla="*/ 1067095 h 3325091"/>
              <a:gd name="connsiteX27" fmla="*/ 3672714 w 5629983"/>
              <a:gd name="connsiteY27" fmla="*/ 1496291 h 3325091"/>
              <a:gd name="connsiteX28" fmla="*/ 3839381 w 5629983"/>
              <a:gd name="connsiteY28" fmla="*/ 1477969 h 3325091"/>
              <a:gd name="connsiteX29" fmla="*/ 3708846 w 5629983"/>
              <a:gd name="connsiteY29" fmla="*/ 1003529 h 3325091"/>
              <a:gd name="connsiteX30" fmla="*/ 4002015 w 5629983"/>
              <a:gd name="connsiteY30" fmla="*/ 850008 h 3325091"/>
              <a:gd name="connsiteX31" fmla="*/ 4050565 w 5629983"/>
              <a:gd name="connsiteY31" fmla="*/ 899286 h 3325091"/>
              <a:gd name="connsiteX32" fmla="*/ 4097049 w 5629983"/>
              <a:gd name="connsiteY32" fmla="*/ 807874 h 3325091"/>
              <a:gd name="connsiteX33" fmla="*/ 5335259 w 5629983"/>
              <a:gd name="connsiteY33" fmla="*/ 476092 h 3325091"/>
              <a:gd name="connsiteX34" fmla="*/ 5546856 w 5629983"/>
              <a:gd name="connsiteY34" fmla="*/ 423193 h 3325091"/>
              <a:gd name="connsiteX35" fmla="*/ 5546856 w 5629983"/>
              <a:gd name="connsiteY35" fmla="*/ 476092 h 3325091"/>
              <a:gd name="connsiteX36" fmla="*/ 5335259 w 5629983"/>
              <a:gd name="connsiteY36" fmla="*/ 929514 h 3325091"/>
              <a:gd name="connsiteX37" fmla="*/ 5048092 w 5629983"/>
              <a:gd name="connsiteY37" fmla="*/ 1851471 h 3325091"/>
              <a:gd name="connsiteX38" fmla="*/ 4995193 w 5629983"/>
              <a:gd name="connsiteY38" fmla="*/ 2395577 h 3325091"/>
              <a:gd name="connsiteX39" fmla="*/ 4972522 w 5629983"/>
              <a:gd name="connsiteY39" fmla="*/ 3317534 h 3325091"/>
              <a:gd name="connsiteX40" fmla="*/ 5629983 w 5629983"/>
              <a:gd name="connsiteY40" fmla="*/ 3325091 h 3325091"/>
              <a:gd name="connsiteX41" fmla="*/ 5622426 w 5629983"/>
              <a:gd name="connsiteY41" fmla="*/ 0 h 3325091"/>
              <a:gd name="connsiteX42" fmla="*/ 1458506 w 5629983"/>
              <a:gd name="connsiteY42" fmla="*/ 0 h 3325091"/>
              <a:gd name="connsiteX43" fmla="*/ 1239352 w 5629983"/>
              <a:gd name="connsiteY43" fmla="*/ 136026 h 3325091"/>
              <a:gd name="connsiteX44" fmla="*/ 967299 w 5629983"/>
              <a:gd name="connsiteY44" fmla="*/ 642347 h 3325091"/>
              <a:gd name="connsiteX45" fmla="*/ 967299 w 5629983"/>
              <a:gd name="connsiteY45" fmla="*/ 1216681 h 3325091"/>
              <a:gd name="connsiteX46" fmla="*/ 642347 w 5629983"/>
              <a:gd name="connsiteY46" fmla="*/ 1209124 h 3325091"/>
              <a:gd name="connsiteX47" fmla="*/ 438307 w 5629983"/>
              <a:gd name="connsiteY47" fmla="*/ 1632317 h 3325091"/>
              <a:gd name="connsiteX48" fmla="*/ 241825 w 5629983"/>
              <a:gd name="connsiteY48" fmla="*/ 1813686 h 3325091"/>
              <a:gd name="connsiteX49" fmla="*/ 7557 w 5629983"/>
              <a:gd name="connsiteY49" fmla="*/ 1859028 h 3325091"/>
              <a:gd name="connsiteX50" fmla="*/ 0 w 5629983"/>
              <a:gd name="connsiteY50" fmla="*/ 3173950 h 3325091"/>
              <a:gd name="connsiteX51" fmla="*/ 90684 w 5629983"/>
              <a:gd name="connsiteY51" fmla="*/ 3083266 h 3325091"/>
              <a:gd name="connsiteX52" fmla="*/ 642347 w 5629983"/>
              <a:gd name="connsiteY52" fmla="*/ 2841441 h 3325091"/>
              <a:gd name="connsiteX53" fmla="*/ 763259 w 5629983"/>
              <a:gd name="connsiteY53" fmla="*/ 2894340 h 3325091"/>
              <a:gd name="connsiteX54" fmla="*/ 695246 w 5629983"/>
              <a:gd name="connsiteY54" fmla="*/ 2803656 h 3325091"/>
              <a:gd name="connsiteX55" fmla="*/ 634790 w 5629983"/>
              <a:gd name="connsiteY55" fmla="*/ 2350235 h 3325091"/>
              <a:gd name="connsiteX56" fmla="*/ 340066 w 5629983"/>
              <a:gd name="connsiteY56" fmla="*/ 2486261 h 3325091"/>
              <a:gd name="connsiteX57" fmla="*/ 317395 w 5629983"/>
              <a:gd name="connsiteY57" fmla="*/ 2584502 h 3325091"/>
              <a:gd name="connsiteX58" fmla="*/ 249382 w 5629983"/>
              <a:gd name="connsiteY58" fmla="*/ 2607173 h 3325091"/>
              <a:gd name="connsiteX59" fmla="*/ 196482 w 5629983"/>
              <a:gd name="connsiteY59" fmla="*/ 2644959 h 3325091"/>
              <a:gd name="connsiteX60" fmla="*/ 15114 w 5629983"/>
              <a:gd name="connsiteY60" fmla="*/ 2675187 h 3325091"/>
              <a:gd name="connsiteX61" fmla="*/ 22671 w 5629983"/>
              <a:gd name="connsiteY6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479393 w 5629983"/>
              <a:gd name="connsiteY6" fmla="*/ 89621 h 3325091"/>
              <a:gd name="connsiteX7" fmla="*/ 2619887 w 5629983"/>
              <a:gd name="connsiteY7" fmla="*/ 65809 h 3325091"/>
              <a:gd name="connsiteX8" fmla="*/ 2793718 w 5629983"/>
              <a:gd name="connsiteY8" fmla="*/ 68190 h 3325091"/>
              <a:gd name="connsiteX9" fmla="*/ 2998505 w 5629983"/>
              <a:gd name="connsiteY9" fmla="*/ 96765 h 3325091"/>
              <a:gd name="connsiteX10" fmla="*/ 3142069 w 5629983"/>
              <a:gd name="connsiteY10" fmla="*/ 134373 h 3325091"/>
              <a:gd name="connsiteX11" fmla="*/ 3326331 w 5629983"/>
              <a:gd name="connsiteY11" fmla="*/ 105798 h 3325091"/>
              <a:gd name="connsiteX12" fmla="*/ 3555718 w 5629983"/>
              <a:gd name="connsiteY12" fmla="*/ 177728 h 3325091"/>
              <a:gd name="connsiteX13" fmla="*/ 3790517 w 5629983"/>
              <a:gd name="connsiteY13" fmla="*/ 298660 h 3325091"/>
              <a:gd name="connsiteX14" fmla="*/ 4181987 w 5629983"/>
              <a:gd name="connsiteY14" fmla="*/ 411090 h 3325091"/>
              <a:gd name="connsiteX15" fmla="*/ 4206055 w 5629983"/>
              <a:gd name="connsiteY15" fmla="*/ 429923 h 3325091"/>
              <a:gd name="connsiteX16" fmla="*/ 4176023 w 5629983"/>
              <a:gd name="connsiteY16" fmla="*/ 464088 h 3325091"/>
              <a:gd name="connsiteX17" fmla="*/ 3996249 w 5629983"/>
              <a:gd name="connsiteY17" fmla="*/ 465859 h 3325091"/>
              <a:gd name="connsiteX18" fmla="*/ 3984343 w 5629983"/>
              <a:gd name="connsiteY18" fmla="*/ 496815 h 3325091"/>
              <a:gd name="connsiteX19" fmla="*/ 3786699 w 5629983"/>
              <a:gd name="connsiteY19" fmla="*/ 451571 h 3325091"/>
              <a:gd name="connsiteX20" fmla="*/ 3774793 w 5629983"/>
              <a:gd name="connsiteY20" fmla="*/ 413471 h 3325091"/>
              <a:gd name="connsiteX21" fmla="*/ 3577149 w 5629983"/>
              <a:gd name="connsiteY21" fmla="*/ 368228 h 3325091"/>
              <a:gd name="connsiteX22" fmla="*/ 3555718 w 5629983"/>
              <a:gd name="connsiteY22" fmla="*/ 396802 h 3325091"/>
              <a:gd name="connsiteX23" fmla="*/ 3389031 w 5629983"/>
              <a:gd name="connsiteY23" fmla="*/ 361084 h 3325091"/>
              <a:gd name="connsiteX24" fmla="*/ 3379505 w 5629983"/>
              <a:gd name="connsiteY24" fmla="*/ 318221 h 3325091"/>
              <a:gd name="connsiteX25" fmla="*/ 3190303 w 5629983"/>
              <a:gd name="connsiteY25" fmla="*/ 281263 h 3325091"/>
              <a:gd name="connsiteX26" fmla="*/ 2995790 w 5629983"/>
              <a:gd name="connsiteY26" fmla="*/ 919891 h 3325091"/>
              <a:gd name="connsiteX27" fmla="*/ 3470327 w 5629983"/>
              <a:gd name="connsiteY27" fmla="*/ 1067095 h 3325091"/>
              <a:gd name="connsiteX28" fmla="*/ 3672714 w 5629983"/>
              <a:gd name="connsiteY28" fmla="*/ 1496291 h 3325091"/>
              <a:gd name="connsiteX29" fmla="*/ 3839381 w 5629983"/>
              <a:gd name="connsiteY29" fmla="*/ 1477969 h 3325091"/>
              <a:gd name="connsiteX30" fmla="*/ 3708846 w 5629983"/>
              <a:gd name="connsiteY30" fmla="*/ 1003529 h 3325091"/>
              <a:gd name="connsiteX31" fmla="*/ 4002015 w 5629983"/>
              <a:gd name="connsiteY31" fmla="*/ 850008 h 3325091"/>
              <a:gd name="connsiteX32" fmla="*/ 4050565 w 5629983"/>
              <a:gd name="connsiteY32" fmla="*/ 899286 h 3325091"/>
              <a:gd name="connsiteX33" fmla="*/ 4097049 w 5629983"/>
              <a:gd name="connsiteY33" fmla="*/ 807874 h 3325091"/>
              <a:gd name="connsiteX34" fmla="*/ 5335259 w 5629983"/>
              <a:gd name="connsiteY34" fmla="*/ 476092 h 3325091"/>
              <a:gd name="connsiteX35" fmla="*/ 5546856 w 5629983"/>
              <a:gd name="connsiteY35" fmla="*/ 423193 h 3325091"/>
              <a:gd name="connsiteX36" fmla="*/ 5546856 w 5629983"/>
              <a:gd name="connsiteY36" fmla="*/ 476092 h 3325091"/>
              <a:gd name="connsiteX37" fmla="*/ 5335259 w 5629983"/>
              <a:gd name="connsiteY37" fmla="*/ 929514 h 3325091"/>
              <a:gd name="connsiteX38" fmla="*/ 5048092 w 5629983"/>
              <a:gd name="connsiteY38" fmla="*/ 1851471 h 3325091"/>
              <a:gd name="connsiteX39" fmla="*/ 4995193 w 5629983"/>
              <a:gd name="connsiteY39" fmla="*/ 2395577 h 3325091"/>
              <a:gd name="connsiteX40" fmla="*/ 4972522 w 5629983"/>
              <a:gd name="connsiteY40" fmla="*/ 3317534 h 3325091"/>
              <a:gd name="connsiteX41" fmla="*/ 5629983 w 5629983"/>
              <a:gd name="connsiteY41" fmla="*/ 3325091 h 3325091"/>
              <a:gd name="connsiteX42" fmla="*/ 5622426 w 5629983"/>
              <a:gd name="connsiteY42" fmla="*/ 0 h 3325091"/>
              <a:gd name="connsiteX43" fmla="*/ 1458506 w 5629983"/>
              <a:gd name="connsiteY43" fmla="*/ 0 h 3325091"/>
              <a:gd name="connsiteX44" fmla="*/ 1239352 w 5629983"/>
              <a:gd name="connsiteY44" fmla="*/ 136026 h 3325091"/>
              <a:gd name="connsiteX45" fmla="*/ 967299 w 5629983"/>
              <a:gd name="connsiteY45" fmla="*/ 642347 h 3325091"/>
              <a:gd name="connsiteX46" fmla="*/ 967299 w 5629983"/>
              <a:gd name="connsiteY46" fmla="*/ 1216681 h 3325091"/>
              <a:gd name="connsiteX47" fmla="*/ 642347 w 5629983"/>
              <a:gd name="connsiteY47" fmla="*/ 1209124 h 3325091"/>
              <a:gd name="connsiteX48" fmla="*/ 438307 w 5629983"/>
              <a:gd name="connsiteY48" fmla="*/ 1632317 h 3325091"/>
              <a:gd name="connsiteX49" fmla="*/ 241825 w 5629983"/>
              <a:gd name="connsiteY49" fmla="*/ 1813686 h 3325091"/>
              <a:gd name="connsiteX50" fmla="*/ 7557 w 5629983"/>
              <a:gd name="connsiteY50" fmla="*/ 1859028 h 3325091"/>
              <a:gd name="connsiteX51" fmla="*/ 0 w 5629983"/>
              <a:gd name="connsiteY51" fmla="*/ 3173950 h 3325091"/>
              <a:gd name="connsiteX52" fmla="*/ 90684 w 5629983"/>
              <a:gd name="connsiteY52" fmla="*/ 3083266 h 3325091"/>
              <a:gd name="connsiteX53" fmla="*/ 642347 w 5629983"/>
              <a:gd name="connsiteY53" fmla="*/ 2841441 h 3325091"/>
              <a:gd name="connsiteX54" fmla="*/ 763259 w 5629983"/>
              <a:gd name="connsiteY54" fmla="*/ 2894340 h 3325091"/>
              <a:gd name="connsiteX55" fmla="*/ 695246 w 5629983"/>
              <a:gd name="connsiteY55" fmla="*/ 2803656 h 3325091"/>
              <a:gd name="connsiteX56" fmla="*/ 634790 w 5629983"/>
              <a:gd name="connsiteY56" fmla="*/ 2350235 h 3325091"/>
              <a:gd name="connsiteX57" fmla="*/ 340066 w 5629983"/>
              <a:gd name="connsiteY57" fmla="*/ 2486261 h 3325091"/>
              <a:gd name="connsiteX58" fmla="*/ 317395 w 5629983"/>
              <a:gd name="connsiteY58" fmla="*/ 2584502 h 3325091"/>
              <a:gd name="connsiteX59" fmla="*/ 249382 w 5629983"/>
              <a:gd name="connsiteY59" fmla="*/ 2607173 h 3325091"/>
              <a:gd name="connsiteX60" fmla="*/ 196482 w 5629983"/>
              <a:gd name="connsiteY60" fmla="*/ 2644959 h 3325091"/>
              <a:gd name="connsiteX61" fmla="*/ 15114 w 5629983"/>
              <a:gd name="connsiteY61" fmla="*/ 2675187 h 3325091"/>
              <a:gd name="connsiteX62" fmla="*/ 22671 w 5629983"/>
              <a:gd name="connsiteY6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467487 w 5629983"/>
              <a:gd name="connsiteY6" fmla="*/ 70571 h 3325091"/>
              <a:gd name="connsiteX7" fmla="*/ 2619887 w 5629983"/>
              <a:gd name="connsiteY7" fmla="*/ 65809 h 3325091"/>
              <a:gd name="connsiteX8" fmla="*/ 2793718 w 5629983"/>
              <a:gd name="connsiteY8" fmla="*/ 68190 h 3325091"/>
              <a:gd name="connsiteX9" fmla="*/ 2998505 w 5629983"/>
              <a:gd name="connsiteY9" fmla="*/ 96765 h 3325091"/>
              <a:gd name="connsiteX10" fmla="*/ 3142069 w 5629983"/>
              <a:gd name="connsiteY10" fmla="*/ 134373 h 3325091"/>
              <a:gd name="connsiteX11" fmla="*/ 3326331 w 5629983"/>
              <a:gd name="connsiteY11" fmla="*/ 105798 h 3325091"/>
              <a:gd name="connsiteX12" fmla="*/ 3555718 w 5629983"/>
              <a:gd name="connsiteY12" fmla="*/ 177728 h 3325091"/>
              <a:gd name="connsiteX13" fmla="*/ 3790517 w 5629983"/>
              <a:gd name="connsiteY13" fmla="*/ 298660 h 3325091"/>
              <a:gd name="connsiteX14" fmla="*/ 4181987 w 5629983"/>
              <a:gd name="connsiteY14" fmla="*/ 411090 h 3325091"/>
              <a:gd name="connsiteX15" fmla="*/ 4206055 w 5629983"/>
              <a:gd name="connsiteY15" fmla="*/ 429923 h 3325091"/>
              <a:gd name="connsiteX16" fmla="*/ 4176023 w 5629983"/>
              <a:gd name="connsiteY16" fmla="*/ 464088 h 3325091"/>
              <a:gd name="connsiteX17" fmla="*/ 3996249 w 5629983"/>
              <a:gd name="connsiteY17" fmla="*/ 465859 h 3325091"/>
              <a:gd name="connsiteX18" fmla="*/ 3984343 w 5629983"/>
              <a:gd name="connsiteY18" fmla="*/ 496815 h 3325091"/>
              <a:gd name="connsiteX19" fmla="*/ 3786699 w 5629983"/>
              <a:gd name="connsiteY19" fmla="*/ 451571 h 3325091"/>
              <a:gd name="connsiteX20" fmla="*/ 3774793 w 5629983"/>
              <a:gd name="connsiteY20" fmla="*/ 413471 h 3325091"/>
              <a:gd name="connsiteX21" fmla="*/ 3577149 w 5629983"/>
              <a:gd name="connsiteY21" fmla="*/ 368228 h 3325091"/>
              <a:gd name="connsiteX22" fmla="*/ 3555718 w 5629983"/>
              <a:gd name="connsiteY22" fmla="*/ 396802 h 3325091"/>
              <a:gd name="connsiteX23" fmla="*/ 3389031 w 5629983"/>
              <a:gd name="connsiteY23" fmla="*/ 361084 h 3325091"/>
              <a:gd name="connsiteX24" fmla="*/ 3379505 w 5629983"/>
              <a:gd name="connsiteY24" fmla="*/ 318221 h 3325091"/>
              <a:gd name="connsiteX25" fmla="*/ 3190303 w 5629983"/>
              <a:gd name="connsiteY25" fmla="*/ 281263 h 3325091"/>
              <a:gd name="connsiteX26" fmla="*/ 2995790 w 5629983"/>
              <a:gd name="connsiteY26" fmla="*/ 919891 h 3325091"/>
              <a:gd name="connsiteX27" fmla="*/ 3470327 w 5629983"/>
              <a:gd name="connsiteY27" fmla="*/ 1067095 h 3325091"/>
              <a:gd name="connsiteX28" fmla="*/ 3672714 w 5629983"/>
              <a:gd name="connsiteY28" fmla="*/ 1496291 h 3325091"/>
              <a:gd name="connsiteX29" fmla="*/ 3839381 w 5629983"/>
              <a:gd name="connsiteY29" fmla="*/ 1477969 h 3325091"/>
              <a:gd name="connsiteX30" fmla="*/ 3708846 w 5629983"/>
              <a:gd name="connsiteY30" fmla="*/ 1003529 h 3325091"/>
              <a:gd name="connsiteX31" fmla="*/ 4002015 w 5629983"/>
              <a:gd name="connsiteY31" fmla="*/ 850008 h 3325091"/>
              <a:gd name="connsiteX32" fmla="*/ 4050565 w 5629983"/>
              <a:gd name="connsiteY32" fmla="*/ 899286 h 3325091"/>
              <a:gd name="connsiteX33" fmla="*/ 4097049 w 5629983"/>
              <a:gd name="connsiteY33" fmla="*/ 807874 h 3325091"/>
              <a:gd name="connsiteX34" fmla="*/ 5335259 w 5629983"/>
              <a:gd name="connsiteY34" fmla="*/ 476092 h 3325091"/>
              <a:gd name="connsiteX35" fmla="*/ 5546856 w 5629983"/>
              <a:gd name="connsiteY35" fmla="*/ 423193 h 3325091"/>
              <a:gd name="connsiteX36" fmla="*/ 5546856 w 5629983"/>
              <a:gd name="connsiteY36" fmla="*/ 476092 h 3325091"/>
              <a:gd name="connsiteX37" fmla="*/ 5335259 w 5629983"/>
              <a:gd name="connsiteY37" fmla="*/ 929514 h 3325091"/>
              <a:gd name="connsiteX38" fmla="*/ 5048092 w 5629983"/>
              <a:gd name="connsiteY38" fmla="*/ 1851471 h 3325091"/>
              <a:gd name="connsiteX39" fmla="*/ 4995193 w 5629983"/>
              <a:gd name="connsiteY39" fmla="*/ 2395577 h 3325091"/>
              <a:gd name="connsiteX40" fmla="*/ 4972522 w 5629983"/>
              <a:gd name="connsiteY40" fmla="*/ 3317534 h 3325091"/>
              <a:gd name="connsiteX41" fmla="*/ 5629983 w 5629983"/>
              <a:gd name="connsiteY41" fmla="*/ 3325091 h 3325091"/>
              <a:gd name="connsiteX42" fmla="*/ 5622426 w 5629983"/>
              <a:gd name="connsiteY42" fmla="*/ 0 h 3325091"/>
              <a:gd name="connsiteX43" fmla="*/ 1458506 w 5629983"/>
              <a:gd name="connsiteY43" fmla="*/ 0 h 3325091"/>
              <a:gd name="connsiteX44" fmla="*/ 1239352 w 5629983"/>
              <a:gd name="connsiteY44" fmla="*/ 136026 h 3325091"/>
              <a:gd name="connsiteX45" fmla="*/ 967299 w 5629983"/>
              <a:gd name="connsiteY45" fmla="*/ 642347 h 3325091"/>
              <a:gd name="connsiteX46" fmla="*/ 967299 w 5629983"/>
              <a:gd name="connsiteY46" fmla="*/ 1216681 h 3325091"/>
              <a:gd name="connsiteX47" fmla="*/ 642347 w 5629983"/>
              <a:gd name="connsiteY47" fmla="*/ 1209124 h 3325091"/>
              <a:gd name="connsiteX48" fmla="*/ 438307 w 5629983"/>
              <a:gd name="connsiteY48" fmla="*/ 1632317 h 3325091"/>
              <a:gd name="connsiteX49" fmla="*/ 241825 w 5629983"/>
              <a:gd name="connsiteY49" fmla="*/ 1813686 h 3325091"/>
              <a:gd name="connsiteX50" fmla="*/ 7557 w 5629983"/>
              <a:gd name="connsiteY50" fmla="*/ 1859028 h 3325091"/>
              <a:gd name="connsiteX51" fmla="*/ 0 w 5629983"/>
              <a:gd name="connsiteY51" fmla="*/ 3173950 h 3325091"/>
              <a:gd name="connsiteX52" fmla="*/ 90684 w 5629983"/>
              <a:gd name="connsiteY52" fmla="*/ 3083266 h 3325091"/>
              <a:gd name="connsiteX53" fmla="*/ 642347 w 5629983"/>
              <a:gd name="connsiteY53" fmla="*/ 2841441 h 3325091"/>
              <a:gd name="connsiteX54" fmla="*/ 763259 w 5629983"/>
              <a:gd name="connsiteY54" fmla="*/ 2894340 h 3325091"/>
              <a:gd name="connsiteX55" fmla="*/ 695246 w 5629983"/>
              <a:gd name="connsiteY55" fmla="*/ 2803656 h 3325091"/>
              <a:gd name="connsiteX56" fmla="*/ 634790 w 5629983"/>
              <a:gd name="connsiteY56" fmla="*/ 2350235 h 3325091"/>
              <a:gd name="connsiteX57" fmla="*/ 340066 w 5629983"/>
              <a:gd name="connsiteY57" fmla="*/ 2486261 h 3325091"/>
              <a:gd name="connsiteX58" fmla="*/ 317395 w 5629983"/>
              <a:gd name="connsiteY58" fmla="*/ 2584502 h 3325091"/>
              <a:gd name="connsiteX59" fmla="*/ 249382 w 5629983"/>
              <a:gd name="connsiteY59" fmla="*/ 2607173 h 3325091"/>
              <a:gd name="connsiteX60" fmla="*/ 196482 w 5629983"/>
              <a:gd name="connsiteY60" fmla="*/ 2644959 h 3325091"/>
              <a:gd name="connsiteX61" fmla="*/ 15114 w 5629983"/>
              <a:gd name="connsiteY61" fmla="*/ 2675187 h 3325091"/>
              <a:gd name="connsiteX62" fmla="*/ 22671 w 5629983"/>
              <a:gd name="connsiteY6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372237 w 5629983"/>
              <a:gd name="connsiteY6" fmla="*/ 94384 h 3325091"/>
              <a:gd name="connsiteX7" fmla="*/ 2467487 w 5629983"/>
              <a:gd name="connsiteY7" fmla="*/ 70571 h 3325091"/>
              <a:gd name="connsiteX8" fmla="*/ 2619887 w 5629983"/>
              <a:gd name="connsiteY8" fmla="*/ 65809 h 3325091"/>
              <a:gd name="connsiteX9" fmla="*/ 2793718 w 5629983"/>
              <a:gd name="connsiteY9" fmla="*/ 68190 h 3325091"/>
              <a:gd name="connsiteX10" fmla="*/ 2998505 w 5629983"/>
              <a:gd name="connsiteY10" fmla="*/ 96765 h 3325091"/>
              <a:gd name="connsiteX11" fmla="*/ 3142069 w 5629983"/>
              <a:gd name="connsiteY11" fmla="*/ 134373 h 3325091"/>
              <a:gd name="connsiteX12" fmla="*/ 3326331 w 5629983"/>
              <a:gd name="connsiteY12" fmla="*/ 105798 h 3325091"/>
              <a:gd name="connsiteX13" fmla="*/ 3555718 w 5629983"/>
              <a:gd name="connsiteY13" fmla="*/ 177728 h 3325091"/>
              <a:gd name="connsiteX14" fmla="*/ 3790517 w 5629983"/>
              <a:gd name="connsiteY14" fmla="*/ 298660 h 3325091"/>
              <a:gd name="connsiteX15" fmla="*/ 4181987 w 5629983"/>
              <a:gd name="connsiteY15" fmla="*/ 411090 h 3325091"/>
              <a:gd name="connsiteX16" fmla="*/ 4206055 w 5629983"/>
              <a:gd name="connsiteY16" fmla="*/ 429923 h 3325091"/>
              <a:gd name="connsiteX17" fmla="*/ 4176023 w 5629983"/>
              <a:gd name="connsiteY17" fmla="*/ 464088 h 3325091"/>
              <a:gd name="connsiteX18" fmla="*/ 3996249 w 5629983"/>
              <a:gd name="connsiteY18" fmla="*/ 465859 h 3325091"/>
              <a:gd name="connsiteX19" fmla="*/ 3984343 w 5629983"/>
              <a:gd name="connsiteY19" fmla="*/ 496815 h 3325091"/>
              <a:gd name="connsiteX20" fmla="*/ 3786699 w 5629983"/>
              <a:gd name="connsiteY20" fmla="*/ 451571 h 3325091"/>
              <a:gd name="connsiteX21" fmla="*/ 3774793 w 5629983"/>
              <a:gd name="connsiteY21" fmla="*/ 413471 h 3325091"/>
              <a:gd name="connsiteX22" fmla="*/ 3577149 w 5629983"/>
              <a:gd name="connsiteY22" fmla="*/ 368228 h 3325091"/>
              <a:gd name="connsiteX23" fmla="*/ 3555718 w 5629983"/>
              <a:gd name="connsiteY23" fmla="*/ 396802 h 3325091"/>
              <a:gd name="connsiteX24" fmla="*/ 3389031 w 5629983"/>
              <a:gd name="connsiteY24" fmla="*/ 361084 h 3325091"/>
              <a:gd name="connsiteX25" fmla="*/ 3379505 w 5629983"/>
              <a:gd name="connsiteY25" fmla="*/ 318221 h 3325091"/>
              <a:gd name="connsiteX26" fmla="*/ 3190303 w 5629983"/>
              <a:gd name="connsiteY26" fmla="*/ 281263 h 3325091"/>
              <a:gd name="connsiteX27" fmla="*/ 2995790 w 5629983"/>
              <a:gd name="connsiteY27" fmla="*/ 919891 h 3325091"/>
              <a:gd name="connsiteX28" fmla="*/ 3470327 w 5629983"/>
              <a:gd name="connsiteY28" fmla="*/ 1067095 h 3325091"/>
              <a:gd name="connsiteX29" fmla="*/ 3672714 w 5629983"/>
              <a:gd name="connsiteY29" fmla="*/ 1496291 h 3325091"/>
              <a:gd name="connsiteX30" fmla="*/ 3839381 w 5629983"/>
              <a:gd name="connsiteY30" fmla="*/ 1477969 h 3325091"/>
              <a:gd name="connsiteX31" fmla="*/ 3708846 w 5629983"/>
              <a:gd name="connsiteY31" fmla="*/ 1003529 h 3325091"/>
              <a:gd name="connsiteX32" fmla="*/ 4002015 w 5629983"/>
              <a:gd name="connsiteY32" fmla="*/ 850008 h 3325091"/>
              <a:gd name="connsiteX33" fmla="*/ 4050565 w 5629983"/>
              <a:gd name="connsiteY33" fmla="*/ 899286 h 3325091"/>
              <a:gd name="connsiteX34" fmla="*/ 4097049 w 5629983"/>
              <a:gd name="connsiteY34" fmla="*/ 807874 h 3325091"/>
              <a:gd name="connsiteX35" fmla="*/ 5335259 w 5629983"/>
              <a:gd name="connsiteY35" fmla="*/ 476092 h 3325091"/>
              <a:gd name="connsiteX36" fmla="*/ 5546856 w 5629983"/>
              <a:gd name="connsiteY36" fmla="*/ 423193 h 3325091"/>
              <a:gd name="connsiteX37" fmla="*/ 5546856 w 5629983"/>
              <a:gd name="connsiteY37" fmla="*/ 476092 h 3325091"/>
              <a:gd name="connsiteX38" fmla="*/ 5335259 w 5629983"/>
              <a:gd name="connsiteY38" fmla="*/ 929514 h 3325091"/>
              <a:gd name="connsiteX39" fmla="*/ 5048092 w 5629983"/>
              <a:gd name="connsiteY39" fmla="*/ 1851471 h 3325091"/>
              <a:gd name="connsiteX40" fmla="*/ 4995193 w 5629983"/>
              <a:gd name="connsiteY40" fmla="*/ 2395577 h 3325091"/>
              <a:gd name="connsiteX41" fmla="*/ 4972522 w 5629983"/>
              <a:gd name="connsiteY41" fmla="*/ 3317534 h 3325091"/>
              <a:gd name="connsiteX42" fmla="*/ 5629983 w 5629983"/>
              <a:gd name="connsiteY42" fmla="*/ 3325091 h 3325091"/>
              <a:gd name="connsiteX43" fmla="*/ 5622426 w 5629983"/>
              <a:gd name="connsiteY43" fmla="*/ 0 h 3325091"/>
              <a:gd name="connsiteX44" fmla="*/ 1458506 w 5629983"/>
              <a:gd name="connsiteY44" fmla="*/ 0 h 3325091"/>
              <a:gd name="connsiteX45" fmla="*/ 1239352 w 5629983"/>
              <a:gd name="connsiteY45" fmla="*/ 136026 h 3325091"/>
              <a:gd name="connsiteX46" fmla="*/ 967299 w 5629983"/>
              <a:gd name="connsiteY46" fmla="*/ 642347 h 3325091"/>
              <a:gd name="connsiteX47" fmla="*/ 967299 w 5629983"/>
              <a:gd name="connsiteY47" fmla="*/ 1216681 h 3325091"/>
              <a:gd name="connsiteX48" fmla="*/ 642347 w 5629983"/>
              <a:gd name="connsiteY48" fmla="*/ 1209124 h 3325091"/>
              <a:gd name="connsiteX49" fmla="*/ 438307 w 5629983"/>
              <a:gd name="connsiteY49" fmla="*/ 1632317 h 3325091"/>
              <a:gd name="connsiteX50" fmla="*/ 241825 w 5629983"/>
              <a:gd name="connsiteY50" fmla="*/ 1813686 h 3325091"/>
              <a:gd name="connsiteX51" fmla="*/ 7557 w 5629983"/>
              <a:gd name="connsiteY51" fmla="*/ 1859028 h 3325091"/>
              <a:gd name="connsiteX52" fmla="*/ 0 w 5629983"/>
              <a:gd name="connsiteY52" fmla="*/ 3173950 h 3325091"/>
              <a:gd name="connsiteX53" fmla="*/ 90684 w 5629983"/>
              <a:gd name="connsiteY53" fmla="*/ 3083266 h 3325091"/>
              <a:gd name="connsiteX54" fmla="*/ 642347 w 5629983"/>
              <a:gd name="connsiteY54" fmla="*/ 2841441 h 3325091"/>
              <a:gd name="connsiteX55" fmla="*/ 763259 w 5629983"/>
              <a:gd name="connsiteY55" fmla="*/ 2894340 h 3325091"/>
              <a:gd name="connsiteX56" fmla="*/ 695246 w 5629983"/>
              <a:gd name="connsiteY56" fmla="*/ 2803656 h 3325091"/>
              <a:gd name="connsiteX57" fmla="*/ 634790 w 5629983"/>
              <a:gd name="connsiteY57" fmla="*/ 2350235 h 3325091"/>
              <a:gd name="connsiteX58" fmla="*/ 340066 w 5629983"/>
              <a:gd name="connsiteY58" fmla="*/ 2486261 h 3325091"/>
              <a:gd name="connsiteX59" fmla="*/ 317395 w 5629983"/>
              <a:gd name="connsiteY59" fmla="*/ 2584502 h 3325091"/>
              <a:gd name="connsiteX60" fmla="*/ 249382 w 5629983"/>
              <a:gd name="connsiteY60" fmla="*/ 2607173 h 3325091"/>
              <a:gd name="connsiteX61" fmla="*/ 196482 w 5629983"/>
              <a:gd name="connsiteY61" fmla="*/ 2644959 h 3325091"/>
              <a:gd name="connsiteX62" fmla="*/ 15114 w 5629983"/>
              <a:gd name="connsiteY62" fmla="*/ 2675187 h 3325091"/>
              <a:gd name="connsiteX63" fmla="*/ 22671 w 5629983"/>
              <a:gd name="connsiteY6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367474 w 5629983"/>
              <a:gd name="connsiteY6" fmla="*/ 111053 h 3325091"/>
              <a:gd name="connsiteX7" fmla="*/ 2467487 w 5629983"/>
              <a:gd name="connsiteY7" fmla="*/ 70571 h 3325091"/>
              <a:gd name="connsiteX8" fmla="*/ 2619887 w 5629983"/>
              <a:gd name="connsiteY8" fmla="*/ 65809 h 3325091"/>
              <a:gd name="connsiteX9" fmla="*/ 2793718 w 5629983"/>
              <a:gd name="connsiteY9" fmla="*/ 68190 h 3325091"/>
              <a:gd name="connsiteX10" fmla="*/ 2998505 w 5629983"/>
              <a:gd name="connsiteY10" fmla="*/ 96765 h 3325091"/>
              <a:gd name="connsiteX11" fmla="*/ 3142069 w 5629983"/>
              <a:gd name="connsiteY11" fmla="*/ 134373 h 3325091"/>
              <a:gd name="connsiteX12" fmla="*/ 3326331 w 5629983"/>
              <a:gd name="connsiteY12" fmla="*/ 105798 h 3325091"/>
              <a:gd name="connsiteX13" fmla="*/ 3555718 w 5629983"/>
              <a:gd name="connsiteY13" fmla="*/ 177728 h 3325091"/>
              <a:gd name="connsiteX14" fmla="*/ 3790517 w 5629983"/>
              <a:gd name="connsiteY14" fmla="*/ 298660 h 3325091"/>
              <a:gd name="connsiteX15" fmla="*/ 4181987 w 5629983"/>
              <a:gd name="connsiteY15" fmla="*/ 411090 h 3325091"/>
              <a:gd name="connsiteX16" fmla="*/ 4206055 w 5629983"/>
              <a:gd name="connsiteY16" fmla="*/ 429923 h 3325091"/>
              <a:gd name="connsiteX17" fmla="*/ 4176023 w 5629983"/>
              <a:gd name="connsiteY17" fmla="*/ 464088 h 3325091"/>
              <a:gd name="connsiteX18" fmla="*/ 3996249 w 5629983"/>
              <a:gd name="connsiteY18" fmla="*/ 465859 h 3325091"/>
              <a:gd name="connsiteX19" fmla="*/ 3984343 w 5629983"/>
              <a:gd name="connsiteY19" fmla="*/ 496815 h 3325091"/>
              <a:gd name="connsiteX20" fmla="*/ 3786699 w 5629983"/>
              <a:gd name="connsiteY20" fmla="*/ 451571 h 3325091"/>
              <a:gd name="connsiteX21" fmla="*/ 3774793 w 5629983"/>
              <a:gd name="connsiteY21" fmla="*/ 413471 h 3325091"/>
              <a:gd name="connsiteX22" fmla="*/ 3577149 w 5629983"/>
              <a:gd name="connsiteY22" fmla="*/ 368228 h 3325091"/>
              <a:gd name="connsiteX23" fmla="*/ 3555718 w 5629983"/>
              <a:gd name="connsiteY23" fmla="*/ 396802 h 3325091"/>
              <a:gd name="connsiteX24" fmla="*/ 3389031 w 5629983"/>
              <a:gd name="connsiteY24" fmla="*/ 361084 h 3325091"/>
              <a:gd name="connsiteX25" fmla="*/ 3379505 w 5629983"/>
              <a:gd name="connsiteY25" fmla="*/ 318221 h 3325091"/>
              <a:gd name="connsiteX26" fmla="*/ 3190303 w 5629983"/>
              <a:gd name="connsiteY26" fmla="*/ 281263 h 3325091"/>
              <a:gd name="connsiteX27" fmla="*/ 2995790 w 5629983"/>
              <a:gd name="connsiteY27" fmla="*/ 919891 h 3325091"/>
              <a:gd name="connsiteX28" fmla="*/ 3470327 w 5629983"/>
              <a:gd name="connsiteY28" fmla="*/ 1067095 h 3325091"/>
              <a:gd name="connsiteX29" fmla="*/ 3672714 w 5629983"/>
              <a:gd name="connsiteY29" fmla="*/ 1496291 h 3325091"/>
              <a:gd name="connsiteX30" fmla="*/ 3839381 w 5629983"/>
              <a:gd name="connsiteY30" fmla="*/ 1477969 h 3325091"/>
              <a:gd name="connsiteX31" fmla="*/ 3708846 w 5629983"/>
              <a:gd name="connsiteY31" fmla="*/ 1003529 h 3325091"/>
              <a:gd name="connsiteX32" fmla="*/ 4002015 w 5629983"/>
              <a:gd name="connsiteY32" fmla="*/ 850008 h 3325091"/>
              <a:gd name="connsiteX33" fmla="*/ 4050565 w 5629983"/>
              <a:gd name="connsiteY33" fmla="*/ 899286 h 3325091"/>
              <a:gd name="connsiteX34" fmla="*/ 4097049 w 5629983"/>
              <a:gd name="connsiteY34" fmla="*/ 807874 h 3325091"/>
              <a:gd name="connsiteX35" fmla="*/ 5335259 w 5629983"/>
              <a:gd name="connsiteY35" fmla="*/ 476092 h 3325091"/>
              <a:gd name="connsiteX36" fmla="*/ 5546856 w 5629983"/>
              <a:gd name="connsiteY36" fmla="*/ 423193 h 3325091"/>
              <a:gd name="connsiteX37" fmla="*/ 5546856 w 5629983"/>
              <a:gd name="connsiteY37" fmla="*/ 476092 h 3325091"/>
              <a:gd name="connsiteX38" fmla="*/ 5335259 w 5629983"/>
              <a:gd name="connsiteY38" fmla="*/ 929514 h 3325091"/>
              <a:gd name="connsiteX39" fmla="*/ 5048092 w 5629983"/>
              <a:gd name="connsiteY39" fmla="*/ 1851471 h 3325091"/>
              <a:gd name="connsiteX40" fmla="*/ 4995193 w 5629983"/>
              <a:gd name="connsiteY40" fmla="*/ 2395577 h 3325091"/>
              <a:gd name="connsiteX41" fmla="*/ 4972522 w 5629983"/>
              <a:gd name="connsiteY41" fmla="*/ 3317534 h 3325091"/>
              <a:gd name="connsiteX42" fmla="*/ 5629983 w 5629983"/>
              <a:gd name="connsiteY42" fmla="*/ 3325091 h 3325091"/>
              <a:gd name="connsiteX43" fmla="*/ 5622426 w 5629983"/>
              <a:gd name="connsiteY43" fmla="*/ 0 h 3325091"/>
              <a:gd name="connsiteX44" fmla="*/ 1458506 w 5629983"/>
              <a:gd name="connsiteY44" fmla="*/ 0 h 3325091"/>
              <a:gd name="connsiteX45" fmla="*/ 1239352 w 5629983"/>
              <a:gd name="connsiteY45" fmla="*/ 136026 h 3325091"/>
              <a:gd name="connsiteX46" fmla="*/ 967299 w 5629983"/>
              <a:gd name="connsiteY46" fmla="*/ 642347 h 3325091"/>
              <a:gd name="connsiteX47" fmla="*/ 967299 w 5629983"/>
              <a:gd name="connsiteY47" fmla="*/ 1216681 h 3325091"/>
              <a:gd name="connsiteX48" fmla="*/ 642347 w 5629983"/>
              <a:gd name="connsiteY48" fmla="*/ 1209124 h 3325091"/>
              <a:gd name="connsiteX49" fmla="*/ 438307 w 5629983"/>
              <a:gd name="connsiteY49" fmla="*/ 1632317 h 3325091"/>
              <a:gd name="connsiteX50" fmla="*/ 241825 w 5629983"/>
              <a:gd name="connsiteY50" fmla="*/ 1813686 h 3325091"/>
              <a:gd name="connsiteX51" fmla="*/ 7557 w 5629983"/>
              <a:gd name="connsiteY51" fmla="*/ 1859028 h 3325091"/>
              <a:gd name="connsiteX52" fmla="*/ 0 w 5629983"/>
              <a:gd name="connsiteY52" fmla="*/ 3173950 h 3325091"/>
              <a:gd name="connsiteX53" fmla="*/ 90684 w 5629983"/>
              <a:gd name="connsiteY53" fmla="*/ 3083266 h 3325091"/>
              <a:gd name="connsiteX54" fmla="*/ 642347 w 5629983"/>
              <a:gd name="connsiteY54" fmla="*/ 2841441 h 3325091"/>
              <a:gd name="connsiteX55" fmla="*/ 763259 w 5629983"/>
              <a:gd name="connsiteY55" fmla="*/ 2894340 h 3325091"/>
              <a:gd name="connsiteX56" fmla="*/ 695246 w 5629983"/>
              <a:gd name="connsiteY56" fmla="*/ 2803656 h 3325091"/>
              <a:gd name="connsiteX57" fmla="*/ 634790 w 5629983"/>
              <a:gd name="connsiteY57" fmla="*/ 2350235 h 3325091"/>
              <a:gd name="connsiteX58" fmla="*/ 340066 w 5629983"/>
              <a:gd name="connsiteY58" fmla="*/ 2486261 h 3325091"/>
              <a:gd name="connsiteX59" fmla="*/ 317395 w 5629983"/>
              <a:gd name="connsiteY59" fmla="*/ 2584502 h 3325091"/>
              <a:gd name="connsiteX60" fmla="*/ 249382 w 5629983"/>
              <a:gd name="connsiteY60" fmla="*/ 2607173 h 3325091"/>
              <a:gd name="connsiteX61" fmla="*/ 196482 w 5629983"/>
              <a:gd name="connsiteY61" fmla="*/ 2644959 h 3325091"/>
              <a:gd name="connsiteX62" fmla="*/ 15114 w 5629983"/>
              <a:gd name="connsiteY62" fmla="*/ 2675187 h 3325091"/>
              <a:gd name="connsiteX63" fmla="*/ 22671 w 5629983"/>
              <a:gd name="connsiteY6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33357 w 5629983"/>
              <a:gd name="connsiteY5" fmla="*/ 123293 h 3325091"/>
              <a:gd name="connsiteX6" fmla="*/ 2367474 w 5629983"/>
              <a:gd name="connsiteY6" fmla="*/ 111053 h 3325091"/>
              <a:gd name="connsiteX7" fmla="*/ 2467487 w 5629983"/>
              <a:gd name="connsiteY7" fmla="*/ 70571 h 3325091"/>
              <a:gd name="connsiteX8" fmla="*/ 2619887 w 5629983"/>
              <a:gd name="connsiteY8" fmla="*/ 65809 h 3325091"/>
              <a:gd name="connsiteX9" fmla="*/ 2793718 w 5629983"/>
              <a:gd name="connsiteY9" fmla="*/ 68190 h 3325091"/>
              <a:gd name="connsiteX10" fmla="*/ 2998505 w 5629983"/>
              <a:gd name="connsiteY10" fmla="*/ 96765 h 3325091"/>
              <a:gd name="connsiteX11" fmla="*/ 3142069 w 5629983"/>
              <a:gd name="connsiteY11" fmla="*/ 134373 h 3325091"/>
              <a:gd name="connsiteX12" fmla="*/ 3326331 w 5629983"/>
              <a:gd name="connsiteY12" fmla="*/ 105798 h 3325091"/>
              <a:gd name="connsiteX13" fmla="*/ 3555718 w 5629983"/>
              <a:gd name="connsiteY13" fmla="*/ 177728 h 3325091"/>
              <a:gd name="connsiteX14" fmla="*/ 3790517 w 5629983"/>
              <a:gd name="connsiteY14" fmla="*/ 298660 h 3325091"/>
              <a:gd name="connsiteX15" fmla="*/ 4181987 w 5629983"/>
              <a:gd name="connsiteY15" fmla="*/ 411090 h 3325091"/>
              <a:gd name="connsiteX16" fmla="*/ 4206055 w 5629983"/>
              <a:gd name="connsiteY16" fmla="*/ 429923 h 3325091"/>
              <a:gd name="connsiteX17" fmla="*/ 4176023 w 5629983"/>
              <a:gd name="connsiteY17" fmla="*/ 464088 h 3325091"/>
              <a:gd name="connsiteX18" fmla="*/ 3996249 w 5629983"/>
              <a:gd name="connsiteY18" fmla="*/ 465859 h 3325091"/>
              <a:gd name="connsiteX19" fmla="*/ 3984343 w 5629983"/>
              <a:gd name="connsiteY19" fmla="*/ 496815 h 3325091"/>
              <a:gd name="connsiteX20" fmla="*/ 3786699 w 5629983"/>
              <a:gd name="connsiteY20" fmla="*/ 451571 h 3325091"/>
              <a:gd name="connsiteX21" fmla="*/ 3774793 w 5629983"/>
              <a:gd name="connsiteY21" fmla="*/ 413471 h 3325091"/>
              <a:gd name="connsiteX22" fmla="*/ 3577149 w 5629983"/>
              <a:gd name="connsiteY22" fmla="*/ 368228 h 3325091"/>
              <a:gd name="connsiteX23" fmla="*/ 3555718 w 5629983"/>
              <a:gd name="connsiteY23" fmla="*/ 396802 h 3325091"/>
              <a:gd name="connsiteX24" fmla="*/ 3389031 w 5629983"/>
              <a:gd name="connsiteY24" fmla="*/ 361084 h 3325091"/>
              <a:gd name="connsiteX25" fmla="*/ 3379505 w 5629983"/>
              <a:gd name="connsiteY25" fmla="*/ 318221 h 3325091"/>
              <a:gd name="connsiteX26" fmla="*/ 3190303 w 5629983"/>
              <a:gd name="connsiteY26" fmla="*/ 281263 h 3325091"/>
              <a:gd name="connsiteX27" fmla="*/ 2995790 w 5629983"/>
              <a:gd name="connsiteY27" fmla="*/ 919891 h 3325091"/>
              <a:gd name="connsiteX28" fmla="*/ 3470327 w 5629983"/>
              <a:gd name="connsiteY28" fmla="*/ 1067095 h 3325091"/>
              <a:gd name="connsiteX29" fmla="*/ 3672714 w 5629983"/>
              <a:gd name="connsiteY29" fmla="*/ 1496291 h 3325091"/>
              <a:gd name="connsiteX30" fmla="*/ 3839381 w 5629983"/>
              <a:gd name="connsiteY30" fmla="*/ 1477969 h 3325091"/>
              <a:gd name="connsiteX31" fmla="*/ 3708846 w 5629983"/>
              <a:gd name="connsiteY31" fmla="*/ 1003529 h 3325091"/>
              <a:gd name="connsiteX32" fmla="*/ 4002015 w 5629983"/>
              <a:gd name="connsiteY32" fmla="*/ 850008 h 3325091"/>
              <a:gd name="connsiteX33" fmla="*/ 4050565 w 5629983"/>
              <a:gd name="connsiteY33" fmla="*/ 899286 h 3325091"/>
              <a:gd name="connsiteX34" fmla="*/ 4097049 w 5629983"/>
              <a:gd name="connsiteY34" fmla="*/ 807874 h 3325091"/>
              <a:gd name="connsiteX35" fmla="*/ 5335259 w 5629983"/>
              <a:gd name="connsiteY35" fmla="*/ 476092 h 3325091"/>
              <a:gd name="connsiteX36" fmla="*/ 5546856 w 5629983"/>
              <a:gd name="connsiteY36" fmla="*/ 423193 h 3325091"/>
              <a:gd name="connsiteX37" fmla="*/ 5546856 w 5629983"/>
              <a:gd name="connsiteY37" fmla="*/ 476092 h 3325091"/>
              <a:gd name="connsiteX38" fmla="*/ 5335259 w 5629983"/>
              <a:gd name="connsiteY38" fmla="*/ 929514 h 3325091"/>
              <a:gd name="connsiteX39" fmla="*/ 5048092 w 5629983"/>
              <a:gd name="connsiteY39" fmla="*/ 1851471 h 3325091"/>
              <a:gd name="connsiteX40" fmla="*/ 4995193 w 5629983"/>
              <a:gd name="connsiteY40" fmla="*/ 2395577 h 3325091"/>
              <a:gd name="connsiteX41" fmla="*/ 4972522 w 5629983"/>
              <a:gd name="connsiteY41" fmla="*/ 3317534 h 3325091"/>
              <a:gd name="connsiteX42" fmla="*/ 5629983 w 5629983"/>
              <a:gd name="connsiteY42" fmla="*/ 3325091 h 3325091"/>
              <a:gd name="connsiteX43" fmla="*/ 5622426 w 5629983"/>
              <a:gd name="connsiteY43" fmla="*/ 0 h 3325091"/>
              <a:gd name="connsiteX44" fmla="*/ 1458506 w 5629983"/>
              <a:gd name="connsiteY44" fmla="*/ 0 h 3325091"/>
              <a:gd name="connsiteX45" fmla="*/ 1239352 w 5629983"/>
              <a:gd name="connsiteY45" fmla="*/ 136026 h 3325091"/>
              <a:gd name="connsiteX46" fmla="*/ 967299 w 5629983"/>
              <a:gd name="connsiteY46" fmla="*/ 642347 h 3325091"/>
              <a:gd name="connsiteX47" fmla="*/ 967299 w 5629983"/>
              <a:gd name="connsiteY47" fmla="*/ 1216681 h 3325091"/>
              <a:gd name="connsiteX48" fmla="*/ 642347 w 5629983"/>
              <a:gd name="connsiteY48" fmla="*/ 1209124 h 3325091"/>
              <a:gd name="connsiteX49" fmla="*/ 438307 w 5629983"/>
              <a:gd name="connsiteY49" fmla="*/ 1632317 h 3325091"/>
              <a:gd name="connsiteX50" fmla="*/ 241825 w 5629983"/>
              <a:gd name="connsiteY50" fmla="*/ 1813686 h 3325091"/>
              <a:gd name="connsiteX51" fmla="*/ 7557 w 5629983"/>
              <a:gd name="connsiteY51" fmla="*/ 1859028 h 3325091"/>
              <a:gd name="connsiteX52" fmla="*/ 0 w 5629983"/>
              <a:gd name="connsiteY52" fmla="*/ 3173950 h 3325091"/>
              <a:gd name="connsiteX53" fmla="*/ 90684 w 5629983"/>
              <a:gd name="connsiteY53" fmla="*/ 3083266 h 3325091"/>
              <a:gd name="connsiteX54" fmla="*/ 642347 w 5629983"/>
              <a:gd name="connsiteY54" fmla="*/ 2841441 h 3325091"/>
              <a:gd name="connsiteX55" fmla="*/ 763259 w 5629983"/>
              <a:gd name="connsiteY55" fmla="*/ 2894340 h 3325091"/>
              <a:gd name="connsiteX56" fmla="*/ 695246 w 5629983"/>
              <a:gd name="connsiteY56" fmla="*/ 2803656 h 3325091"/>
              <a:gd name="connsiteX57" fmla="*/ 634790 w 5629983"/>
              <a:gd name="connsiteY57" fmla="*/ 2350235 h 3325091"/>
              <a:gd name="connsiteX58" fmla="*/ 340066 w 5629983"/>
              <a:gd name="connsiteY58" fmla="*/ 2486261 h 3325091"/>
              <a:gd name="connsiteX59" fmla="*/ 317395 w 5629983"/>
              <a:gd name="connsiteY59" fmla="*/ 2584502 h 3325091"/>
              <a:gd name="connsiteX60" fmla="*/ 249382 w 5629983"/>
              <a:gd name="connsiteY60" fmla="*/ 2607173 h 3325091"/>
              <a:gd name="connsiteX61" fmla="*/ 196482 w 5629983"/>
              <a:gd name="connsiteY61" fmla="*/ 2644959 h 3325091"/>
              <a:gd name="connsiteX62" fmla="*/ 15114 w 5629983"/>
              <a:gd name="connsiteY62" fmla="*/ 2675187 h 3325091"/>
              <a:gd name="connsiteX63" fmla="*/ 22671 w 5629983"/>
              <a:gd name="connsiteY6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50229 w 5629983"/>
              <a:gd name="connsiteY4" fmla="*/ 230332 h 3325091"/>
              <a:gd name="connsiteX5" fmla="*/ 2233357 w 5629983"/>
              <a:gd name="connsiteY5" fmla="*/ 123293 h 3325091"/>
              <a:gd name="connsiteX6" fmla="*/ 2367474 w 5629983"/>
              <a:gd name="connsiteY6" fmla="*/ 111053 h 3325091"/>
              <a:gd name="connsiteX7" fmla="*/ 2467487 w 5629983"/>
              <a:gd name="connsiteY7" fmla="*/ 70571 h 3325091"/>
              <a:gd name="connsiteX8" fmla="*/ 2619887 w 5629983"/>
              <a:gd name="connsiteY8" fmla="*/ 65809 h 3325091"/>
              <a:gd name="connsiteX9" fmla="*/ 2793718 w 5629983"/>
              <a:gd name="connsiteY9" fmla="*/ 68190 h 3325091"/>
              <a:gd name="connsiteX10" fmla="*/ 2998505 w 5629983"/>
              <a:gd name="connsiteY10" fmla="*/ 96765 h 3325091"/>
              <a:gd name="connsiteX11" fmla="*/ 3142069 w 5629983"/>
              <a:gd name="connsiteY11" fmla="*/ 134373 h 3325091"/>
              <a:gd name="connsiteX12" fmla="*/ 3326331 w 5629983"/>
              <a:gd name="connsiteY12" fmla="*/ 105798 h 3325091"/>
              <a:gd name="connsiteX13" fmla="*/ 3555718 w 5629983"/>
              <a:gd name="connsiteY13" fmla="*/ 177728 h 3325091"/>
              <a:gd name="connsiteX14" fmla="*/ 3790517 w 5629983"/>
              <a:gd name="connsiteY14" fmla="*/ 298660 h 3325091"/>
              <a:gd name="connsiteX15" fmla="*/ 4181987 w 5629983"/>
              <a:gd name="connsiteY15" fmla="*/ 411090 h 3325091"/>
              <a:gd name="connsiteX16" fmla="*/ 4206055 w 5629983"/>
              <a:gd name="connsiteY16" fmla="*/ 429923 h 3325091"/>
              <a:gd name="connsiteX17" fmla="*/ 4176023 w 5629983"/>
              <a:gd name="connsiteY17" fmla="*/ 464088 h 3325091"/>
              <a:gd name="connsiteX18" fmla="*/ 3996249 w 5629983"/>
              <a:gd name="connsiteY18" fmla="*/ 465859 h 3325091"/>
              <a:gd name="connsiteX19" fmla="*/ 3984343 w 5629983"/>
              <a:gd name="connsiteY19" fmla="*/ 496815 h 3325091"/>
              <a:gd name="connsiteX20" fmla="*/ 3786699 w 5629983"/>
              <a:gd name="connsiteY20" fmla="*/ 451571 h 3325091"/>
              <a:gd name="connsiteX21" fmla="*/ 3774793 w 5629983"/>
              <a:gd name="connsiteY21" fmla="*/ 413471 h 3325091"/>
              <a:gd name="connsiteX22" fmla="*/ 3577149 w 5629983"/>
              <a:gd name="connsiteY22" fmla="*/ 368228 h 3325091"/>
              <a:gd name="connsiteX23" fmla="*/ 3555718 w 5629983"/>
              <a:gd name="connsiteY23" fmla="*/ 396802 h 3325091"/>
              <a:gd name="connsiteX24" fmla="*/ 3389031 w 5629983"/>
              <a:gd name="connsiteY24" fmla="*/ 361084 h 3325091"/>
              <a:gd name="connsiteX25" fmla="*/ 3379505 w 5629983"/>
              <a:gd name="connsiteY25" fmla="*/ 318221 h 3325091"/>
              <a:gd name="connsiteX26" fmla="*/ 3190303 w 5629983"/>
              <a:gd name="connsiteY26" fmla="*/ 281263 h 3325091"/>
              <a:gd name="connsiteX27" fmla="*/ 2995790 w 5629983"/>
              <a:gd name="connsiteY27" fmla="*/ 919891 h 3325091"/>
              <a:gd name="connsiteX28" fmla="*/ 3470327 w 5629983"/>
              <a:gd name="connsiteY28" fmla="*/ 1067095 h 3325091"/>
              <a:gd name="connsiteX29" fmla="*/ 3672714 w 5629983"/>
              <a:gd name="connsiteY29" fmla="*/ 1496291 h 3325091"/>
              <a:gd name="connsiteX30" fmla="*/ 3839381 w 5629983"/>
              <a:gd name="connsiteY30" fmla="*/ 1477969 h 3325091"/>
              <a:gd name="connsiteX31" fmla="*/ 3708846 w 5629983"/>
              <a:gd name="connsiteY31" fmla="*/ 1003529 h 3325091"/>
              <a:gd name="connsiteX32" fmla="*/ 4002015 w 5629983"/>
              <a:gd name="connsiteY32" fmla="*/ 850008 h 3325091"/>
              <a:gd name="connsiteX33" fmla="*/ 4050565 w 5629983"/>
              <a:gd name="connsiteY33" fmla="*/ 899286 h 3325091"/>
              <a:gd name="connsiteX34" fmla="*/ 4097049 w 5629983"/>
              <a:gd name="connsiteY34" fmla="*/ 807874 h 3325091"/>
              <a:gd name="connsiteX35" fmla="*/ 5335259 w 5629983"/>
              <a:gd name="connsiteY35" fmla="*/ 476092 h 3325091"/>
              <a:gd name="connsiteX36" fmla="*/ 5546856 w 5629983"/>
              <a:gd name="connsiteY36" fmla="*/ 423193 h 3325091"/>
              <a:gd name="connsiteX37" fmla="*/ 5546856 w 5629983"/>
              <a:gd name="connsiteY37" fmla="*/ 476092 h 3325091"/>
              <a:gd name="connsiteX38" fmla="*/ 5335259 w 5629983"/>
              <a:gd name="connsiteY38" fmla="*/ 929514 h 3325091"/>
              <a:gd name="connsiteX39" fmla="*/ 5048092 w 5629983"/>
              <a:gd name="connsiteY39" fmla="*/ 1851471 h 3325091"/>
              <a:gd name="connsiteX40" fmla="*/ 4995193 w 5629983"/>
              <a:gd name="connsiteY40" fmla="*/ 2395577 h 3325091"/>
              <a:gd name="connsiteX41" fmla="*/ 4972522 w 5629983"/>
              <a:gd name="connsiteY41" fmla="*/ 3317534 h 3325091"/>
              <a:gd name="connsiteX42" fmla="*/ 5629983 w 5629983"/>
              <a:gd name="connsiteY42" fmla="*/ 3325091 h 3325091"/>
              <a:gd name="connsiteX43" fmla="*/ 5622426 w 5629983"/>
              <a:gd name="connsiteY43" fmla="*/ 0 h 3325091"/>
              <a:gd name="connsiteX44" fmla="*/ 1458506 w 5629983"/>
              <a:gd name="connsiteY44" fmla="*/ 0 h 3325091"/>
              <a:gd name="connsiteX45" fmla="*/ 1239352 w 5629983"/>
              <a:gd name="connsiteY45" fmla="*/ 136026 h 3325091"/>
              <a:gd name="connsiteX46" fmla="*/ 967299 w 5629983"/>
              <a:gd name="connsiteY46" fmla="*/ 642347 h 3325091"/>
              <a:gd name="connsiteX47" fmla="*/ 967299 w 5629983"/>
              <a:gd name="connsiteY47" fmla="*/ 1216681 h 3325091"/>
              <a:gd name="connsiteX48" fmla="*/ 642347 w 5629983"/>
              <a:gd name="connsiteY48" fmla="*/ 1209124 h 3325091"/>
              <a:gd name="connsiteX49" fmla="*/ 438307 w 5629983"/>
              <a:gd name="connsiteY49" fmla="*/ 1632317 h 3325091"/>
              <a:gd name="connsiteX50" fmla="*/ 241825 w 5629983"/>
              <a:gd name="connsiteY50" fmla="*/ 1813686 h 3325091"/>
              <a:gd name="connsiteX51" fmla="*/ 7557 w 5629983"/>
              <a:gd name="connsiteY51" fmla="*/ 1859028 h 3325091"/>
              <a:gd name="connsiteX52" fmla="*/ 0 w 5629983"/>
              <a:gd name="connsiteY52" fmla="*/ 3173950 h 3325091"/>
              <a:gd name="connsiteX53" fmla="*/ 90684 w 5629983"/>
              <a:gd name="connsiteY53" fmla="*/ 3083266 h 3325091"/>
              <a:gd name="connsiteX54" fmla="*/ 642347 w 5629983"/>
              <a:gd name="connsiteY54" fmla="*/ 2841441 h 3325091"/>
              <a:gd name="connsiteX55" fmla="*/ 763259 w 5629983"/>
              <a:gd name="connsiteY55" fmla="*/ 2894340 h 3325091"/>
              <a:gd name="connsiteX56" fmla="*/ 695246 w 5629983"/>
              <a:gd name="connsiteY56" fmla="*/ 2803656 h 3325091"/>
              <a:gd name="connsiteX57" fmla="*/ 634790 w 5629983"/>
              <a:gd name="connsiteY57" fmla="*/ 2350235 h 3325091"/>
              <a:gd name="connsiteX58" fmla="*/ 340066 w 5629983"/>
              <a:gd name="connsiteY58" fmla="*/ 2486261 h 3325091"/>
              <a:gd name="connsiteX59" fmla="*/ 317395 w 5629983"/>
              <a:gd name="connsiteY59" fmla="*/ 2584502 h 3325091"/>
              <a:gd name="connsiteX60" fmla="*/ 249382 w 5629983"/>
              <a:gd name="connsiteY60" fmla="*/ 2607173 h 3325091"/>
              <a:gd name="connsiteX61" fmla="*/ 196482 w 5629983"/>
              <a:gd name="connsiteY61" fmla="*/ 2644959 h 3325091"/>
              <a:gd name="connsiteX62" fmla="*/ 15114 w 5629983"/>
              <a:gd name="connsiteY62" fmla="*/ 2675187 h 3325091"/>
              <a:gd name="connsiteX63" fmla="*/ 22671 w 5629983"/>
              <a:gd name="connsiteY6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1915037 w 5629983"/>
              <a:gd name="connsiteY4" fmla="*/ 368228 h 3325091"/>
              <a:gd name="connsiteX5" fmla="*/ 2150229 w 5629983"/>
              <a:gd name="connsiteY5" fmla="*/ 230332 h 3325091"/>
              <a:gd name="connsiteX6" fmla="*/ 2233357 w 5629983"/>
              <a:gd name="connsiteY6" fmla="*/ 123293 h 3325091"/>
              <a:gd name="connsiteX7" fmla="*/ 2367474 w 5629983"/>
              <a:gd name="connsiteY7" fmla="*/ 111053 h 3325091"/>
              <a:gd name="connsiteX8" fmla="*/ 2467487 w 5629983"/>
              <a:gd name="connsiteY8" fmla="*/ 70571 h 3325091"/>
              <a:gd name="connsiteX9" fmla="*/ 2619887 w 5629983"/>
              <a:gd name="connsiteY9" fmla="*/ 65809 h 3325091"/>
              <a:gd name="connsiteX10" fmla="*/ 2793718 w 5629983"/>
              <a:gd name="connsiteY10" fmla="*/ 68190 h 3325091"/>
              <a:gd name="connsiteX11" fmla="*/ 2998505 w 5629983"/>
              <a:gd name="connsiteY11" fmla="*/ 96765 h 3325091"/>
              <a:gd name="connsiteX12" fmla="*/ 3142069 w 5629983"/>
              <a:gd name="connsiteY12" fmla="*/ 134373 h 3325091"/>
              <a:gd name="connsiteX13" fmla="*/ 3326331 w 5629983"/>
              <a:gd name="connsiteY13" fmla="*/ 105798 h 3325091"/>
              <a:gd name="connsiteX14" fmla="*/ 3555718 w 5629983"/>
              <a:gd name="connsiteY14" fmla="*/ 177728 h 3325091"/>
              <a:gd name="connsiteX15" fmla="*/ 3790517 w 5629983"/>
              <a:gd name="connsiteY15" fmla="*/ 298660 h 3325091"/>
              <a:gd name="connsiteX16" fmla="*/ 4181987 w 5629983"/>
              <a:gd name="connsiteY16" fmla="*/ 411090 h 3325091"/>
              <a:gd name="connsiteX17" fmla="*/ 4206055 w 5629983"/>
              <a:gd name="connsiteY17" fmla="*/ 429923 h 3325091"/>
              <a:gd name="connsiteX18" fmla="*/ 4176023 w 5629983"/>
              <a:gd name="connsiteY18" fmla="*/ 464088 h 3325091"/>
              <a:gd name="connsiteX19" fmla="*/ 3996249 w 5629983"/>
              <a:gd name="connsiteY19" fmla="*/ 465859 h 3325091"/>
              <a:gd name="connsiteX20" fmla="*/ 3984343 w 5629983"/>
              <a:gd name="connsiteY20" fmla="*/ 496815 h 3325091"/>
              <a:gd name="connsiteX21" fmla="*/ 3786699 w 5629983"/>
              <a:gd name="connsiteY21" fmla="*/ 451571 h 3325091"/>
              <a:gd name="connsiteX22" fmla="*/ 3774793 w 5629983"/>
              <a:gd name="connsiteY22" fmla="*/ 413471 h 3325091"/>
              <a:gd name="connsiteX23" fmla="*/ 3577149 w 5629983"/>
              <a:gd name="connsiteY23" fmla="*/ 368228 h 3325091"/>
              <a:gd name="connsiteX24" fmla="*/ 3555718 w 5629983"/>
              <a:gd name="connsiteY24" fmla="*/ 396802 h 3325091"/>
              <a:gd name="connsiteX25" fmla="*/ 3389031 w 5629983"/>
              <a:gd name="connsiteY25" fmla="*/ 361084 h 3325091"/>
              <a:gd name="connsiteX26" fmla="*/ 3379505 w 5629983"/>
              <a:gd name="connsiteY26" fmla="*/ 318221 h 3325091"/>
              <a:gd name="connsiteX27" fmla="*/ 3190303 w 5629983"/>
              <a:gd name="connsiteY27" fmla="*/ 281263 h 3325091"/>
              <a:gd name="connsiteX28" fmla="*/ 2995790 w 5629983"/>
              <a:gd name="connsiteY28" fmla="*/ 919891 h 3325091"/>
              <a:gd name="connsiteX29" fmla="*/ 3470327 w 5629983"/>
              <a:gd name="connsiteY29" fmla="*/ 1067095 h 3325091"/>
              <a:gd name="connsiteX30" fmla="*/ 3672714 w 5629983"/>
              <a:gd name="connsiteY30" fmla="*/ 1496291 h 3325091"/>
              <a:gd name="connsiteX31" fmla="*/ 3839381 w 5629983"/>
              <a:gd name="connsiteY31" fmla="*/ 1477969 h 3325091"/>
              <a:gd name="connsiteX32" fmla="*/ 3708846 w 5629983"/>
              <a:gd name="connsiteY32" fmla="*/ 1003529 h 3325091"/>
              <a:gd name="connsiteX33" fmla="*/ 4002015 w 5629983"/>
              <a:gd name="connsiteY33" fmla="*/ 850008 h 3325091"/>
              <a:gd name="connsiteX34" fmla="*/ 4050565 w 5629983"/>
              <a:gd name="connsiteY34" fmla="*/ 899286 h 3325091"/>
              <a:gd name="connsiteX35" fmla="*/ 4097049 w 5629983"/>
              <a:gd name="connsiteY35" fmla="*/ 807874 h 3325091"/>
              <a:gd name="connsiteX36" fmla="*/ 5335259 w 5629983"/>
              <a:gd name="connsiteY36" fmla="*/ 476092 h 3325091"/>
              <a:gd name="connsiteX37" fmla="*/ 5546856 w 5629983"/>
              <a:gd name="connsiteY37" fmla="*/ 423193 h 3325091"/>
              <a:gd name="connsiteX38" fmla="*/ 5546856 w 5629983"/>
              <a:gd name="connsiteY38" fmla="*/ 476092 h 3325091"/>
              <a:gd name="connsiteX39" fmla="*/ 5335259 w 5629983"/>
              <a:gd name="connsiteY39" fmla="*/ 929514 h 3325091"/>
              <a:gd name="connsiteX40" fmla="*/ 5048092 w 5629983"/>
              <a:gd name="connsiteY40" fmla="*/ 1851471 h 3325091"/>
              <a:gd name="connsiteX41" fmla="*/ 4995193 w 5629983"/>
              <a:gd name="connsiteY41" fmla="*/ 2395577 h 3325091"/>
              <a:gd name="connsiteX42" fmla="*/ 4972522 w 5629983"/>
              <a:gd name="connsiteY42" fmla="*/ 3317534 h 3325091"/>
              <a:gd name="connsiteX43" fmla="*/ 5629983 w 5629983"/>
              <a:gd name="connsiteY43" fmla="*/ 3325091 h 3325091"/>
              <a:gd name="connsiteX44" fmla="*/ 5622426 w 5629983"/>
              <a:gd name="connsiteY44" fmla="*/ 0 h 3325091"/>
              <a:gd name="connsiteX45" fmla="*/ 1458506 w 5629983"/>
              <a:gd name="connsiteY45" fmla="*/ 0 h 3325091"/>
              <a:gd name="connsiteX46" fmla="*/ 1239352 w 5629983"/>
              <a:gd name="connsiteY46" fmla="*/ 136026 h 3325091"/>
              <a:gd name="connsiteX47" fmla="*/ 967299 w 5629983"/>
              <a:gd name="connsiteY47" fmla="*/ 642347 h 3325091"/>
              <a:gd name="connsiteX48" fmla="*/ 967299 w 5629983"/>
              <a:gd name="connsiteY48" fmla="*/ 1216681 h 3325091"/>
              <a:gd name="connsiteX49" fmla="*/ 642347 w 5629983"/>
              <a:gd name="connsiteY49" fmla="*/ 1209124 h 3325091"/>
              <a:gd name="connsiteX50" fmla="*/ 438307 w 5629983"/>
              <a:gd name="connsiteY50" fmla="*/ 1632317 h 3325091"/>
              <a:gd name="connsiteX51" fmla="*/ 241825 w 5629983"/>
              <a:gd name="connsiteY51" fmla="*/ 1813686 h 3325091"/>
              <a:gd name="connsiteX52" fmla="*/ 7557 w 5629983"/>
              <a:gd name="connsiteY52" fmla="*/ 1859028 h 3325091"/>
              <a:gd name="connsiteX53" fmla="*/ 0 w 5629983"/>
              <a:gd name="connsiteY53" fmla="*/ 3173950 h 3325091"/>
              <a:gd name="connsiteX54" fmla="*/ 90684 w 5629983"/>
              <a:gd name="connsiteY54" fmla="*/ 3083266 h 3325091"/>
              <a:gd name="connsiteX55" fmla="*/ 642347 w 5629983"/>
              <a:gd name="connsiteY55" fmla="*/ 2841441 h 3325091"/>
              <a:gd name="connsiteX56" fmla="*/ 763259 w 5629983"/>
              <a:gd name="connsiteY56" fmla="*/ 2894340 h 3325091"/>
              <a:gd name="connsiteX57" fmla="*/ 695246 w 5629983"/>
              <a:gd name="connsiteY57" fmla="*/ 2803656 h 3325091"/>
              <a:gd name="connsiteX58" fmla="*/ 634790 w 5629983"/>
              <a:gd name="connsiteY58" fmla="*/ 2350235 h 3325091"/>
              <a:gd name="connsiteX59" fmla="*/ 340066 w 5629983"/>
              <a:gd name="connsiteY59" fmla="*/ 2486261 h 3325091"/>
              <a:gd name="connsiteX60" fmla="*/ 317395 w 5629983"/>
              <a:gd name="connsiteY60" fmla="*/ 2584502 h 3325091"/>
              <a:gd name="connsiteX61" fmla="*/ 249382 w 5629983"/>
              <a:gd name="connsiteY61" fmla="*/ 2607173 h 3325091"/>
              <a:gd name="connsiteX62" fmla="*/ 196482 w 5629983"/>
              <a:gd name="connsiteY62" fmla="*/ 2644959 h 3325091"/>
              <a:gd name="connsiteX63" fmla="*/ 15114 w 5629983"/>
              <a:gd name="connsiteY63" fmla="*/ 2675187 h 3325091"/>
              <a:gd name="connsiteX64" fmla="*/ 22671 w 5629983"/>
              <a:gd name="connsiteY6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1888843 w 5629983"/>
              <a:gd name="connsiteY4" fmla="*/ 353940 h 3325091"/>
              <a:gd name="connsiteX5" fmla="*/ 2150229 w 5629983"/>
              <a:gd name="connsiteY5" fmla="*/ 230332 h 3325091"/>
              <a:gd name="connsiteX6" fmla="*/ 2233357 w 5629983"/>
              <a:gd name="connsiteY6" fmla="*/ 123293 h 3325091"/>
              <a:gd name="connsiteX7" fmla="*/ 2367474 w 5629983"/>
              <a:gd name="connsiteY7" fmla="*/ 111053 h 3325091"/>
              <a:gd name="connsiteX8" fmla="*/ 2467487 w 5629983"/>
              <a:gd name="connsiteY8" fmla="*/ 70571 h 3325091"/>
              <a:gd name="connsiteX9" fmla="*/ 2619887 w 5629983"/>
              <a:gd name="connsiteY9" fmla="*/ 65809 h 3325091"/>
              <a:gd name="connsiteX10" fmla="*/ 2793718 w 5629983"/>
              <a:gd name="connsiteY10" fmla="*/ 68190 h 3325091"/>
              <a:gd name="connsiteX11" fmla="*/ 2998505 w 5629983"/>
              <a:gd name="connsiteY11" fmla="*/ 96765 h 3325091"/>
              <a:gd name="connsiteX12" fmla="*/ 3142069 w 5629983"/>
              <a:gd name="connsiteY12" fmla="*/ 134373 h 3325091"/>
              <a:gd name="connsiteX13" fmla="*/ 3326331 w 5629983"/>
              <a:gd name="connsiteY13" fmla="*/ 105798 h 3325091"/>
              <a:gd name="connsiteX14" fmla="*/ 3555718 w 5629983"/>
              <a:gd name="connsiteY14" fmla="*/ 177728 h 3325091"/>
              <a:gd name="connsiteX15" fmla="*/ 3790517 w 5629983"/>
              <a:gd name="connsiteY15" fmla="*/ 298660 h 3325091"/>
              <a:gd name="connsiteX16" fmla="*/ 4181987 w 5629983"/>
              <a:gd name="connsiteY16" fmla="*/ 411090 h 3325091"/>
              <a:gd name="connsiteX17" fmla="*/ 4206055 w 5629983"/>
              <a:gd name="connsiteY17" fmla="*/ 429923 h 3325091"/>
              <a:gd name="connsiteX18" fmla="*/ 4176023 w 5629983"/>
              <a:gd name="connsiteY18" fmla="*/ 464088 h 3325091"/>
              <a:gd name="connsiteX19" fmla="*/ 3996249 w 5629983"/>
              <a:gd name="connsiteY19" fmla="*/ 465859 h 3325091"/>
              <a:gd name="connsiteX20" fmla="*/ 3984343 w 5629983"/>
              <a:gd name="connsiteY20" fmla="*/ 496815 h 3325091"/>
              <a:gd name="connsiteX21" fmla="*/ 3786699 w 5629983"/>
              <a:gd name="connsiteY21" fmla="*/ 451571 h 3325091"/>
              <a:gd name="connsiteX22" fmla="*/ 3774793 w 5629983"/>
              <a:gd name="connsiteY22" fmla="*/ 413471 h 3325091"/>
              <a:gd name="connsiteX23" fmla="*/ 3577149 w 5629983"/>
              <a:gd name="connsiteY23" fmla="*/ 368228 h 3325091"/>
              <a:gd name="connsiteX24" fmla="*/ 3555718 w 5629983"/>
              <a:gd name="connsiteY24" fmla="*/ 396802 h 3325091"/>
              <a:gd name="connsiteX25" fmla="*/ 3389031 w 5629983"/>
              <a:gd name="connsiteY25" fmla="*/ 361084 h 3325091"/>
              <a:gd name="connsiteX26" fmla="*/ 3379505 w 5629983"/>
              <a:gd name="connsiteY26" fmla="*/ 318221 h 3325091"/>
              <a:gd name="connsiteX27" fmla="*/ 3190303 w 5629983"/>
              <a:gd name="connsiteY27" fmla="*/ 281263 h 3325091"/>
              <a:gd name="connsiteX28" fmla="*/ 2995790 w 5629983"/>
              <a:gd name="connsiteY28" fmla="*/ 919891 h 3325091"/>
              <a:gd name="connsiteX29" fmla="*/ 3470327 w 5629983"/>
              <a:gd name="connsiteY29" fmla="*/ 1067095 h 3325091"/>
              <a:gd name="connsiteX30" fmla="*/ 3672714 w 5629983"/>
              <a:gd name="connsiteY30" fmla="*/ 1496291 h 3325091"/>
              <a:gd name="connsiteX31" fmla="*/ 3839381 w 5629983"/>
              <a:gd name="connsiteY31" fmla="*/ 1477969 h 3325091"/>
              <a:gd name="connsiteX32" fmla="*/ 3708846 w 5629983"/>
              <a:gd name="connsiteY32" fmla="*/ 1003529 h 3325091"/>
              <a:gd name="connsiteX33" fmla="*/ 4002015 w 5629983"/>
              <a:gd name="connsiteY33" fmla="*/ 850008 h 3325091"/>
              <a:gd name="connsiteX34" fmla="*/ 4050565 w 5629983"/>
              <a:gd name="connsiteY34" fmla="*/ 899286 h 3325091"/>
              <a:gd name="connsiteX35" fmla="*/ 4097049 w 5629983"/>
              <a:gd name="connsiteY35" fmla="*/ 807874 h 3325091"/>
              <a:gd name="connsiteX36" fmla="*/ 5335259 w 5629983"/>
              <a:gd name="connsiteY36" fmla="*/ 476092 h 3325091"/>
              <a:gd name="connsiteX37" fmla="*/ 5546856 w 5629983"/>
              <a:gd name="connsiteY37" fmla="*/ 423193 h 3325091"/>
              <a:gd name="connsiteX38" fmla="*/ 5546856 w 5629983"/>
              <a:gd name="connsiteY38" fmla="*/ 476092 h 3325091"/>
              <a:gd name="connsiteX39" fmla="*/ 5335259 w 5629983"/>
              <a:gd name="connsiteY39" fmla="*/ 929514 h 3325091"/>
              <a:gd name="connsiteX40" fmla="*/ 5048092 w 5629983"/>
              <a:gd name="connsiteY40" fmla="*/ 1851471 h 3325091"/>
              <a:gd name="connsiteX41" fmla="*/ 4995193 w 5629983"/>
              <a:gd name="connsiteY41" fmla="*/ 2395577 h 3325091"/>
              <a:gd name="connsiteX42" fmla="*/ 4972522 w 5629983"/>
              <a:gd name="connsiteY42" fmla="*/ 3317534 h 3325091"/>
              <a:gd name="connsiteX43" fmla="*/ 5629983 w 5629983"/>
              <a:gd name="connsiteY43" fmla="*/ 3325091 h 3325091"/>
              <a:gd name="connsiteX44" fmla="*/ 5622426 w 5629983"/>
              <a:gd name="connsiteY44" fmla="*/ 0 h 3325091"/>
              <a:gd name="connsiteX45" fmla="*/ 1458506 w 5629983"/>
              <a:gd name="connsiteY45" fmla="*/ 0 h 3325091"/>
              <a:gd name="connsiteX46" fmla="*/ 1239352 w 5629983"/>
              <a:gd name="connsiteY46" fmla="*/ 136026 h 3325091"/>
              <a:gd name="connsiteX47" fmla="*/ 967299 w 5629983"/>
              <a:gd name="connsiteY47" fmla="*/ 642347 h 3325091"/>
              <a:gd name="connsiteX48" fmla="*/ 967299 w 5629983"/>
              <a:gd name="connsiteY48" fmla="*/ 1216681 h 3325091"/>
              <a:gd name="connsiteX49" fmla="*/ 642347 w 5629983"/>
              <a:gd name="connsiteY49" fmla="*/ 1209124 h 3325091"/>
              <a:gd name="connsiteX50" fmla="*/ 438307 w 5629983"/>
              <a:gd name="connsiteY50" fmla="*/ 1632317 h 3325091"/>
              <a:gd name="connsiteX51" fmla="*/ 241825 w 5629983"/>
              <a:gd name="connsiteY51" fmla="*/ 1813686 h 3325091"/>
              <a:gd name="connsiteX52" fmla="*/ 7557 w 5629983"/>
              <a:gd name="connsiteY52" fmla="*/ 1859028 h 3325091"/>
              <a:gd name="connsiteX53" fmla="*/ 0 w 5629983"/>
              <a:gd name="connsiteY53" fmla="*/ 3173950 h 3325091"/>
              <a:gd name="connsiteX54" fmla="*/ 90684 w 5629983"/>
              <a:gd name="connsiteY54" fmla="*/ 3083266 h 3325091"/>
              <a:gd name="connsiteX55" fmla="*/ 642347 w 5629983"/>
              <a:gd name="connsiteY55" fmla="*/ 2841441 h 3325091"/>
              <a:gd name="connsiteX56" fmla="*/ 763259 w 5629983"/>
              <a:gd name="connsiteY56" fmla="*/ 2894340 h 3325091"/>
              <a:gd name="connsiteX57" fmla="*/ 695246 w 5629983"/>
              <a:gd name="connsiteY57" fmla="*/ 2803656 h 3325091"/>
              <a:gd name="connsiteX58" fmla="*/ 634790 w 5629983"/>
              <a:gd name="connsiteY58" fmla="*/ 2350235 h 3325091"/>
              <a:gd name="connsiteX59" fmla="*/ 340066 w 5629983"/>
              <a:gd name="connsiteY59" fmla="*/ 2486261 h 3325091"/>
              <a:gd name="connsiteX60" fmla="*/ 317395 w 5629983"/>
              <a:gd name="connsiteY60" fmla="*/ 2584502 h 3325091"/>
              <a:gd name="connsiteX61" fmla="*/ 249382 w 5629983"/>
              <a:gd name="connsiteY61" fmla="*/ 2607173 h 3325091"/>
              <a:gd name="connsiteX62" fmla="*/ 196482 w 5629983"/>
              <a:gd name="connsiteY62" fmla="*/ 2644959 h 3325091"/>
              <a:gd name="connsiteX63" fmla="*/ 15114 w 5629983"/>
              <a:gd name="connsiteY63" fmla="*/ 2675187 h 3325091"/>
              <a:gd name="connsiteX64" fmla="*/ 22671 w 5629983"/>
              <a:gd name="connsiteY6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689368 w 5629983"/>
              <a:gd name="connsiteY3" fmla="*/ 495753 h 3325091"/>
              <a:gd name="connsiteX4" fmla="*/ 1888843 w 5629983"/>
              <a:gd name="connsiteY4" fmla="*/ 353940 h 3325091"/>
              <a:gd name="connsiteX5" fmla="*/ 2150229 w 5629983"/>
              <a:gd name="connsiteY5" fmla="*/ 230332 h 3325091"/>
              <a:gd name="connsiteX6" fmla="*/ 2233357 w 5629983"/>
              <a:gd name="connsiteY6" fmla="*/ 123293 h 3325091"/>
              <a:gd name="connsiteX7" fmla="*/ 2367474 w 5629983"/>
              <a:gd name="connsiteY7" fmla="*/ 111053 h 3325091"/>
              <a:gd name="connsiteX8" fmla="*/ 2467487 w 5629983"/>
              <a:gd name="connsiteY8" fmla="*/ 70571 h 3325091"/>
              <a:gd name="connsiteX9" fmla="*/ 2619887 w 5629983"/>
              <a:gd name="connsiteY9" fmla="*/ 65809 h 3325091"/>
              <a:gd name="connsiteX10" fmla="*/ 2793718 w 5629983"/>
              <a:gd name="connsiteY10" fmla="*/ 68190 h 3325091"/>
              <a:gd name="connsiteX11" fmla="*/ 2998505 w 5629983"/>
              <a:gd name="connsiteY11" fmla="*/ 96765 h 3325091"/>
              <a:gd name="connsiteX12" fmla="*/ 3142069 w 5629983"/>
              <a:gd name="connsiteY12" fmla="*/ 134373 h 3325091"/>
              <a:gd name="connsiteX13" fmla="*/ 3326331 w 5629983"/>
              <a:gd name="connsiteY13" fmla="*/ 105798 h 3325091"/>
              <a:gd name="connsiteX14" fmla="*/ 3555718 w 5629983"/>
              <a:gd name="connsiteY14" fmla="*/ 177728 h 3325091"/>
              <a:gd name="connsiteX15" fmla="*/ 3790517 w 5629983"/>
              <a:gd name="connsiteY15" fmla="*/ 298660 h 3325091"/>
              <a:gd name="connsiteX16" fmla="*/ 4181987 w 5629983"/>
              <a:gd name="connsiteY16" fmla="*/ 411090 h 3325091"/>
              <a:gd name="connsiteX17" fmla="*/ 4206055 w 5629983"/>
              <a:gd name="connsiteY17" fmla="*/ 429923 h 3325091"/>
              <a:gd name="connsiteX18" fmla="*/ 4176023 w 5629983"/>
              <a:gd name="connsiteY18" fmla="*/ 464088 h 3325091"/>
              <a:gd name="connsiteX19" fmla="*/ 3996249 w 5629983"/>
              <a:gd name="connsiteY19" fmla="*/ 465859 h 3325091"/>
              <a:gd name="connsiteX20" fmla="*/ 3984343 w 5629983"/>
              <a:gd name="connsiteY20" fmla="*/ 496815 h 3325091"/>
              <a:gd name="connsiteX21" fmla="*/ 3786699 w 5629983"/>
              <a:gd name="connsiteY21" fmla="*/ 451571 h 3325091"/>
              <a:gd name="connsiteX22" fmla="*/ 3774793 w 5629983"/>
              <a:gd name="connsiteY22" fmla="*/ 413471 h 3325091"/>
              <a:gd name="connsiteX23" fmla="*/ 3577149 w 5629983"/>
              <a:gd name="connsiteY23" fmla="*/ 368228 h 3325091"/>
              <a:gd name="connsiteX24" fmla="*/ 3555718 w 5629983"/>
              <a:gd name="connsiteY24" fmla="*/ 396802 h 3325091"/>
              <a:gd name="connsiteX25" fmla="*/ 3389031 w 5629983"/>
              <a:gd name="connsiteY25" fmla="*/ 361084 h 3325091"/>
              <a:gd name="connsiteX26" fmla="*/ 3379505 w 5629983"/>
              <a:gd name="connsiteY26" fmla="*/ 318221 h 3325091"/>
              <a:gd name="connsiteX27" fmla="*/ 3190303 w 5629983"/>
              <a:gd name="connsiteY27" fmla="*/ 281263 h 3325091"/>
              <a:gd name="connsiteX28" fmla="*/ 2995790 w 5629983"/>
              <a:gd name="connsiteY28" fmla="*/ 919891 h 3325091"/>
              <a:gd name="connsiteX29" fmla="*/ 3470327 w 5629983"/>
              <a:gd name="connsiteY29" fmla="*/ 1067095 h 3325091"/>
              <a:gd name="connsiteX30" fmla="*/ 3672714 w 5629983"/>
              <a:gd name="connsiteY30" fmla="*/ 1496291 h 3325091"/>
              <a:gd name="connsiteX31" fmla="*/ 3839381 w 5629983"/>
              <a:gd name="connsiteY31" fmla="*/ 1477969 h 3325091"/>
              <a:gd name="connsiteX32" fmla="*/ 3708846 w 5629983"/>
              <a:gd name="connsiteY32" fmla="*/ 1003529 h 3325091"/>
              <a:gd name="connsiteX33" fmla="*/ 4002015 w 5629983"/>
              <a:gd name="connsiteY33" fmla="*/ 850008 h 3325091"/>
              <a:gd name="connsiteX34" fmla="*/ 4050565 w 5629983"/>
              <a:gd name="connsiteY34" fmla="*/ 899286 h 3325091"/>
              <a:gd name="connsiteX35" fmla="*/ 4097049 w 5629983"/>
              <a:gd name="connsiteY35" fmla="*/ 807874 h 3325091"/>
              <a:gd name="connsiteX36" fmla="*/ 5335259 w 5629983"/>
              <a:gd name="connsiteY36" fmla="*/ 476092 h 3325091"/>
              <a:gd name="connsiteX37" fmla="*/ 5546856 w 5629983"/>
              <a:gd name="connsiteY37" fmla="*/ 423193 h 3325091"/>
              <a:gd name="connsiteX38" fmla="*/ 5546856 w 5629983"/>
              <a:gd name="connsiteY38" fmla="*/ 476092 h 3325091"/>
              <a:gd name="connsiteX39" fmla="*/ 5335259 w 5629983"/>
              <a:gd name="connsiteY39" fmla="*/ 929514 h 3325091"/>
              <a:gd name="connsiteX40" fmla="*/ 5048092 w 5629983"/>
              <a:gd name="connsiteY40" fmla="*/ 1851471 h 3325091"/>
              <a:gd name="connsiteX41" fmla="*/ 4995193 w 5629983"/>
              <a:gd name="connsiteY41" fmla="*/ 2395577 h 3325091"/>
              <a:gd name="connsiteX42" fmla="*/ 4972522 w 5629983"/>
              <a:gd name="connsiteY42" fmla="*/ 3317534 h 3325091"/>
              <a:gd name="connsiteX43" fmla="*/ 5629983 w 5629983"/>
              <a:gd name="connsiteY43" fmla="*/ 3325091 h 3325091"/>
              <a:gd name="connsiteX44" fmla="*/ 5622426 w 5629983"/>
              <a:gd name="connsiteY44" fmla="*/ 0 h 3325091"/>
              <a:gd name="connsiteX45" fmla="*/ 1458506 w 5629983"/>
              <a:gd name="connsiteY45" fmla="*/ 0 h 3325091"/>
              <a:gd name="connsiteX46" fmla="*/ 1239352 w 5629983"/>
              <a:gd name="connsiteY46" fmla="*/ 136026 h 3325091"/>
              <a:gd name="connsiteX47" fmla="*/ 967299 w 5629983"/>
              <a:gd name="connsiteY47" fmla="*/ 642347 h 3325091"/>
              <a:gd name="connsiteX48" fmla="*/ 967299 w 5629983"/>
              <a:gd name="connsiteY48" fmla="*/ 1216681 h 3325091"/>
              <a:gd name="connsiteX49" fmla="*/ 642347 w 5629983"/>
              <a:gd name="connsiteY49" fmla="*/ 1209124 h 3325091"/>
              <a:gd name="connsiteX50" fmla="*/ 438307 w 5629983"/>
              <a:gd name="connsiteY50" fmla="*/ 1632317 h 3325091"/>
              <a:gd name="connsiteX51" fmla="*/ 241825 w 5629983"/>
              <a:gd name="connsiteY51" fmla="*/ 1813686 h 3325091"/>
              <a:gd name="connsiteX52" fmla="*/ 7557 w 5629983"/>
              <a:gd name="connsiteY52" fmla="*/ 1859028 h 3325091"/>
              <a:gd name="connsiteX53" fmla="*/ 0 w 5629983"/>
              <a:gd name="connsiteY53" fmla="*/ 3173950 h 3325091"/>
              <a:gd name="connsiteX54" fmla="*/ 90684 w 5629983"/>
              <a:gd name="connsiteY54" fmla="*/ 3083266 h 3325091"/>
              <a:gd name="connsiteX55" fmla="*/ 642347 w 5629983"/>
              <a:gd name="connsiteY55" fmla="*/ 2841441 h 3325091"/>
              <a:gd name="connsiteX56" fmla="*/ 763259 w 5629983"/>
              <a:gd name="connsiteY56" fmla="*/ 2894340 h 3325091"/>
              <a:gd name="connsiteX57" fmla="*/ 695246 w 5629983"/>
              <a:gd name="connsiteY57" fmla="*/ 2803656 h 3325091"/>
              <a:gd name="connsiteX58" fmla="*/ 634790 w 5629983"/>
              <a:gd name="connsiteY58" fmla="*/ 2350235 h 3325091"/>
              <a:gd name="connsiteX59" fmla="*/ 340066 w 5629983"/>
              <a:gd name="connsiteY59" fmla="*/ 2486261 h 3325091"/>
              <a:gd name="connsiteX60" fmla="*/ 317395 w 5629983"/>
              <a:gd name="connsiteY60" fmla="*/ 2584502 h 3325091"/>
              <a:gd name="connsiteX61" fmla="*/ 249382 w 5629983"/>
              <a:gd name="connsiteY61" fmla="*/ 2607173 h 3325091"/>
              <a:gd name="connsiteX62" fmla="*/ 196482 w 5629983"/>
              <a:gd name="connsiteY62" fmla="*/ 2644959 h 3325091"/>
              <a:gd name="connsiteX63" fmla="*/ 15114 w 5629983"/>
              <a:gd name="connsiteY63" fmla="*/ 2675187 h 3325091"/>
              <a:gd name="connsiteX64" fmla="*/ 22671 w 5629983"/>
              <a:gd name="connsiteY6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626905 w 5629983"/>
              <a:gd name="connsiteY3" fmla="*/ 603971 h 3325091"/>
              <a:gd name="connsiteX4" fmla="*/ 1689368 w 5629983"/>
              <a:gd name="connsiteY4" fmla="*/ 495753 h 3325091"/>
              <a:gd name="connsiteX5" fmla="*/ 1888843 w 5629983"/>
              <a:gd name="connsiteY5" fmla="*/ 353940 h 3325091"/>
              <a:gd name="connsiteX6" fmla="*/ 2150229 w 5629983"/>
              <a:gd name="connsiteY6" fmla="*/ 230332 h 3325091"/>
              <a:gd name="connsiteX7" fmla="*/ 2233357 w 5629983"/>
              <a:gd name="connsiteY7" fmla="*/ 123293 h 3325091"/>
              <a:gd name="connsiteX8" fmla="*/ 2367474 w 5629983"/>
              <a:gd name="connsiteY8" fmla="*/ 111053 h 3325091"/>
              <a:gd name="connsiteX9" fmla="*/ 2467487 w 5629983"/>
              <a:gd name="connsiteY9" fmla="*/ 70571 h 3325091"/>
              <a:gd name="connsiteX10" fmla="*/ 2619887 w 5629983"/>
              <a:gd name="connsiteY10" fmla="*/ 65809 h 3325091"/>
              <a:gd name="connsiteX11" fmla="*/ 2793718 w 5629983"/>
              <a:gd name="connsiteY11" fmla="*/ 68190 h 3325091"/>
              <a:gd name="connsiteX12" fmla="*/ 2998505 w 5629983"/>
              <a:gd name="connsiteY12" fmla="*/ 96765 h 3325091"/>
              <a:gd name="connsiteX13" fmla="*/ 3142069 w 5629983"/>
              <a:gd name="connsiteY13" fmla="*/ 134373 h 3325091"/>
              <a:gd name="connsiteX14" fmla="*/ 3326331 w 5629983"/>
              <a:gd name="connsiteY14" fmla="*/ 105798 h 3325091"/>
              <a:gd name="connsiteX15" fmla="*/ 3555718 w 5629983"/>
              <a:gd name="connsiteY15" fmla="*/ 177728 h 3325091"/>
              <a:gd name="connsiteX16" fmla="*/ 3790517 w 5629983"/>
              <a:gd name="connsiteY16" fmla="*/ 298660 h 3325091"/>
              <a:gd name="connsiteX17" fmla="*/ 4181987 w 5629983"/>
              <a:gd name="connsiteY17" fmla="*/ 411090 h 3325091"/>
              <a:gd name="connsiteX18" fmla="*/ 4206055 w 5629983"/>
              <a:gd name="connsiteY18" fmla="*/ 429923 h 3325091"/>
              <a:gd name="connsiteX19" fmla="*/ 4176023 w 5629983"/>
              <a:gd name="connsiteY19" fmla="*/ 464088 h 3325091"/>
              <a:gd name="connsiteX20" fmla="*/ 3996249 w 5629983"/>
              <a:gd name="connsiteY20" fmla="*/ 465859 h 3325091"/>
              <a:gd name="connsiteX21" fmla="*/ 3984343 w 5629983"/>
              <a:gd name="connsiteY21" fmla="*/ 496815 h 3325091"/>
              <a:gd name="connsiteX22" fmla="*/ 3786699 w 5629983"/>
              <a:gd name="connsiteY22" fmla="*/ 451571 h 3325091"/>
              <a:gd name="connsiteX23" fmla="*/ 3774793 w 5629983"/>
              <a:gd name="connsiteY23" fmla="*/ 413471 h 3325091"/>
              <a:gd name="connsiteX24" fmla="*/ 3577149 w 5629983"/>
              <a:gd name="connsiteY24" fmla="*/ 368228 h 3325091"/>
              <a:gd name="connsiteX25" fmla="*/ 3555718 w 5629983"/>
              <a:gd name="connsiteY25" fmla="*/ 396802 h 3325091"/>
              <a:gd name="connsiteX26" fmla="*/ 3389031 w 5629983"/>
              <a:gd name="connsiteY26" fmla="*/ 361084 h 3325091"/>
              <a:gd name="connsiteX27" fmla="*/ 3379505 w 5629983"/>
              <a:gd name="connsiteY27" fmla="*/ 318221 h 3325091"/>
              <a:gd name="connsiteX28" fmla="*/ 3190303 w 5629983"/>
              <a:gd name="connsiteY28" fmla="*/ 281263 h 3325091"/>
              <a:gd name="connsiteX29" fmla="*/ 2995790 w 5629983"/>
              <a:gd name="connsiteY29" fmla="*/ 919891 h 3325091"/>
              <a:gd name="connsiteX30" fmla="*/ 3470327 w 5629983"/>
              <a:gd name="connsiteY30" fmla="*/ 1067095 h 3325091"/>
              <a:gd name="connsiteX31" fmla="*/ 3672714 w 5629983"/>
              <a:gd name="connsiteY31" fmla="*/ 1496291 h 3325091"/>
              <a:gd name="connsiteX32" fmla="*/ 3839381 w 5629983"/>
              <a:gd name="connsiteY32" fmla="*/ 1477969 h 3325091"/>
              <a:gd name="connsiteX33" fmla="*/ 3708846 w 5629983"/>
              <a:gd name="connsiteY33" fmla="*/ 1003529 h 3325091"/>
              <a:gd name="connsiteX34" fmla="*/ 4002015 w 5629983"/>
              <a:gd name="connsiteY34" fmla="*/ 850008 h 3325091"/>
              <a:gd name="connsiteX35" fmla="*/ 4050565 w 5629983"/>
              <a:gd name="connsiteY35" fmla="*/ 899286 h 3325091"/>
              <a:gd name="connsiteX36" fmla="*/ 4097049 w 5629983"/>
              <a:gd name="connsiteY36" fmla="*/ 807874 h 3325091"/>
              <a:gd name="connsiteX37" fmla="*/ 5335259 w 5629983"/>
              <a:gd name="connsiteY37" fmla="*/ 476092 h 3325091"/>
              <a:gd name="connsiteX38" fmla="*/ 5546856 w 5629983"/>
              <a:gd name="connsiteY38" fmla="*/ 423193 h 3325091"/>
              <a:gd name="connsiteX39" fmla="*/ 5546856 w 5629983"/>
              <a:gd name="connsiteY39" fmla="*/ 476092 h 3325091"/>
              <a:gd name="connsiteX40" fmla="*/ 5335259 w 5629983"/>
              <a:gd name="connsiteY40" fmla="*/ 929514 h 3325091"/>
              <a:gd name="connsiteX41" fmla="*/ 5048092 w 5629983"/>
              <a:gd name="connsiteY41" fmla="*/ 1851471 h 3325091"/>
              <a:gd name="connsiteX42" fmla="*/ 4995193 w 5629983"/>
              <a:gd name="connsiteY42" fmla="*/ 2395577 h 3325091"/>
              <a:gd name="connsiteX43" fmla="*/ 4972522 w 5629983"/>
              <a:gd name="connsiteY43" fmla="*/ 3317534 h 3325091"/>
              <a:gd name="connsiteX44" fmla="*/ 5629983 w 5629983"/>
              <a:gd name="connsiteY44" fmla="*/ 3325091 h 3325091"/>
              <a:gd name="connsiteX45" fmla="*/ 5622426 w 5629983"/>
              <a:gd name="connsiteY45" fmla="*/ 0 h 3325091"/>
              <a:gd name="connsiteX46" fmla="*/ 1458506 w 5629983"/>
              <a:gd name="connsiteY46" fmla="*/ 0 h 3325091"/>
              <a:gd name="connsiteX47" fmla="*/ 1239352 w 5629983"/>
              <a:gd name="connsiteY47" fmla="*/ 136026 h 3325091"/>
              <a:gd name="connsiteX48" fmla="*/ 967299 w 5629983"/>
              <a:gd name="connsiteY48" fmla="*/ 642347 h 3325091"/>
              <a:gd name="connsiteX49" fmla="*/ 967299 w 5629983"/>
              <a:gd name="connsiteY49" fmla="*/ 1216681 h 3325091"/>
              <a:gd name="connsiteX50" fmla="*/ 642347 w 5629983"/>
              <a:gd name="connsiteY50" fmla="*/ 1209124 h 3325091"/>
              <a:gd name="connsiteX51" fmla="*/ 438307 w 5629983"/>
              <a:gd name="connsiteY51" fmla="*/ 1632317 h 3325091"/>
              <a:gd name="connsiteX52" fmla="*/ 241825 w 5629983"/>
              <a:gd name="connsiteY52" fmla="*/ 1813686 h 3325091"/>
              <a:gd name="connsiteX53" fmla="*/ 7557 w 5629983"/>
              <a:gd name="connsiteY53" fmla="*/ 1859028 h 3325091"/>
              <a:gd name="connsiteX54" fmla="*/ 0 w 5629983"/>
              <a:gd name="connsiteY54" fmla="*/ 3173950 h 3325091"/>
              <a:gd name="connsiteX55" fmla="*/ 90684 w 5629983"/>
              <a:gd name="connsiteY55" fmla="*/ 3083266 h 3325091"/>
              <a:gd name="connsiteX56" fmla="*/ 642347 w 5629983"/>
              <a:gd name="connsiteY56" fmla="*/ 2841441 h 3325091"/>
              <a:gd name="connsiteX57" fmla="*/ 763259 w 5629983"/>
              <a:gd name="connsiteY57" fmla="*/ 2894340 h 3325091"/>
              <a:gd name="connsiteX58" fmla="*/ 695246 w 5629983"/>
              <a:gd name="connsiteY58" fmla="*/ 2803656 h 3325091"/>
              <a:gd name="connsiteX59" fmla="*/ 634790 w 5629983"/>
              <a:gd name="connsiteY59" fmla="*/ 2350235 h 3325091"/>
              <a:gd name="connsiteX60" fmla="*/ 340066 w 5629983"/>
              <a:gd name="connsiteY60" fmla="*/ 2486261 h 3325091"/>
              <a:gd name="connsiteX61" fmla="*/ 317395 w 5629983"/>
              <a:gd name="connsiteY61" fmla="*/ 2584502 h 3325091"/>
              <a:gd name="connsiteX62" fmla="*/ 249382 w 5629983"/>
              <a:gd name="connsiteY62" fmla="*/ 2607173 h 3325091"/>
              <a:gd name="connsiteX63" fmla="*/ 196482 w 5629983"/>
              <a:gd name="connsiteY63" fmla="*/ 2644959 h 3325091"/>
              <a:gd name="connsiteX64" fmla="*/ 15114 w 5629983"/>
              <a:gd name="connsiteY64" fmla="*/ 2675187 h 3325091"/>
              <a:gd name="connsiteX65" fmla="*/ 22671 w 5629983"/>
              <a:gd name="connsiteY6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98330 w 5629983"/>
              <a:gd name="connsiteY3" fmla="*/ 587303 h 3325091"/>
              <a:gd name="connsiteX4" fmla="*/ 1689368 w 5629983"/>
              <a:gd name="connsiteY4" fmla="*/ 495753 h 3325091"/>
              <a:gd name="connsiteX5" fmla="*/ 1888843 w 5629983"/>
              <a:gd name="connsiteY5" fmla="*/ 353940 h 3325091"/>
              <a:gd name="connsiteX6" fmla="*/ 2150229 w 5629983"/>
              <a:gd name="connsiteY6" fmla="*/ 230332 h 3325091"/>
              <a:gd name="connsiteX7" fmla="*/ 2233357 w 5629983"/>
              <a:gd name="connsiteY7" fmla="*/ 123293 h 3325091"/>
              <a:gd name="connsiteX8" fmla="*/ 2367474 w 5629983"/>
              <a:gd name="connsiteY8" fmla="*/ 111053 h 3325091"/>
              <a:gd name="connsiteX9" fmla="*/ 2467487 w 5629983"/>
              <a:gd name="connsiteY9" fmla="*/ 70571 h 3325091"/>
              <a:gd name="connsiteX10" fmla="*/ 2619887 w 5629983"/>
              <a:gd name="connsiteY10" fmla="*/ 65809 h 3325091"/>
              <a:gd name="connsiteX11" fmla="*/ 2793718 w 5629983"/>
              <a:gd name="connsiteY11" fmla="*/ 68190 h 3325091"/>
              <a:gd name="connsiteX12" fmla="*/ 2998505 w 5629983"/>
              <a:gd name="connsiteY12" fmla="*/ 96765 h 3325091"/>
              <a:gd name="connsiteX13" fmla="*/ 3142069 w 5629983"/>
              <a:gd name="connsiteY13" fmla="*/ 134373 h 3325091"/>
              <a:gd name="connsiteX14" fmla="*/ 3326331 w 5629983"/>
              <a:gd name="connsiteY14" fmla="*/ 105798 h 3325091"/>
              <a:gd name="connsiteX15" fmla="*/ 3555718 w 5629983"/>
              <a:gd name="connsiteY15" fmla="*/ 177728 h 3325091"/>
              <a:gd name="connsiteX16" fmla="*/ 3790517 w 5629983"/>
              <a:gd name="connsiteY16" fmla="*/ 298660 h 3325091"/>
              <a:gd name="connsiteX17" fmla="*/ 4181987 w 5629983"/>
              <a:gd name="connsiteY17" fmla="*/ 411090 h 3325091"/>
              <a:gd name="connsiteX18" fmla="*/ 4206055 w 5629983"/>
              <a:gd name="connsiteY18" fmla="*/ 429923 h 3325091"/>
              <a:gd name="connsiteX19" fmla="*/ 4176023 w 5629983"/>
              <a:gd name="connsiteY19" fmla="*/ 464088 h 3325091"/>
              <a:gd name="connsiteX20" fmla="*/ 3996249 w 5629983"/>
              <a:gd name="connsiteY20" fmla="*/ 465859 h 3325091"/>
              <a:gd name="connsiteX21" fmla="*/ 3984343 w 5629983"/>
              <a:gd name="connsiteY21" fmla="*/ 496815 h 3325091"/>
              <a:gd name="connsiteX22" fmla="*/ 3786699 w 5629983"/>
              <a:gd name="connsiteY22" fmla="*/ 451571 h 3325091"/>
              <a:gd name="connsiteX23" fmla="*/ 3774793 w 5629983"/>
              <a:gd name="connsiteY23" fmla="*/ 413471 h 3325091"/>
              <a:gd name="connsiteX24" fmla="*/ 3577149 w 5629983"/>
              <a:gd name="connsiteY24" fmla="*/ 368228 h 3325091"/>
              <a:gd name="connsiteX25" fmla="*/ 3555718 w 5629983"/>
              <a:gd name="connsiteY25" fmla="*/ 396802 h 3325091"/>
              <a:gd name="connsiteX26" fmla="*/ 3389031 w 5629983"/>
              <a:gd name="connsiteY26" fmla="*/ 361084 h 3325091"/>
              <a:gd name="connsiteX27" fmla="*/ 3379505 w 5629983"/>
              <a:gd name="connsiteY27" fmla="*/ 318221 h 3325091"/>
              <a:gd name="connsiteX28" fmla="*/ 3190303 w 5629983"/>
              <a:gd name="connsiteY28" fmla="*/ 281263 h 3325091"/>
              <a:gd name="connsiteX29" fmla="*/ 2995790 w 5629983"/>
              <a:gd name="connsiteY29" fmla="*/ 919891 h 3325091"/>
              <a:gd name="connsiteX30" fmla="*/ 3470327 w 5629983"/>
              <a:gd name="connsiteY30" fmla="*/ 1067095 h 3325091"/>
              <a:gd name="connsiteX31" fmla="*/ 3672714 w 5629983"/>
              <a:gd name="connsiteY31" fmla="*/ 1496291 h 3325091"/>
              <a:gd name="connsiteX32" fmla="*/ 3839381 w 5629983"/>
              <a:gd name="connsiteY32" fmla="*/ 1477969 h 3325091"/>
              <a:gd name="connsiteX33" fmla="*/ 3708846 w 5629983"/>
              <a:gd name="connsiteY33" fmla="*/ 1003529 h 3325091"/>
              <a:gd name="connsiteX34" fmla="*/ 4002015 w 5629983"/>
              <a:gd name="connsiteY34" fmla="*/ 850008 h 3325091"/>
              <a:gd name="connsiteX35" fmla="*/ 4050565 w 5629983"/>
              <a:gd name="connsiteY35" fmla="*/ 899286 h 3325091"/>
              <a:gd name="connsiteX36" fmla="*/ 4097049 w 5629983"/>
              <a:gd name="connsiteY36" fmla="*/ 807874 h 3325091"/>
              <a:gd name="connsiteX37" fmla="*/ 5335259 w 5629983"/>
              <a:gd name="connsiteY37" fmla="*/ 476092 h 3325091"/>
              <a:gd name="connsiteX38" fmla="*/ 5546856 w 5629983"/>
              <a:gd name="connsiteY38" fmla="*/ 423193 h 3325091"/>
              <a:gd name="connsiteX39" fmla="*/ 5546856 w 5629983"/>
              <a:gd name="connsiteY39" fmla="*/ 476092 h 3325091"/>
              <a:gd name="connsiteX40" fmla="*/ 5335259 w 5629983"/>
              <a:gd name="connsiteY40" fmla="*/ 929514 h 3325091"/>
              <a:gd name="connsiteX41" fmla="*/ 5048092 w 5629983"/>
              <a:gd name="connsiteY41" fmla="*/ 1851471 h 3325091"/>
              <a:gd name="connsiteX42" fmla="*/ 4995193 w 5629983"/>
              <a:gd name="connsiteY42" fmla="*/ 2395577 h 3325091"/>
              <a:gd name="connsiteX43" fmla="*/ 4972522 w 5629983"/>
              <a:gd name="connsiteY43" fmla="*/ 3317534 h 3325091"/>
              <a:gd name="connsiteX44" fmla="*/ 5629983 w 5629983"/>
              <a:gd name="connsiteY44" fmla="*/ 3325091 h 3325091"/>
              <a:gd name="connsiteX45" fmla="*/ 5622426 w 5629983"/>
              <a:gd name="connsiteY45" fmla="*/ 0 h 3325091"/>
              <a:gd name="connsiteX46" fmla="*/ 1458506 w 5629983"/>
              <a:gd name="connsiteY46" fmla="*/ 0 h 3325091"/>
              <a:gd name="connsiteX47" fmla="*/ 1239352 w 5629983"/>
              <a:gd name="connsiteY47" fmla="*/ 136026 h 3325091"/>
              <a:gd name="connsiteX48" fmla="*/ 967299 w 5629983"/>
              <a:gd name="connsiteY48" fmla="*/ 642347 h 3325091"/>
              <a:gd name="connsiteX49" fmla="*/ 967299 w 5629983"/>
              <a:gd name="connsiteY49" fmla="*/ 1216681 h 3325091"/>
              <a:gd name="connsiteX50" fmla="*/ 642347 w 5629983"/>
              <a:gd name="connsiteY50" fmla="*/ 1209124 h 3325091"/>
              <a:gd name="connsiteX51" fmla="*/ 438307 w 5629983"/>
              <a:gd name="connsiteY51" fmla="*/ 1632317 h 3325091"/>
              <a:gd name="connsiteX52" fmla="*/ 241825 w 5629983"/>
              <a:gd name="connsiteY52" fmla="*/ 1813686 h 3325091"/>
              <a:gd name="connsiteX53" fmla="*/ 7557 w 5629983"/>
              <a:gd name="connsiteY53" fmla="*/ 1859028 h 3325091"/>
              <a:gd name="connsiteX54" fmla="*/ 0 w 5629983"/>
              <a:gd name="connsiteY54" fmla="*/ 3173950 h 3325091"/>
              <a:gd name="connsiteX55" fmla="*/ 90684 w 5629983"/>
              <a:gd name="connsiteY55" fmla="*/ 3083266 h 3325091"/>
              <a:gd name="connsiteX56" fmla="*/ 642347 w 5629983"/>
              <a:gd name="connsiteY56" fmla="*/ 2841441 h 3325091"/>
              <a:gd name="connsiteX57" fmla="*/ 763259 w 5629983"/>
              <a:gd name="connsiteY57" fmla="*/ 2894340 h 3325091"/>
              <a:gd name="connsiteX58" fmla="*/ 695246 w 5629983"/>
              <a:gd name="connsiteY58" fmla="*/ 2803656 h 3325091"/>
              <a:gd name="connsiteX59" fmla="*/ 634790 w 5629983"/>
              <a:gd name="connsiteY59" fmla="*/ 2350235 h 3325091"/>
              <a:gd name="connsiteX60" fmla="*/ 340066 w 5629983"/>
              <a:gd name="connsiteY60" fmla="*/ 2486261 h 3325091"/>
              <a:gd name="connsiteX61" fmla="*/ 317395 w 5629983"/>
              <a:gd name="connsiteY61" fmla="*/ 2584502 h 3325091"/>
              <a:gd name="connsiteX62" fmla="*/ 249382 w 5629983"/>
              <a:gd name="connsiteY62" fmla="*/ 2607173 h 3325091"/>
              <a:gd name="connsiteX63" fmla="*/ 196482 w 5629983"/>
              <a:gd name="connsiteY63" fmla="*/ 2644959 h 3325091"/>
              <a:gd name="connsiteX64" fmla="*/ 15114 w 5629983"/>
              <a:gd name="connsiteY64" fmla="*/ 2675187 h 3325091"/>
              <a:gd name="connsiteX65" fmla="*/ 22671 w 5629983"/>
              <a:gd name="connsiteY6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460218 w 5629983"/>
              <a:gd name="connsiteY3" fmla="*/ 854003 h 3325091"/>
              <a:gd name="connsiteX4" fmla="*/ 1598330 w 5629983"/>
              <a:gd name="connsiteY4" fmla="*/ 587303 h 3325091"/>
              <a:gd name="connsiteX5" fmla="*/ 1689368 w 5629983"/>
              <a:gd name="connsiteY5" fmla="*/ 495753 h 3325091"/>
              <a:gd name="connsiteX6" fmla="*/ 1888843 w 5629983"/>
              <a:gd name="connsiteY6" fmla="*/ 353940 h 3325091"/>
              <a:gd name="connsiteX7" fmla="*/ 2150229 w 5629983"/>
              <a:gd name="connsiteY7" fmla="*/ 230332 h 3325091"/>
              <a:gd name="connsiteX8" fmla="*/ 2233357 w 5629983"/>
              <a:gd name="connsiteY8" fmla="*/ 123293 h 3325091"/>
              <a:gd name="connsiteX9" fmla="*/ 2367474 w 5629983"/>
              <a:gd name="connsiteY9" fmla="*/ 111053 h 3325091"/>
              <a:gd name="connsiteX10" fmla="*/ 2467487 w 5629983"/>
              <a:gd name="connsiteY10" fmla="*/ 70571 h 3325091"/>
              <a:gd name="connsiteX11" fmla="*/ 2619887 w 5629983"/>
              <a:gd name="connsiteY11" fmla="*/ 65809 h 3325091"/>
              <a:gd name="connsiteX12" fmla="*/ 2793718 w 5629983"/>
              <a:gd name="connsiteY12" fmla="*/ 68190 h 3325091"/>
              <a:gd name="connsiteX13" fmla="*/ 2998505 w 5629983"/>
              <a:gd name="connsiteY13" fmla="*/ 96765 h 3325091"/>
              <a:gd name="connsiteX14" fmla="*/ 3142069 w 5629983"/>
              <a:gd name="connsiteY14" fmla="*/ 134373 h 3325091"/>
              <a:gd name="connsiteX15" fmla="*/ 3326331 w 5629983"/>
              <a:gd name="connsiteY15" fmla="*/ 105798 h 3325091"/>
              <a:gd name="connsiteX16" fmla="*/ 3555718 w 5629983"/>
              <a:gd name="connsiteY16" fmla="*/ 177728 h 3325091"/>
              <a:gd name="connsiteX17" fmla="*/ 3790517 w 5629983"/>
              <a:gd name="connsiteY17" fmla="*/ 298660 h 3325091"/>
              <a:gd name="connsiteX18" fmla="*/ 4181987 w 5629983"/>
              <a:gd name="connsiteY18" fmla="*/ 411090 h 3325091"/>
              <a:gd name="connsiteX19" fmla="*/ 4206055 w 5629983"/>
              <a:gd name="connsiteY19" fmla="*/ 429923 h 3325091"/>
              <a:gd name="connsiteX20" fmla="*/ 4176023 w 5629983"/>
              <a:gd name="connsiteY20" fmla="*/ 464088 h 3325091"/>
              <a:gd name="connsiteX21" fmla="*/ 3996249 w 5629983"/>
              <a:gd name="connsiteY21" fmla="*/ 465859 h 3325091"/>
              <a:gd name="connsiteX22" fmla="*/ 3984343 w 5629983"/>
              <a:gd name="connsiteY22" fmla="*/ 496815 h 3325091"/>
              <a:gd name="connsiteX23" fmla="*/ 3786699 w 5629983"/>
              <a:gd name="connsiteY23" fmla="*/ 451571 h 3325091"/>
              <a:gd name="connsiteX24" fmla="*/ 3774793 w 5629983"/>
              <a:gd name="connsiteY24" fmla="*/ 413471 h 3325091"/>
              <a:gd name="connsiteX25" fmla="*/ 3577149 w 5629983"/>
              <a:gd name="connsiteY25" fmla="*/ 368228 h 3325091"/>
              <a:gd name="connsiteX26" fmla="*/ 3555718 w 5629983"/>
              <a:gd name="connsiteY26" fmla="*/ 396802 h 3325091"/>
              <a:gd name="connsiteX27" fmla="*/ 3389031 w 5629983"/>
              <a:gd name="connsiteY27" fmla="*/ 361084 h 3325091"/>
              <a:gd name="connsiteX28" fmla="*/ 3379505 w 5629983"/>
              <a:gd name="connsiteY28" fmla="*/ 318221 h 3325091"/>
              <a:gd name="connsiteX29" fmla="*/ 3190303 w 5629983"/>
              <a:gd name="connsiteY29" fmla="*/ 281263 h 3325091"/>
              <a:gd name="connsiteX30" fmla="*/ 2995790 w 5629983"/>
              <a:gd name="connsiteY30" fmla="*/ 919891 h 3325091"/>
              <a:gd name="connsiteX31" fmla="*/ 3470327 w 5629983"/>
              <a:gd name="connsiteY31" fmla="*/ 1067095 h 3325091"/>
              <a:gd name="connsiteX32" fmla="*/ 3672714 w 5629983"/>
              <a:gd name="connsiteY32" fmla="*/ 1496291 h 3325091"/>
              <a:gd name="connsiteX33" fmla="*/ 3839381 w 5629983"/>
              <a:gd name="connsiteY33" fmla="*/ 1477969 h 3325091"/>
              <a:gd name="connsiteX34" fmla="*/ 3708846 w 5629983"/>
              <a:gd name="connsiteY34" fmla="*/ 1003529 h 3325091"/>
              <a:gd name="connsiteX35" fmla="*/ 4002015 w 5629983"/>
              <a:gd name="connsiteY35" fmla="*/ 850008 h 3325091"/>
              <a:gd name="connsiteX36" fmla="*/ 4050565 w 5629983"/>
              <a:gd name="connsiteY36" fmla="*/ 899286 h 3325091"/>
              <a:gd name="connsiteX37" fmla="*/ 4097049 w 5629983"/>
              <a:gd name="connsiteY37" fmla="*/ 807874 h 3325091"/>
              <a:gd name="connsiteX38" fmla="*/ 5335259 w 5629983"/>
              <a:gd name="connsiteY38" fmla="*/ 476092 h 3325091"/>
              <a:gd name="connsiteX39" fmla="*/ 5546856 w 5629983"/>
              <a:gd name="connsiteY39" fmla="*/ 423193 h 3325091"/>
              <a:gd name="connsiteX40" fmla="*/ 5546856 w 5629983"/>
              <a:gd name="connsiteY40" fmla="*/ 476092 h 3325091"/>
              <a:gd name="connsiteX41" fmla="*/ 5335259 w 5629983"/>
              <a:gd name="connsiteY41" fmla="*/ 929514 h 3325091"/>
              <a:gd name="connsiteX42" fmla="*/ 5048092 w 5629983"/>
              <a:gd name="connsiteY42" fmla="*/ 1851471 h 3325091"/>
              <a:gd name="connsiteX43" fmla="*/ 4995193 w 5629983"/>
              <a:gd name="connsiteY43" fmla="*/ 2395577 h 3325091"/>
              <a:gd name="connsiteX44" fmla="*/ 4972522 w 5629983"/>
              <a:gd name="connsiteY44" fmla="*/ 3317534 h 3325091"/>
              <a:gd name="connsiteX45" fmla="*/ 5629983 w 5629983"/>
              <a:gd name="connsiteY45" fmla="*/ 3325091 h 3325091"/>
              <a:gd name="connsiteX46" fmla="*/ 5622426 w 5629983"/>
              <a:gd name="connsiteY46" fmla="*/ 0 h 3325091"/>
              <a:gd name="connsiteX47" fmla="*/ 1458506 w 5629983"/>
              <a:gd name="connsiteY47" fmla="*/ 0 h 3325091"/>
              <a:gd name="connsiteX48" fmla="*/ 1239352 w 5629983"/>
              <a:gd name="connsiteY48" fmla="*/ 136026 h 3325091"/>
              <a:gd name="connsiteX49" fmla="*/ 967299 w 5629983"/>
              <a:gd name="connsiteY49" fmla="*/ 642347 h 3325091"/>
              <a:gd name="connsiteX50" fmla="*/ 967299 w 5629983"/>
              <a:gd name="connsiteY50" fmla="*/ 1216681 h 3325091"/>
              <a:gd name="connsiteX51" fmla="*/ 642347 w 5629983"/>
              <a:gd name="connsiteY51" fmla="*/ 1209124 h 3325091"/>
              <a:gd name="connsiteX52" fmla="*/ 438307 w 5629983"/>
              <a:gd name="connsiteY52" fmla="*/ 1632317 h 3325091"/>
              <a:gd name="connsiteX53" fmla="*/ 241825 w 5629983"/>
              <a:gd name="connsiteY53" fmla="*/ 1813686 h 3325091"/>
              <a:gd name="connsiteX54" fmla="*/ 7557 w 5629983"/>
              <a:gd name="connsiteY54" fmla="*/ 1859028 h 3325091"/>
              <a:gd name="connsiteX55" fmla="*/ 0 w 5629983"/>
              <a:gd name="connsiteY55" fmla="*/ 3173950 h 3325091"/>
              <a:gd name="connsiteX56" fmla="*/ 90684 w 5629983"/>
              <a:gd name="connsiteY56" fmla="*/ 3083266 h 3325091"/>
              <a:gd name="connsiteX57" fmla="*/ 642347 w 5629983"/>
              <a:gd name="connsiteY57" fmla="*/ 2841441 h 3325091"/>
              <a:gd name="connsiteX58" fmla="*/ 763259 w 5629983"/>
              <a:gd name="connsiteY58" fmla="*/ 2894340 h 3325091"/>
              <a:gd name="connsiteX59" fmla="*/ 695246 w 5629983"/>
              <a:gd name="connsiteY59" fmla="*/ 2803656 h 3325091"/>
              <a:gd name="connsiteX60" fmla="*/ 634790 w 5629983"/>
              <a:gd name="connsiteY60" fmla="*/ 2350235 h 3325091"/>
              <a:gd name="connsiteX61" fmla="*/ 340066 w 5629983"/>
              <a:gd name="connsiteY61" fmla="*/ 2486261 h 3325091"/>
              <a:gd name="connsiteX62" fmla="*/ 317395 w 5629983"/>
              <a:gd name="connsiteY62" fmla="*/ 2584502 h 3325091"/>
              <a:gd name="connsiteX63" fmla="*/ 249382 w 5629983"/>
              <a:gd name="connsiteY63" fmla="*/ 2607173 h 3325091"/>
              <a:gd name="connsiteX64" fmla="*/ 196482 w 5629983"/>
              <a:gd name="connsiteY64" fmla="*/ 2644959 h 3325091"/>
              <a:gd name="connsiteX65" fmla="*/ 15114 w 5629983"/>
              <a:gd name="connsiteY65" fmla="*/ 2675187 h 3325091"/>
              <a:gd name="connsiteX66" fmla="*/ 22671 w 5629983"/>
              <a:gd name="connsiteY6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419737 w 5629983"/>
              <a:gd name="connsiteY3" fmla="*/ 854003 h 3325091"/>
              <a:gd name="connsiteX4" fmla="*/ 1598330 w 5629983"/>
              <a:gd name="connsiteY4" fmla="*/ 587303 h 3325091"/>
              <a:gd name="connsiteX5" fmla="*/ 1689368 w 5629983"/>
              <a:gd name="connsiteY5" fmla="*/ 495753 h 3325091"/>
              <a:gd name="connsiteX6" fmla="*/ 1888843 w 5629983"/>
              <a:gd name="connsiteY6" fmla="*/ 353940 h 3325091"/>
              <a:gd name="connsiteX7" fmla="*/ 2150229 w 5629983"/>
              <a:gd name="connsiteY7" fmla="*/ 230332 h 3325091"/>
              <a:gd name="connsiteX8" fmla="*/ 2233357 w 5629983"/>
              <a:gd name="connsiteY8" fmla="*/ 123293 h 3325091"/>
              <a:gd name="connsiteX9" fmla="*/ 2367474 w 5629983"/>
              <a:gd name="connsiteY9" fmla="*/ 111053 h 3325091"/>
              <a:gd name="connsiteX10" fmla="*/ 2467487 w 5629983"/>
              <a:gd name="connsiteY10" fmla="*/ 70571 h 3325091"/>
              <a:gd name="connsiteX11" fmla="*/ 2619887 w 5629983"/>
              <a:gd name="connsiteY11" fmla="*/ 65809 h 3325091"/>
              <a:gd name="connsiteX12" fmla="*/ 2793718 w 5629983"/>
              <a:gd name="connsiteY12" fmla="*/ 68190 h 3325091"/>
              <a:gd name="connsiteX13" fmla="*/ 2998505 w 5629983"/>
              <a:gd name="connsiteY13" fmla="*/ 96765 h 3325091"/>
              <a:gd name="connsiteX14" fmla="*/ 3142069 w 5629983"/>
              <a:gd name="connsiteY14" fmla="*/ 134373 h 3325091"/>
              <a:gd name="connsiteX15" fmla="*/ 3326331 w 5629983"/>
              <a:gd name="connsiteY15" fmla="*/ 105798 h 3325091"/>
              <a:gd name="connsiteX16" fmla="*/ 3555718 w 5629983"/>
              <a:gd name="connsiteY16" fmla="*/ 177728 h 3325091"/>
              <a:gd name="connsiteX17" fmla="*/ 3790517 w 5629983"/>
              <a:gd name="connsiteY17" fmla="*/ 298660 h 3325091"/>
              <a:gd name="connsiteX18" fmla="*/ 4181987 w 5629983"/>
              <a:gd name="connsiteY18" fmla="*/ 411090 h 3325091"/>
              <a:gd name="connsiteX19" fmla="*/ 4206055 w 5629983"/>
              <a:gd name="connsiteY19" fmla="*/ 429923 h 3325091"/>
              <a:gd name="connsiteX20" fmla="*/ 4176023 w 5629983"/>
              <a:gd name="connsiteY20" fmla="*/ 464088 h 3325091"/>
              <a:gd name="connsiteX21" fmla="*/ 3996249 w 5629983"/>
              <a:gd name="connsiteY21" fmla="*/ 465859 h 3325091"/>
              <a:gd name="connsiteX22" fmla="*/ 3984343 w 5629983"/>
              <a:gd name="connsiteY22" fmla="*/ 496815 h 3325091"/>
              <a:gd name="connsiteX23" fmla="*/ 3786699 w 5629983"/>
              <a:gd name="connsiteY23" fmla="*/ 451571 h 3325091"/>
              <a:gd name="connsiteX24" fmla="*/ 3774793 w 5629983"/>
              <a:gd name="connsiteY24" fmla="*/ 413471 h 3325091"/>
              <a:gd name="connsiteX25" fmla="*/ 3577149 w 5629983"/>
              <a:gd name="connsiteY25" fmla="*/ 368228 h 3325091"/>
              <a:gd name="connsiteX26" fmla="*/ 3555718 w 5629983"/>
              <a:gd name="connsiteY26" fmla="*/ 396802 h 3325091"/>
              <a:gd name="connsiteX27" fmla="*/ 3389031 w 5629983"/>
              <a:gd name="connsiteY27" fmla="*/ 361084 h 3325091"/>
              <a:gd name="connsiteX28" fmla="*/ 3379505 w 5629983"/>
              <a:gd name="connsiteY28" fmla="*/ 318221 h 3325091"/>
              <a:gd name="connsiteX29" fmla="*/ 3190303 w 5629983"/>
              <a:gd name="connsiteY29" fmla="*/ 281263 h 3325091"/>
              <a:gd name="connsiteX30" fmla="*/ 2995790 w 5629983"/>
              <a:gd name="connsiteY30" fmla="*/ 919891 h 3325091"/>
              <a:gd name="connsiteX31" fmla="*/ 3470327 w 5629983"/>
              <a:gd name="connsiteY31" fmla="*/ 1067095 h 3325091"/>
              <a:gd name="connsiteX32" fmla="*/ 3672714 w 5629983"/>
              <a:gd name="connsiteY32" fmla="*/ 1496291 h 3325091"/>
              <a:gd name="connsiteX33" fmla="*/ 3839381 w 5629983"/>
              <a:gd name="connsiteY33" fmla="*/ 1477969 h 3325091"/>
              <a:gd name="connsiteX34" fmla="*/ 3708846 w 5629983"/>
              <a:gd name="connsiteY34" fmla="*/ 1003529 h 3325091"/>
              <a:gd name="connsiteX35" fmla="*/ 4002015 w 5629983"/>
              <a:gd name="connsiteY35" fmla="*/ 850008 h 3325091"/>
              <a:gd name="connsiteX36" fmla="*/ 4050565 w 5629983"/>
              <a:gd name="connsiteY36" fmla="*/ 899286 h 3325091"/>
              <a:gd name="connsiteX37" fmla="*/ 4097049 w 5629983"/>
              <a:gd name="connsiteY37" fmla="*/ 807874 h 3325091"/>
              <a:gd name="connsiteX38" fmla="*/ 5335259 w 5629983"/>
              <a:gd name="connsiteY38" fmla="*/ 476092 h 3325091"/>
              <a:gd name="connsiteX39" fmla="*/ 5546856 w 5629983"/>
              <a:gd name="connsiteY39" fmla="*/ 423193 h 3325091"/>
              <a:gd name="connsiteX40" fmla="*/ 5546856 w 5629983"/>
              <a:gd name="connsiteY40" fmla="*/ 476092 h 3325091"/>
              <a:gd name="connsiteX41" fmla="*/ 5335259 w 5629983"/>
              <a:gd name="connsiteY41" fmla="*/ 929514 h 3325091"/>
              <a:gd name="connsiteX42" fmla="*/ 5048092 w 5629983"/>
              <a:gd name="connsiteY42" fmla="*/ 1851471 h 3325091"/>
              <a:gd name="connsiteX43" fmla="*/ 4995193 w 5629983"/>
              <a:gd name="connsiteY43" fmla="*/ 2395577 h 3325091"/>
              <a:gd name="connsiteX44" fmla="*/ 4972522 w 5629983"/>
              <a:gd name="connsiteY44" fmla="*/ 3317534 h 3325091"/>
              <a:gd name="connsiteX45" fmla="*/ 5629983 w 5629983"/>
              <a:gd name="connsiteY45" fmla="*/ 3325091 h 3325091"/>
              <a:gd name="connsiteX46" fmla="*/ 5622426 w 5629983"/>
              <a:gd name="connsiteY46" fmla="*/ 0 h 3325091"/>
              <a:gd name="connsiteX47" fmla="*/ 1458506 w 5629983"/>
              <a:gd name="connsiteY47" fmla="*/ 0 h 3325091"/>
              <a:gd name="connsiteX48" fmla="*/ 1239352 w 5629983"/>
              <a:gd name="connsiteY48" fmla="*/ 136026 h 3325091"/>
              <a:gd name="connsiteX49" fmla="*/ 967299 w 5629983"/>
              <a:gd name="connsiteY49" fmla="*/ 642347 h 3325091"/>
              <a:gd name="connsiteX50" fmla="*/ 967299 w 5629983"/>
              <a:gd name="connsiteY50" fmla="*/ 1216681 h 3325091"/>
              <a:gd name="connsiteX51" fmla="*/ 642347 w 5629983"/>
              <a:gd name="connsiteY51" fmla="*/ 1209124 h 3325091"/>
              <a:gd name="connsiteX52" fmla="*/ 438307 w 5629983"/>
              <a:gd name="connsiteY52" fmla="*/ 1632317 h 3325091"/>
              <a:gd name="connsiteX53" fmla="*/ 241825 w 5629983"/>
              <a:gd name="connsiteY53" fmla="*/ 1813686 h 3325091"/>
              <a:gd name="connsiteX54" fmla="*/ 7557 w 5629983"/>
              <a:gd name="connsiteY54" fmla="*/ 1859028 h 3325091"/>
              <a:gd name="connsiteX55" fmla="*/ 0 w 5629983"/>
              <a:gd name="connsiteY55" fmla="*/ 3173950 h 3325091"/>
              <a:gd name="connsiteX56" fmla="*/ 90684 w 5629983"/>
              <a:gd name="connsiteY56" fmla="*/ 3083266 h 3325091"/>
              <a:gd name="connsiteX57" fmla="*/ 642347 w 5629983"/>
              <a:gd name="connsiteY57" fmla="*/ 2841441 h 3325091"/>
              <a:gd name="connsiteX58" fmla="*/ 763259 w 5629983"/>
              <a:gd name="connsiteY58" fmla="*/ 2894340 h 3325091"/>
              <a:gd name="connsiteX59" fmla="*/ 695246 w 5629983"/>
              <a:gd name="connsiteY59" fmla="*/ 2803656 h 3325091"/>
              <a:gd name="connsiteX60" fmla="*/ 634790 w 5629983"/>
              <a:gd name="connsiteY60" fmla="*/ 2350235 h 3325091"/>
              <a:gd name="connsiteX61" fmla="*/ 340066 w 5629983"/>
              <a:gd name="connsiteY61" fmla="*/ 2486261 h 3325091"/>
              <a:gd name="connsiteX62" fmla="*/ 317395 w 5629983"/>
              <a:gd name="connsiteY62" fmla="*/ 2584502 h 3325091"/>
              <a:gd name="connsiteX63" fmla="*/ 249382 w 5629983"/>
              <a:gd name="connsiteY63" fmla="*/ 2607173 h 3325091"/>
              <a:gd name="connsiteX64" fmla="*/ 196482 w 5629983"/>
              <a:gd name="connsiteY64" fmla="*/ 2644959 h 3325091"/>
              <a:gd name="connsiteX65" fmla="*/ 15114 w 5629983"/>
              <a:gd name="connsiteY65" fmla="*/ 2675187 h 3325091"/>
              <a:gd name="connsiteX66" fmla="*/ 22671 w 5629983"/>
              <a:gd name="connsiteY6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203043 w 5629983"/>
              <a:gd name="connsiteY3" fmla="*/ 1304059 h 3325091"/>
              <a:gd name="connsiteX4" fmla="*/ 1419737 w 5629983"/>
              <a:gd name="connsiteY4" fmla="*/ 854003 h 3325091"/>
              <a:gd name="connsiteX5" fmla="*/ 1598330 w 5629983"/>
              <a:gd name="connsiteY5" fmla="*/ 587303 h 3325091"/>
              <a:gd name="connsiteX6" fmla="*/ 1689368 w 5629983"/>
              <a:gd name="connsiteY6" fmla="*/ 495753 h 3325091"/>
              <a:gd name="connsiteX7" fmla="*/ 1888843 w 5629983"/>
              <a:gd name="connsiteY7" fmla="*/ 353940 h 3325091"/>
              <a:gd name="connsiteX8" fmla="*/ 2150229 w 5629983"/>
              <a:gd name="connsiteY8" fmla="*/ 230332 h 3325091"/>
              <a:gd name="connsiteX9" fmla="*/ 2233357 w 5629983"/>
              <a:gd name="connsiteY9" fmla="*/ 123293 h 3325091"/>
              <a:gd name="connsiteX10" fmla="*/ 2367474 w 5629983"/>
              <a:gd name="connsiteY10" fmla="*/ 111053 h 3325091"/>
              <a:gd name="connsiteX11" fmla="*/ 2467487 w 5629983"/>
              <a:gd name="connsiteY11" fmla="*/ 70571 h 3325091"/>
              <a:gd name="connsiteX12" fmla="*/ 2619887 w 5629983"/>
              <a:gd name="connsiteY12" fmla="*/ 65809 h 3325091"/>
              <a:gd name="connsiteX13" fmla="*/ 2793718 w 5629983"/>
              <a:gd name="connsiteY13" fmla="*/ 68190 h 3325091"/>
              <a:gd name="connsiteX14" fmla="*/ 2998505 w 5629983"/>
              <a:gd name="connsiteY14" fmla="*/ 96765 h 3325091"/>
              <a:gd name="connsiteX15" fmla="*/ 3142069 w 5629983"/>
              <a:gd name="connsiteY15" fmla="*/ 134373 h 3325091"/>
              <a:gd name="connsiteX16" fmla="*/ 3326331 w 5629983"/>
              <a:gd name="connsiteY16" fmla="*/ 105798 h 3325091"/>
              <a:gd name="connsiteX17" fmla="*/ 3555718 w 5629983"/>
              <a:gd name="connsiteY17" fmla="*/ 177728 h 3325091"/>
              <a:gd name="connsiteX18" fmla="*/ 3790517 w 5629983"/>
              <a:gd name="connsiteY18" fmla="*/ 298660 h 3325091"/>
              <a:gd name="connsiteX19" fmla="*/ 4181987 w 5629983"/>
              <a:gd name="connsiteY19" fmla="*/ 411090 h 3325091"/>
              <a:gd name="connsiteX20" fmla="*/ 4206055 w 5629983"/>
              <a:gd name="connsiteY20" fmla="*/ 429923 h 3325091"/>
              <a:gd name="connsiteX21" fmla="*/ 4176023 w 5629983"/>
              <a:gd name="connsiteY21" fmla="*/ 464088 h 3325091"/>
              <a:gd name="connsiteX22" fmla="*/ 3996249 w 5629983"/>
              <a:gd name="connsiteY22" fmla="*/ 465859 h 3325091"/>
              <a:gd name="connsiteX23" fmla="*/ 3984343 w 5629983"/>
              <a:gd name="connsiteY23" fmla="*/ 496815 h 3325091"/>
              <a:gd name="connsiteX24" fmla="*/ 3786699 w 5629983"/>
              <a:gd name="connsiteY24" fmla="*/ 451571 h 3325091"/>
              <a:gd name="connsiteX25" fmla="*/ 3774793 w 5629983"/>
              <a:gd name="connsiteY25" fmla="*/ 413471 h 3325091"/>
              <a:gd name="connsiteX26" fmla="*/ 3577149 w 5629983"/>
              <a:gd name="connsiteY26" fmla="*/ 368228 h 3325091"/>
              <a:gd name="connsiteX27" fmla="*/ 3555718 w 5629983"/>
              <a:gd name="connsiteY27" fmla="*/ 396802 h 3325091"/>
              <a:gd name="connsiteX28" fmla="*/ 3389031 w 5629983"/>
              <a:gd name="connsiteY28" fmla="*/ 361084 h 3325091"/>
              <a:gd name="connsiteX29" fmla="*/ 3379505 w 5629983"/>
              <a:gd name="connsiteY29" fmla="*/ 318221 h 3325091"/>
              <a:gd name="connsiteX30" fmla="*/ 3190303 w 5629983"/>
              <a:gd name="connsiteY30" fmla="*/ 281263 h 3325091"/>
              <a:gd name="connsiteX31" fmla="*/ 2995790 w 5629983"/>
              <a:gd name="connsiteY31" fmla="*/ 919891 h 3325091"/>
              <a:gd name="connsiteX32" fmla="*/ 3470327 w 5629983"/>
              <a:gd name="connsiteY32" fmla="*/ 1067095 h 3325091"/>
              <a:gd name="connsiteX33" fmla="*/ 3672714 w 5629983"/>
              <a:gd name="connsiteY33" fmla="*/ 1496291 h 3325091"/>
              <a:gd name="connsiteX34" fmla="*/ 3839381 w 5629983"/>
              <a:gd name="connsiteY34" fmla="*/ 1477969 h 3325091"/>
              <a:gd name="connsiteX35" fmla="*/ 3708846 w 5629983"/>
              <a:gd name="connsiteY35" fmla="*/ 1003529 h 3325091"/>
              <a:gd name="connsiteX36" fmla="*/ 4002015 w 5629983"/>
              <a:gd name="connsiteY36" fmla="*/ 850008 h 3325091"/>
              <a:gd name="connsiteX37" fmla="*/ 4050565 w 5629983"/>
              <a:gd name="connsiteY37" fmla="*/ 899286 h 3325091"/>
              <a:gd name="connsiteX38" fmla="*/ 4097049 w 5629983"/>
              <a:gd name="connsiteY38" fmla="*/ 807874 h 3325091"/>
              <a:gd name="connsiteX39" fmla="*/ 5335259 w 5629983"/>
              <a:gd name="connsiteY39" fmla="*/ 476092 h 3325091"/>
              <a:gd name="connsiteX40" fmla="*/ 5546856 w 5629983"/>
              <a:gd name="connsiteY40" fmla="*/ 423193 h 3325091"/>
              <a:gd name="connsiteX41" fmla="*/ 5546856 w 5629983"/>
              <a:gd name="connsiteY41" fmla="*/ 476092 h 3325091"/>
              <a:gd name="connsiteX42" fmla="*/ 5335259 w 5629983"/>
              <a:gd name="connsiteY42" fmla="*/ 929514 h 3325091"/>
              <a:gd name="connsiteX43" fmla="*/ 5048092 w 5629983"/>
              <a:gd name="connsiteY43" fmla="*/ 1851471 h 3325091"/>
              <a:gd name="connsiteX44" fmla="*/ 4995193 w 5629983"/>
              <a:gd name="connsiteY44" fmla="*/ 2395577 h 3325091"/>
              <a:gd name="connsiteX45" fmla="*/ 4972522 w 5629983"/>
              <a:gd name="connsiteY45" fmla="*/ 3317534 h 3325091"/>
              <a:gd name="connsiteX46" fmla="*/ 5629983 w 5629983"/>
              <a:gd name="connsiteY46" fmla="*/ 3325091 h 3325091"/>
              <a:gd name="connsiteX47" fmla="*/ 5622426 w 5629983"/>
              <a:gd name="connsiteY47" fmla="*/ 0 h 3325091"/>
              <a:gd name="connsiteX48" fmla="*/ 1458506 w 5629983"/>
              <a:gd name="connsiteY48" fmla="*/ 0 h 3325091"/>
              <a:gd name="connsiteX49" fmla="*/ 1239352 w 5629983"/>
              <a:gd name="connsiteY49" fmla="*/ 136026 h 3325091"/>
              <a:gd name="connsiteX50" fmla="*/ 967299 w 5629983"/>
              <a:gd name="connsiteY50" fmla="*/ 642347 h 3325091"/>
              <a:gd name="connsiteX51" fmla="*/ 967299 w 5629983"/>
              <a:gd name="connsiteY51" fmla="*/ 1216681 h 3325091"/>
              <a:gd name="connsiteX52" fmla="*/ 642347 w 5629983"/>
              <a:gd name="connsiteY52" fmla="*/ 1209124 h 3325091"/>
              <a:gd name="connsiteX53" fmla="*/ 438307 w 5629983"/>
              <a:gd name="connsiteY53" fmla="*/ 1632317 h 3325091"/>
              <a:gd name="connsiteX54" fmla="*/ 241825 w 5629983"/>
              <a:gd name="connsiteY54" fmla="*/ 1813686 h 3325091"/>
              <a:gd name="connsiteX55" fmla="*/ 7557 w 5629983"/>
              <a:gd name="connsiteY55" fmla="*/ 1859028 h 3325091"/>
              <a:gd name="connsiteX56" fmla="*/ 0 w 5629983"/>
              <a:gd name="connsiteY56" fmla="*/ 3173950 h 3325091"/>
              <a:gd name="connsiteX57" fmla="*/ 90684 w 5629983"/>
              <a:gd name="connsiteY57" fmla="*/ 3083266 h 3325091"/>
              <a:gd name="connsiteX58" fmla="*/ 642347 w 5629983"/>
              <a:gd name="connsiteY58" fmla="*/ 2841441 h 3325091"/>
              <a:gd name="connsiteX59" fmla="*/ 763259 w 5629983"/>
              <a:gd name="connsiteY59" fmla="*/ 2894340 h 3325091"/>
              <a:gd name="connsiteX60" fmla="*/ 695246 w 5629983"/>
              <a:gd name="connsiteY60" fmla="*/ 2803656 h 3325091"/>
              <a:gd name="connsiteX61" fmla="*/ 634790 w 5629983"/>
              <a:gd name="connsiteY61" fmla="*/ 2350235 h 3325091"/>
              <a:gd name="connsiteX62" fmla="*/ 340066 w 5629983"/>
              <a:gd name="connsiteY62" fmla="*/ 2486261 h 3325091"/>
              <a:gd name="connsiteX63" fmla="*/ 317395 w 5629983"/>
              <a:gd name="connsiteY63" fmla="*/ 2584502 h 3325091"/>
              <a:gd name="connsiteX64" fmla="*/ 249382 w 5629983"/>
              <a:gd name="connsiteY64" fmla="*/ 2607173 h 3325091"/>
              <a:gd name="connsiteX65" fmla="*/ 196482 w 5629983"/>
              <a:gd name="connsiteY65" fmla="*/ 2644959 h 3325091"/>
              <a:gd name="connsiteX66" fmla="*/ 15114 w 5629983"/>
              <a:gd name="connsiteY66" fmla="*/ 2675187 h 3325091"/>
              <a:gd name="connsiteX67" fmla="*/ 22671 w 5629983"/>
              <a:gd name="connsiteY6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231618 w 5629983"/>
              <a:gd name="connsiteY3" fmla="*/ 1215953 h 3325091"/>
              <a:gd name="connsiteX4" fmla="*/ 1419737 w 5629983"/>
              <a:gd name="connsiteY4" fmla="*/ 854003 h 3325091"/>
              <a:gd name="connsiteX5" fmla="*/ 1598330 w 5629983"/>
              <a:gd name="connsiteY5" fmla="*/ 587303 h 3325091"/>
              <a:gd name="connsiteX6" fmla="*/ 1689368 w 5629983"/>
              <a:gd name="connsiteY6" fmla="*/ 495753 h 3325091"/>
              <a:gd name="connsiteX7" fmla="*/ 1888843 w 5629983"/>
              <a:gd name="connsiteY7" fmla="*/ 353940 h 3325091"/>
              <a:gd name="connsiteX8" fmla="*/ 2150229 w 5629983"/>
              <a:gd name="connsiteY8" fmla="*/ 230332 h 3325091"/>
              <a:gd name="connsiteX9" fmla="*/ 2233357 w 5629983"/>
              <a:gd name="connsiteY9" fmla="*/ 123293 h 3325091"/>
              <a:gd name="connsiteX10" fmla="*/ 2367474 w 5629983"/>
              <a:gd name="connsiteY10" fmla="*/ 111053 h 3325091"/>
              <a:gd name="connsiteX11" fmla="*/ 2467487 w 5629983"/>
              <a:gd name="connsiteY11" fmla="*/ 70571 h 3325091"/>
              <a:gd name="connsiteX12" fmla="*/ 2619887 w 5629983"/>
              <a:gd name="connsiteY12" fmla="*/ 65809 h 3325091"/>
              <a:gd name="connsiteX13" fmla="*/ 2793718 w 5629983"/>
              <a:gd name="connsiteY13" fmla="*/ 68190 h 3325091"/>
              <a:gd name="connsiteX14" fmla="*/ 2998505 w 5629983"/>
              <a:gd name="connsiteY14" fmla="*/ 96765 h 3325091"/>
              <a:gd name="connsiteX15" fmla="*/ 3142069 w 5629983"/>
              <a:gd name="connsiteY15" fmla="*/ 134373 h 3325091"/>
              <a:gd name="connsiteX16" fmla="*/ 3326331 w 5629983"/>
              <a:gd name="connsiteY16" fmla="*/ 105798 h 3325091"/>
              <a:gd name="connsiteX17" fmla="*/ 3555718 w 5629983"/>
              <a:gd name="connsiteY17" fmla="*/ 177728 h 3325091"/>
              <a:gd name="connsiteX18" fmla="*/ 3790517 w 5629983"/>
              <a:gd name="connsiteY18" fmla="*/ 298660 h 3325091"/>
              <a:gd name="connsiteX19" fmla="*/ 4181987 w 5629983"/>
              <a:gd name="connsiteY19" fmla="*/ 411090 h 3325091"/>
              <a:gd name="connsiteX20" fmla="*/ 4206055 w 5629983"/>
              <a:gd name="connsiteY20" fmla="*/ 429923 h 3325091"/>
              <a:gd name="connsiteX21" fmla="*/ 4176023 w 5629983"/>
              <a:gd name="connsiteY21" fmla="*/ 464088 h 3325091"/>
              <a:gd name="connsiteX22" fmla="*/ 3996249 w 5629983"/>
              <a:gd name="connsiteY22" fmla="*/ 465859 h 3325091"/>
              <a:gd name="connsiteX23" fmla="*/ 3984343 w 5629983"/>
              <a:gd name="connsiteY23" fmla="*/ 496815 h 3325091"/>
              <a:gd name="connsiteX24" fmla="*/ 3786699 w 5629983"/>
              <a:gd name="connsiteY24" fmla="*/ 451571 h 3325091"/>
              <a:gd name="connsiteX25" fmla="*/ 3774793 w 5629983"/>
              <a:gd name="connsiteY25" fmla="*/ 413471 h 3325091"/>
              <a:gd name="connsiteX26" fmla="*/ 3577149 w 5629983"/>
              <a:gd name="connsiteY26" fmla="*/ 368228 h 3325091"/>
              <a:gd name="connsiteX27" fmla="*/ 3555718 w 5629983"/>
              <a:gd name="connsiteY27" fmla="*/ 396802 h 3325091"/>
              <a:gd name="connsiteX28" fmla="*/ 3389031 w 5629983"/>
              <a:gd name="connsiteY28" fmla="*/ 361084 h 3325091"/>
              <a:gd name="connsiteX29" fmla="*/ 3379505 w 5629983"/>
              <a:gd name="connsiteY29" fmla="*/ 318221 h 3325091"/>
              <a:gd name="connsiteX30" fmla="*/ 3190303 w 5629983"/>
              <a:gd name="connsiteY30" fmla="*/ 281263 h 3325091"/>
              <a:gd name="connsiteX31" fmla="*/ 2995790 w 5629983"/>
              <a:gd name="connsiteY31" fmla="*/ 919891 h 3325091"/>
              <a:gd name="connsiteX32" fmla="*/ 3470327 w 5629983"/>
              <a:gd name="connsiteY32" fmla="*/ 1067095 h 3325091"/>
              <a:gd name="connsiteX33" fmla="*/ 3672714 w 5629983"/>
              <a:gd name="connsiteY33" fmla="*/ 1496291 h 3325091"/>
              <a:gd name="connsiteX34" fmla="*/ 3839381 w 5629983"/>
              <a:gd name="connsiteY34" fmla="*/ 1477969 h 3325091"/>
              <a:gd name="connsiteX35" fmla="*/ 3708846 w 5629983"/>
              <a:gd name="connsiteY35" fmla="*/ 1003529 h 3325091"/>
              <a:gd name="connsiteX36" fmla="*/ 4002015 w 5629983"/>
              <a:gd name="connsiteY36" fmla="*/ 850008 h 3325091"/>
              <a:gd name="connsiteX37" fmla="*/ 4050565 w 5629983"/>
              <a:gd name="connsiteY37" fmla="*/ 899286 h 3325091"/>
              <a:gd name="connsiteX38" fmla="*/ 4097049 w 5629983"/>
              <a:gd name="connsiteY38" fmla="*/ 807874 h 3325091"/>
              <a:gd name="connsiteX39" fmla="*/ 5335259 w 5629983"/>
              <a:gd name="connsiteY39" fmla="*/ 476092 h 3325091"/>
              <a:gd name="connsiteX40" fmla="*/ 5546856 w 5629983"/>
              <a:gd name="connsiteY40" fmla="*/ 423193 h 3325091"/>
              <a:gd name="connsiteX41" fmla="*/ 5546856 w 5629983"/>
              <a:gd name="connsiteY41" fmla="*/ 476092 h 3325091"/>
              <a:gd name="connsiteX42" fmla="*/ 5335259 w 5629983"/>
              <a:gd name="connsiteY42" fmla="*/ 929514 h 3325091"/>
              <a:gd name="connsiteX43" fmla="*/ 5048092 w 5629983"/>
              <a:gd name="connsiteY43" fmla="*/ 1851471 h 3325091"/>
              <a:gd name="connsiteX44" fmla="*/ 4995193 w 5629983"/>
              <a:gd name="connsiteY44" fmla="*/ 2395577 h 3325091"/>
              <a:gd name="connsiteX45" fmla="*/ 4972522 w 5629983"/>
              <a:gd name="connsiteY45" fmla="*/ 3317534 h 3325091"/>
              <a:gd name="connsiteX46" fmla="*/ 5629983 w 5629983"/>
              <a:gd name="connsiteY46" fmla="*/ 3325091 h 3325091"/>
              <a:gd name="connsiteX47" fmla="*/ 5622426 w 5629983"/>
              <a:gd name="connsiteY47" fmla="*/ 0 h 3325091"/>
              <a:gd name="connsiteX48" fmla="*/ 1458506 w 5629983"/>
              <a:gd name="connsiteY48" fmla="*/ 0 h 3325091"/>
              <a:gd name="connsiteX49" fmla="*/ 1239352 w 5629983"/>
              <a:gd name="connsiteY49" fmla="*/ 136026 h 3325091"/>
              <a:gd name="connsiteX50" fmla="*/ 967299 w 5629983"/>
              <a:gd name="connsiteY50" fmla="*/ 642347 h 3325091"/>
              <a:gd name="connsiteX51" fmla="*/ 967299 w 5629983"/>
              <a:gd name="connsiteY51" fmla="*/ 1216681 h 3325091"/>
              <a:gd name="connsiteX52" fmla="*/ 642347 w 5629983"/>
              <a:gd name="connsiteY52" fmla="*/ 1209124 h 3325091"/>
              <a:gd name="connsiteX53" fmla="*/ 438307 w 5629983"/>
              <a:gd name="connsiteY53" fmla="*/ 1632317 h 3325091"/>
              <a:gd name="connsiteX54" fmla="*/ 241825 w 5629983"/>
              <a:gd name="connsiteY54" fmla="*/ 1813686 h 3325091"/>
              <a:gd name="connsiteX55" fmla="*/ 7557 w 5629983"/>
              <a:gd name="connsiteY55" fmla="*/ 1859028 h 3325091"/>
              <a:gd name="connsiteX56" fmla="*/ 0 w 5629983"/>
              <a:gd name="connsiteY56" fmla="*/ 3173950 h 3325091"/>
              <a:gd name="connsiteX57" fmla="*/ 90684 w 5629983"/>
              <a:gd name="connsiteY57" fmla="*/ 3083266 h 3325091"/>
              <a:gd name="connsiteX58" fmla="*/ 642347 w 5629983"/>
              <a:gd name="connsiteY58" fmla="*/ 2841441 h 3325091"/>
              <a:gd name="connsiteX59" fmla="*/ 763259 w 5629983"/>
              <a:gd name="connsiteY59" fmla="*/ 2894340 h 3325091"/>
              <a:gd name="connsiteX60" fmla="*/ 695246 w 5629983"/>
              <a:gd name="connsiteY60" fmla="*/ 2803656 h 3325091"/>
              <a:gd name="connsiteX61" fmla="*/ 634790 w 5629983"/>
              <a:gd name="connsiteY61" fmla="*/ 2350235 h 3325091"/>
              <a:gd name="connsiteX62" fmla="*/ 340066 w 5629983"/>
              <a:gd name="connsiteY62" fmla="*/ 2486261 h 3325091"/>
              <a:gd name="connsiteX63" fmla="*/ 317395 w 5629983"/>
              <a:gd name="connsiteY63" fmla="*/ 2584502 h 3325091"/>
              <a:gd name="connsiteX64" fmla="*/ 249382 w 5629983"/>
              <a:gd name="connsiteY64" fmla="*/ 2607173 h 3325091"/>
              <a:gd name="connsiteX65" fmla="*/ 196482 w 5629983"/>
              <a:gd name="connsiteY65" fmla="*/ 2644959 h 3325091"/>
              <a:gd name="connsiteX66" fmla="*/ 15114 w 5629983"/>
              <a:gd name="connsiteY66" fmla="*/ 2675187 h 3325091"/>
              <a:gd name="connsiteX67" fmla="*/ 22671 w 5629983"/>
              <a:gd name="connsiteY6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57799 w 5629983"/>
              <a:gd name="connsiteY3" fmla="*/ 1392165 h 3325091"/>
              <a:gd name="connsiteX4" fmla="*/ 1231618 w 5629983"/>
              <a:gd name="connsiteY4" fmla="*/ 1215953 h 3325091"/>
              <a:gd name="connsiteX5" fmla="*/ 1419737 w 5629983"/>
              <a:gd name="connsiteY5" fmla="*/ 854003 h 3325091"/>
              <a:gd name="connsiteX6" fmla="*/ 1598330 w 5629983"/>
              <a:gd name="connsiteY6" fmla="*/ 587303 h 3325091"/>
              <a:gd name="connsiteX7" fmla="*/ 1689368 w 5629983"/>
              <a:gd name="connsiteY7" fmla="*/ 495753 h 3325091"/>
              <a:gd name="connsiteX8" fmla="*/ 1888843 w 5629983"/>
              <a:gd name="connsiteY8" fmla="*/ 353940 h 3325091"/>
              <a:gd name="connsiteX9" fmla="*/ 2150229 w 5629983"/>
              <a:gd name="connsiteY9" fmla="*/ 230332 h 3325091"/>
              <a:gd name="connsiteX10" fmla="*/ 2233357 w 5629983"/>
              <a:gd name="connsiteY10" fmla="*/ 123293 h 3325091"/>
              <a:gd name="connsiteX11" fmla="*/ 2367474 w 5629983"/>
              <a:gd name="connsiteY11" fmla="*/ 111053 h 3325091"/>
              <a:gd name="connsiteX12" fmla="*/ 2467487 w 5629983"/>
              <a:gd name="connsiteY12" fmla="*/ 70571 h 3325091"/>
              <a:gd name="connsiteX13" fmla="*/ 2619887 w 5629983"/>
              <a:gd name="connsiteY13" fmla="*/ 65809 h 3325091"/>
              <a:gd name="connsiteX14" fmla="*/ 2793718 w 5629983"/>
              <a:gd name="connsiteY14" fmla="*/ 68190 h 3325091"/>
              <a:gd name="connsiteX15" fmla="*/ 2998505 w 5629983"/>
              <a:gd name="connsiteY15" fmla="*/ 96765 h 3325091"/>
              <a:gd name="connsiteX16" fmla="*/ 3142069 w 5629983"/>
              <a:gd name="connsiteY16" fmla="*/ 134373 h 3325091"/>
              <a:gd name="connsiteX17" fmla="*/ 3326331 w 5629983"/>
              <a:gd name="connsiteY17" fmla="*/ 105798 h 3325091"/>
              <a:gd name="connsiteX18" fmla="*/ 3555718 w 5629983"/>
              <a:gd name="connsiteY18" fmla="*/ 177728 h 3325091"/>
              <a:gd name="connsiteX19" fmla="*/ 3790517 w 5629983"/>
              <a:gd name="connsiteY19" fmla="*/ 298660 h 3325091"/>
              <a:gd name="connsiteX20" fmla="*/ 4181987 w 5629983"/>
              <a:gd name="connsiteY20" fmla="*/ 411090 h 3325091"/>
              <a:gd name="connsiteX21" fmla="*/ 4206055 w 5629983"/>
              <a:gd name="connsiteY21" fmla="*/ 429923 h 3325091"/>
              <a:gd name="connsiteX22" fmla="*/ 4176023 w 5629983"/>
              <a:gd name="connsiteY22" fmla="*/ 464088 h 3325091"/>
              <a:gd name="connsiteX23" fmla="*/ 3996249 w 5629983"/>
              <a:gd name="connsiteY23" fmla="*/ 465859 h 3325091"/>
              <a:gd name="connsiteX24" fmla="*/ 3984343 w 5629983"/>
              <a:gd name="connsiteY24" fmla="*/ 496815 h 3325091"/>
              <a:gd name="connsiteX25" fmla="*/ 3786699 w 5629983"/>
              <a:gd name="connsiteY25" fmla="*/ 451571 h 3325091"/>
              <a:gd name="connsiteX26" fmla="*/ 3774793 w 5629983"/>
              <a:gd name="connsiteY26" fmla="*/ 413471 h 3325091"/>
              <a:gd name="connsiteX27" fmla="*/ 3577149 w 5629983"/>
              <a:gd name="connsiteY27" fmla="*/ 368228 h 3325091"/>
              <a:gd name="connsiteX28" fmla="*/ 3555718 w 5629983"/>
              <a:gd name="connsiteY28" fmla="*/ 396802 h 3325091"/>
              <a:gd name="connsiteX29" fmla="*/ 3389031 w 5629983"/>
              <a:gd name="connsiteY29" fmla="*/ 361084 h 3325091"/>
              <a:gd name="connsiteX30" fmla="*/ 3379505 w 5629983"/>
              <a:gd name="connsiteY30" fmla="*/ 318221 h 3325091"/>
              <a:gd name="connsiteX31" fmla="*/ 3190303 w 5629983"/>
              <a:gd name="connsiteY31" fmla="*/ 281263 h 3325091"/>
              <a:gd name="connsiteX32" fmla="*/ 2995790 w 5629983"/>
              <a:gd name="connsiteY32" fmla="*/ 919891 h 3325091"/>
              <a:gd name="connsiteX33" fmla="*/ 3470327 w 5629983"/>
              <a:gd name="connsiteY33" fmla="*/ 1067095 h 3325091"/>
              <a:gd name="connsiteX34" fmla="*/ 3672714 w 5629983"/>
              <a:gd name="connsiteY34" fmla="*/ 1496291 h 3325091"/>
              <a:gd name="connsiteX35" fmla="*/ 3839381 w 5629983"/>
              <a:gd name="connsiteY35" fmla="*/ 1477969 h 3325091"/>
              <a:gd name="connsiteX36" fmla="*/ 3708846 w 5629983"/>
              <a:gd name="connsiteY36" fmla="*/ 1003529 h 3325091"/>
              <a:gd name="connsiteX37" fmla="*/ 4002015 w 5629983"/>
              <a:gd name="connsiteY37" fmla="*/ 850008 h 3325091"/>
              <a:gd name="connsiteX38" fmla="*/ 4050565 w 5629983"/>
              <a:gd name="connsiteY38" fmla="*/ 899286 h 3325091"/>
              <a:gd name="connsiteX39" fmla="*/ 4097049 w 5629983"/>
              <a:gd name="connsiteY39" fmla="*/ 807874 h 3325091"/>
              <a:gd name="connsiteX40" fmla="*/ 5335259 w 5629983"/>
              <a:gd name="connsiteY40" fmla="*/ 476092 h 3325091"/>
              <a:gd name="connsiteX41" fmla="*/ 5546856 w 5629983"/>
              <a:gd name="connsiteY41" fmla="*/ 423193 h 3325091"/>
              <a:gd name="connsiteX42" fmla="*/ 5546856 w 5629983"/>
              <a:gd name="connsiteY42" fmla="*/ 476092 h 3325091"/>
              <a:gd name="connsiteX43" fmla="*/ 5335259 w 5629983"/>
              <a:gd name="connsiteY43" fmla="*/ 929514 h 3325091"/>
              <a:gd name="connsiteX44" fmla="*/ 5048092 w 5629983"/>
              <a:gd name="connsiteY44" fmla="*/ 1851471 h 3325091"/>
              <a:gd name="connsiteX45" fmla="*/ 4995193 w 5629983"/>
              <a:gd name="connsiteY45" fmla="*/ 2395577 h 3325091"/>
              <a:gd name="connsiteX46" fmla="*/ 4972522 w 5629983"/>
              <a:gd name="connsiteY46" fmla="*/ 3317534 h 3325091"/>
              <a:gd name="connsiteX47" fmla="*/ 5629983 w 5629983"/>
              <a:gd name="connsiteY47" fmla="*/ 3325091 h 3325091"/>
              <a:gd name="connsiteX48" fmla="*/ 5622426 w 5629983"/>
              <a:gd name="connsiteY48" fmla="*/ 0 h 3325091"/>
              <a:gd name="connsiteX49" fmla="*/ 1458506 w 5629983"/>
              <a:gd name="connsiteY49" fmla="*/ 0 h 3325091"/>
              <a:gd name="connsiteX50" fmla="*/ 1239352 w 5629983"/>
              <a:gd name="connsiteY50" fmla="*/ 136026 h 3325091"/>
              <a:gd name="connsiteX51" fmla="*/ 967299 w 5629983"/>
              <a:gd name="connsiteY51" fmla="*/ 642347 h 3325091"/>
              <a:gd name="connsiteX52" fmla="*/ 967299 w 5629983"/>
              <a:gd name="connsiteY52" fmla="*/ 1216681 h 3325091"/>
              <a:gd name="connsiteX53" fmla="*/ 642347 w 5629983"/>
              <a:gd name="connsiteY53" fmla="*/ 1209124 h 3325091"/>
              <a:gd name="connsiteX54" fmla="*/ 438307 w 5629983"/>
              <a:gd name="connsiteY54" fmla="*/ 1632317 h 3325091"/>
              <a:gd name="connsiteX55" fmla="*/ 241825 w 5629983"/>
              <a:gd name="connsiteY55" fmla="*/ 1813686 h 3325091"/>
              <a:gd name="connsiteX56" fmla="*/ 7557 w 5629983"/>
              <a:gd name="connsiteY56" fmla="*/ 1859028 h 3325091"/>
              <a:gd name="connsiteX57" fmla="*/ 0 w 5629983"/>
              <a:gd name="connsiteY57" fmla="*/ 3173950 h 3325091"/>
              <a:gd name="connsiteX58" fmla="*/ 90684 w 5629983"/>
              <a:gd name="connsiteY58" fmla="*/ 3083266 h 3325091"/>
              <a:gd name="connsiteX59" fmla="*/ 642347 w 5629983"/>
              <a:gd name="connsiteY59" fmla="*/ 2841441 h 3325091"/>
              <a:gd name="connsiteX60" fmla="*/ 763259 w 5629983"/>
              <a:gd name="connsiteY60" fmla="*/ 2894340 h 3325091"/>
              <a:gd name="connsiteX61" fmla="*/ 695246 w 5629983"/>
              <a:gd name="connsiteY61" fmla="*/ 2803656 h 3325091"/>
              <a:gd name="connsiteX62" fmla="*/ 634790 w 5629983"/>
              <a:gd name="connsiteY62" fmla="*/ 2350235 h 3325091"/>
              <a:gd name="connsiteX63" fmla="*/ 340066 w 5629983"/>
              <a:gd name="connsiteY63" fmla="*/ 2486261 h 3325091"/>
              <a:gd name="connsiteX64" fmla="*/ 317395 w 5629983"/>
              <a:gd name="connsiteY64" fmla="*/ 2584502 h 3325091"/>
              <a:gd name="connsiteX65" fmla="*/ 249382 w 5629983"/>
              <a:gd name="connsiteY65" fmla="*/ 2607173 h 3325091"/>
              <a:gd name="connsiteX66" fmla="*/ 196482 w 5629983"/>
              <a:gd name="connsiteY66" fmla="*/ 2644959 h 3325091"/>
              <a:gd name="connsiteX67" fmla="*/ 15114 w 5629983"/>
              <a:gd name="connsiteY67" fmla="*/ 2675187 h 3325091"/>
              <a:gd name="connsiteX68" fmla="*/ 22671 w 5629983"/>
              <a:gd name="connsiteY6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224474 w 5629983"/>
              <a:gd name="connsiteY3" fmla="*/ 1377878 h 3325091"/>
              <a:gd name="connsiteX4" fmla="*/ 1231618 w 5629983"/>
              <a:gd name="connsiteY4" fmla="*/ 1215953 h 3325091"/>
              <a:gd name="connsiteX5" fmla="*/ 1419737 w 5629983"/>
              <a:gd name="connsiteY5" fmla="*/ 854003 h 3325091"/>
              <a:gd name="connsiteX6" fmla="*/ 1598330 w 5629983"/>
              <a:gd name="connsiteY6" fmla="*/ 587303 h 3325091"/>
              <a:gd name="connsiteX7" fmla="*/ 1689368 w 5629983"/>
              <a:gd name="connsiteY7" fmla="*/ 495753 h 3325091"/>
              <a:gd name="connsiteX8" fmla="*/ 1888843 w 5629983"/>
              <a:gd name="connsiteY8" fmla="*/ 353940 h 3325091"/>
              <a:gd name="connsiteX9" fmla="*/ 2150229 w 5629983"/>
              <a:gd name="connsiteY9" fmla="*/ 230332 h 3325091"/>
              <a:gd name="connsiteX10" fmla="*/ 2233357 w 5629983"/>
              <a:gd name="connsiteY10" fmla="*/ 123293 h 3325091"/>
              <a:gd name="connsiteX11" fmla="*/ 2367474 w 5629983"/>
              <a:gd name="connsiteY11" fmla="*/ 111053 h 3325091"/>
              <a:gd name="connsiteX12" fmla="*/ 2467487 w 5629983"/>
              <a:gd name="connsiteY12" fmla="*/ 70571 h 3325091"/>
              <a:gd name="connsiteX13" fmla="*/ 2619887 w 5629983"/>
              <a:gd name="connsiteY13" fmla="*/ 65809 h 3325091"/>
              <a:gd name="connsiteX14" fmla="*/ 2793718 w 5629983"/>
              <a:gd name="connsiteY14" fmla="*/ 68190 h 3325091"/>
              <a:gd name="connsiteX15" fmla="*/ 2998505 w 5629983"/>
              <a:gd name="connsiteY15" fmla="*/ 96765 h 3325091"/>
              <a:gd name="connsiteX16" fmla="*/ 3142069 w 5629983"/>
              <a:gd name="connsiteY16" fmla="*/ 134373 h 3325091"/>
              <a:gd name="connsiteX17" fmla="*/ 3326331 w 5629983"/>
              <a:gd name="connsiteY17" fmla="*/ 105798 h 3325091"/>
              <a:gd name="connsiteX18" fmla="*/ 3555718 w 5629983"/>
              <a:gd name="connsiteY18" fmla="*/ 177728 h 3325091"/>
              <a:gd name="connsiteX19" fmla="*/ 3790517 w 5629983"/>
              <a:gd name="connsiteY19" fmla="*/ 298660 h 3325091"/>
              <a:gd name="connsiteX20" fmla="*/ 4181987 w 5629983"/>
              <a:gd name="connsiteY20" fmla="*/ 411090 h 3325091"/>
              <a:gd name="connsiteX21" fmla="*/ 4206055 w 5629983"/>
              <a:gd name="connsiteY21" fmla="*/ 429923 h 3325091"/>
              <a:gd name="connsiteX22" fmla="*/ 4176023 w 5629983"/>
              <a:gd name="connsiteY22" fmla="*/ 464088 h 3325091"/>
              <a:gd name="connsiteX23" fmla="*/ 3996249 w 5629983"/>
              <a:gd name="connsiteY23" fmla="*/ 465859 h 3325091"/>
              <a:gd name="connsiteX24" fmla="*/ 3984343 w 5629983"/>
              <a:gd name="connsiteY24" fmla="*/ 496815 h 3325091"/>
              <a:gd name="connsiteX25" fmla="*/ 3786699 w 5629983"/>
              <a:gd name="connsiteY25" fmla="*/ 451571 h 3325091"/>
              <a:gd name="connsiteX26" fmla="*/ 3774793 w 5629983"/>
              <a:gd name="connsiteY26" fmla="*/ 413471 h 3325091"/>
              <a:gd name="connsiteX27" fmla="*/ 3577149 w 5629983"/>
              <a:gd name="connsiteY27" fmla="*/ 368228 h 3325091"/>
              <a:gd name="connsiteX28" fmla="*/ 3555718 w 5629983"/>
              <a:gd name="connsiteY28" fmla="*/ 396802 h 3325091"/>
              <a:gd name="connsiteX29" fmla="*/ 3389031 w 5629983"/>
              <a:gd name="connsiteY29" fmla="*/ 361084 h 3325091"/>
              <a:gd name="connsiteX30" fmla="*/ 3379505 w 5629983"/>
              <a:gd name="connsiteY30" fmla="*/ 318221 h 3325091"/>
              <a:gd name="connsiteX31" fmla="*/ 3190303 w 5629983"/>
              <a:gd name="connsiteY31" fmla="*/ 281263 h 3325091"/>
              <a:gd name="connsiteX32" fmla="*/ 2995790 w 5629983"/>
              <a:gd name="connsiteY32" fmla="*/ 919891 h 3325091"/>
              <a:gd name="connsiteX33" fmla="*/ 3470327 w 5629983"/>
              <a:gd name="connsiteY33" fmla="*/ 1067095 h 3325091"/>
              <a:gd name="connsiteX34" fmla="*/ 3672714 w 5629983"/>
              <a:gd name="connsiteY34" fmla="*/ 1496291 h 3325091"/>
              <a:gd name="connsiteX35" fmla="*/ 3839381 w 5629983"/>
              <a:gd name="connsiteY35" fmla="*/ 1477969 h 3325091"/>
              <a:gd name="connsiteX36" fmla="*/ 3708846 w 5629983"/>
              <a:gd name="connsiteY36" fmla="*/ 1003529 h 3325091"/>
              <a:gd name="connsiteX37" fmla="*/ 4002015 w 5629983"/>
              <a:gd name="connsiteY37" fmla="*/ 850008 h 3325091"/>
              <a:gd name="connsiteX38" fmla="*/ 4050565 w 5629983"/>
              <a:gd name="connsiteY38" fmla="*/ 899286 h 3325091"/>
              <a:gd name="connsiteX39" fmla="*/ 4097049 w 5629983"/>
              <a:gd name="connsiteY39" fmla="*/ 807874 h 3325091"/>
              <a:gd name="connsiteX40" fmla="*/ 5335259 w 5629983"/>
              <a:gd name="connsiteY40" fmla="*/ 476092 h 3325091"/>
              <a:gd name="connsiteX41" fmla="*/ 5546856 w 5629983"/>
              <a:gd name="connsiteY41" fmla="*/ 423193 h 3325091"/>
              <a:gd name="connsiteX42" fmla="*/ 5546856 w 5629983"/>
              <a:gd name="connsiteY42" fmla="*/ 476092 h 3325091"/>
              <a:gd name="connsiteX43" fmla="*/ 5335259 w 5629983"/>
              <a:gd name="connsiteY43" fmla="*/ 929514 h 3325091"/>
              <a:gd name="connsiteX44" fmla="*/ 5048092 w 5629983"/>
              <a:gd name="connsiteY44" fmla="*/ 1851471 h 3325091"/>
              <a:gd name="connsiteX45" fmla="*/ 4995193 w 5629983"/>
              <a:gd name="connsiteY45" fmla="*/ 2395577 h 3325091"/>
              <a:gd name="connsiteX46" fmla="*/ 4972522 w 5629983"/>
              <a:gd name="connsiteY46" fmla="*/ 3317534 h 3325091"/>
              <a:gd name="connsiteX47" fmla="*/ 5629983 w 5629983"/>
              <a:gd name="connsiteY47" fmla="*/ 3325091 h 3325091"/>
              <a:gd name="connsiteX48" fmla="*/ 5622426 w 5629983"/>
              <a:gd name="connsiteY48" fmla="*/ 0 h 3325091"/>
              <a:gd name="connsiteX49" fmla="*/ 1458506 w 5629983"/>
              <a:gd name="connsiteY49" fmla="*/ 0 h 3325091"/>
              <a:gd name="connsiteX50" fmla="*/ 1239352 w 5629983"/>
              <a:gd name="connsiteY50" fmla="*/ 136026 h 3325091"/>
              <a:gd name="connsiteX51" fmla="*/ 967299 w 5629983"/>
              <a:gd name="connsiteY51" fmla="*/ 642347 h 3325091"/>
              <a:gd name="connsiteX52" fmla="*/ 967299 w 5629983"/>
              <a:gd name="connsiteY52" fmla="*/ 1216681 h 3325091"/>
              <a:gd name="connsiteX53" fmla="*/ 642347 w 5629983"/>
              <a:gd name="connsiteY53" fmla="*/ 1209124 h 3325091"/>
              <a:gd name="connsiteX54" fmla="*/ 438307 w 5629983"/>
              <a:gd name="connsiteY54" fmla="*/ 1632317 h 3325091"/>
              <a:gd name="connsiteX55" fmla="*/ 241825 w 5629983"/>
              <a:gd name="connsiteY55" fmla="*/ 1813686 h 3325091"/>
              <a:gd name="connsiteX56" fmla="*/ 7557 w 5629983"/>
              <a:gd name="connsiteY56" fmla="*/ 1859028 h 3325091"/>
              <a:gd name="connsiteX57" fmla="*/ 0 w 5629983"/>
              <a:gd name="connsiteY57" fmla="*/ 3173950 h 3325091"/>
              <a:gd name="connsiteX58" fmla="*/ 90684 w 5629983"/>
              <a:gd name="connsiteY58" fmla="*/ 3083266 h 3325091"/>
              <a:gd name="connsiteX59" fmla="*/ 642347 w 5629983"/>
              <a:gd name="connsiteY59" fmla="*/ 2841441 h 3325091"/>
              <a:gd name="connsiteX60" fmla="*/ 763259 w 5629983"/>
              <a:gd name="connsiteY60" fmla="*/ 2894340 h 3325091"/>
              <a:gd name="connsiteX61" fmla="*/ 695246 w 5629983"/>
              <a:gd name="connsiteY61" fmla="*/ 2803656 h 3325091"/>
              <a:gd name="connsiteX62" fmla="*/ 634790 w 5629983"/>
              <a:gd name="connsiteY62" fmla="*/ 2350235 h 3325091"/>
              <a:gd name="connsiteX63" fmla="*/ 340066 w 5629983"/>
              <a:gd name="connsiteY63" fmla="*/ 2486261 h 3325091"/>
              <a:gd name="connsiteX64" fmla="*/ 317395 w 5629983"/>
              <a:gd name="connsiteY64" fmla="*/ 2584502 h 3325091"/>
              <a:gd name="connsiteX65" fmla="*/ 249382 w 5629983"/>
              <a:gd name="connsiteY65" fmla="*/ 2607173 h 3325091"/>
              <a:gd name="connsiteX66" fmla="*/ 196482 w 5629983"/>
              <a:gd name="connsiteY66" fmla="*/ 2644959 h 3325091"/>
              <a:gd name="connsiteX67" fmla="*/ 15114 w 5629983"/>
              <a:gd name="connsiteY67" fmla="*/ 2675187 h 3325091"/>
              <a:gd name="connsiteX68" fmla="*/ 22671 w 5629983"/>
              <a:gd name="connsiteY6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29224 w 5629983"/>
              <a:gd name="connsiteY3" fmla="*/ 1511228 h 3325091"/>
              <a:gd name="connsiteX4" fmla="*/ 1224474 w 5629983"/>
              <a:gd name="connsiteY4" fmla="*/ 1377878 h 3325091"/>
              <a:gd name="connsiteX5" fmla="*/ 1231618 w 5629983"/>
              <a:gd name="connsiteY5" fmla="*/ 1215953 h 3325091"/>
              <a:gd name="connsiteX6" fmla="*/ 1419737 w 5629983"/>
              <a:gd name="connsiteY6" fmla="*/ 854003 h 3325091"/>
              <a:gd name="connsiteX7" fmla="*/ 1598330 w 5629983"/>
              <a:gd name="connsiteY7" fmla="*/ 587303 h 3325091"/>
              <a:gd name="connsiteX8" fmla="*/ 1689368 w 5629983"/>
              <a:gd name="connsiteY8" fmla="*/ 495753 h 3325091"/>
              <a:gd name="connsiteX9" fmla="*/ 1888843 w 5629983"/>
              <a:gd name="connsiteY9" fmla="*/ 353940 h 3325091"/>
              <a:gd name="connsiteX10" fmla="*/ 2150229 w 5629983"/>
              <a:gd name="connsiteY10" fmla="*/ 230332 h 3325091"/>
              <a:gd name="connsiteX11" fmla="*/ 2233357 w 5629983"/>
              <a:gd name="connsiteY11" fmla="*/ 123293 h 3325091"/>
              <a:gd name="connsiteX12" fmla="*/ 2367474 w 5629983"/>
              <a:gd name="connsiteY12" fmla="*/ 111053 h 3325091"/>
              <a:gd name="connsiteX13" fmla="*/ 2467487 w 5629983"/>
              <a:gd name="connsiteY13" fmla="*/ 70571 h 3325091"/>
              <a:gd name="connsiteX14" fmla="*/ 2619887 w 5629983"/>
              <a:gd name="connsiteY14" fmla="*/ 65809 h 3325091"/>
              <a:gd name="connsiteX15" fmla="*/ 2793718 w 5629983"/>
              <a:gd name="connsiteY15" fmla="*/ 68190 h 3325091"/>
              <a:gd name="connsiteX16" fmla="*/ 2998505 w 5629983"/>
              <a:gd name="connsiteY16" fmla="*/ 96765 h 3325091"/>
              <a:gd name="connsiteX17" fmla="*/ 3142069 w 5629983"/>
              <a:gd name="connsiteY17" fmla="*/ 134373 h 3325091"/>
              <a:gd name="connsiteX18" fmla="*/ 3326331 w 5629983"/>
              <a:gd name="connsiteY18" fmla="*/ 105798 h 3325091"/>
              <a:gd name="connsiteX19" fmla="*/ 3555718 w 5629983"/>
              <a:gd name="connsiteY19" fmla="*/ 177728 h 3325091"/>
              <a:gd name="connsiteX20" fmla="*/ 3790517 w 5629983"/>
              <a:gd name="connsiteY20" fmla="*/ 298660 h 3325091"/>
              <a:gd name="connsiteX21" fmla="*/ 4181987 w 5629983"/>
              <a:gd name="connsiteY21" fmla="*/ 411090 h 3325091"/>
              <a:gd name="connsiteX22" fmla="*/ 4206055 w 5629983"/>
              <a:gd name="connsiteY22" fmla="*/ 429923 h 3325091"/>
              <a:gd name="connsiteX23" fmla="*/ 4176023 w 5629983"/>
              <a:gd name="connsiteY23" fmla="*/ 464088 h 3325091"/>
              <a:gd name="connsiteX24" fmla="*/ 3996249 w 5629983"/>
              <a:gd name="connsiteY24" fmla="*/ 465859 h 3325091"/>
              <a:gd name="connsiteX25" fmla="*/ 3984343 w 5629983"/>
              <a:gd name="connsiteY25" fmla="*/ 496815 h 3325091"/>
              <a:gd name="connsiteX26" fmla="*/ 3786699 w 5629983"/>
              <a:gd name="connsiteY26" fmla="*/ 451571 h 3325091"/>
              <a:gd name="connsiteX27" fmla="*/ 3774793 w 5629983"/>
              <a:gd name="connsiteY27" fmla="*/ 413471 h 3325091"/>
              <a:gd name="connsiteX28" fmla="*/ 3577149 w 5629983"/>
              <a:gd name="connsiteY28" fmla="*/ 368228 h 3325091"/>
              <a:gd name="connsiteX29" fmla="*/ 3555718 w 5629983"/>
              <a:gd name="connsiteY29" fmla="*/ 396802 h 3325091"/>
              <a:gd name="connsiteX30" fmla="*/ 3389031 w 5629983"/>
              <a:gd name="connsiteY30" fmla="*/ 361084 h 3325091"/>
              <a:gd name="connsiteX31" fmla="*/ 3379505 w 5629983"/>
              <a:gd name="connsiteY31" fmla="*/ 318221 h 3325091"/>
              <a:gd name="connsiteX32" fmla="*/ 3190303 w 5629983"/>
              <a:gd name="connsiteY32" fmla="*/ 281263 h 3325091"/>
              <a:gd name="connsiteX33" fmla="*/ 2995790 w 5629983"/>
              <a:gd name="connsiteY33" fmla="*/ 919891 h 3325091"/>
              <a:gd name="connsiteX34" fmla="*/ 3470327 w 5629983"/>
              <a:gd name="connsiteY34" fmla="*/ 1067095 h 3325091"/>
              <a:gd name="connsiteX35" fmla="*/ 3672714 w 5629983"/>
              <a:gd name="connsiteY35" fmla="*/ 1496291 h 3325091"/>
              <a:gd name="connsiteX36" fmla="*/ 3839381 w 5629983"/>
              <a:gd name="connsiteY36" fmla="*/ 1477969 h 3325091"/>
              <a:gd name="connsiteX37" fmla="*/ 3708846 w 5629983"/>
              <a:gd name="connsiteY37" fmla="*/ 1003529 h 3325091"/>
              <a:gd name="connsiteX38" fmla="*/ 4002015 w 5629983"/>
              <a:gd name="connsiteY38" fmla="*/ 850008 h 3325091"/>
              <a:gd name="connsiteX39" fmla="*/ 4050565 w 5629983"/>
              <a:gd name="connsiteY39" fmla="*/ 899286 h 3325091"/>
              <a:gd name="connsiteX40" fmla="*/ 4097049 w 5629983"/>
              <a:gd name="connsiteY40" fmla="*/ 807874 h 3325091"/>
              <a:gd name="connsiteX41" fmla="*/ 5335259 w 5629983"/>
              <a:gd name="connsiteY41" fmla="*/ 476092 h 3325091"/>
              <a:gd name="connsiteX42" fmla="*/ 5546856 w 5629983"/>
              <a:gd name="connsiteY42" fmla="*/ 423193 h 3325091"/>
              <a:gd name="connsiteX43" fmla="*/ 5546856 w 5629983"/>
              <a:gd name="connsiteY43" fmla="*/ 476092 h 3325091"/>
              <a:gd name="connsiteX44" fmla="*/ 5335259 w 5629983"/>
              <a:gd name="connsiteY44" fmla="*/ 929514 h 3325091"/>
              <a:gd name="connsiteX45" fmla="*/ 5048092 w 5629983"/>
              <a:gd name="connsiteY45" fmla="*/ 1851471 h 3325091"/>
              <a:gd name="connsiteX46" fmla="*/ 4995193 w 5629983"/>
              <a:gd name="connsiteY46" fmla="*/ 2395577 h 3325091"/>
              <a:gd name="connsiteX47" fmla="*/ 4972522 w 5629983"/>
              <a:gd name="connsiteY47" fmla="*/ 3317534 h 3325091"/>
              <a:gd name="connsiteX48" fmla="*/ 5629983 w 5629983"/>
              <a:gd name="connsiteY48" fmla="*/ 3325091 h 3325091"/>
              <a:gd name="connsiteX49" fmla="*/ 5622426 w 5629983"/>
              <a:gd name="connsiteY49" fmla="*/ 0 h 3325091"/>
              <a:gd name="connsiteX50" fmla="*/ 1458506 w 5629983"/>
              <a:gd name="connsiteY50" fmla="*/ 0 h 3325091"/>
              <a:gd name="connsiteX51" fmla="*/ 1239352 w 5629983"/>
              <a:gd name="connsiteY51" fmla="*/ 136026 h 3325091"/>
              <a:gd name="connsiteX52" fmla="*/ 967299 w 5629983"/>
              <a:gd name="connsiteY52" fmla="*/ 642347 h 3325091"/>
              <a:gd name="connsiteX53" fmla="*/ 967299 w 5629983"/>
              <a:gd name="connsiteY53" fmla="*/ 1216681 h 3325091"/>
              <a:gd name="connsiteX54" fmla="*/ 642347 w 5629983"/>
              <a:gd name="connsiteY54" fmla="*/ 1209124 h 3325091"/>
              <a:gd name="connsiteX55" fmla="*/ 438307 w 5629983"/>
              <a:gd name="connsiteY55" fmla="*/ 1632317 h 3325091"/>
              <a:gd name="connsiteX56" fmla="*/ 241825 w 5629983"/>
              <a:gd name="connsiteY56" fmla="*/ 1813686 h 3325091"/>
              <a:gd name="connsiteX57" fmla="*/ 7557 w 5629983"/>
              <a:gd name="connsiteY57" fmla="*/ 1859028 h 3325091"/>
              <a:gd name="connsiteX58" fmla="*/ 0 w 5629983"/>
              <a:gd name="connsiteY58" fmla="*/ 3173950 h 3325091"/>
              <a:gd name="connsiteX59" fmla="*/ 90684 w 5629983"/>
              <a:gd name="connsiteY59" fmla="*/ 3083266 h 3325091"/>
              <a:gd name="connsiteX60" fmla="*/ 642347 w 5629983"/>
              <a:gd name="connsiteY60" fmla="*/ 2841441 h 3325091"/>
              <a:gd name="connsiteX61" fmla="*/ 763259 w 5629983"/>
              <a:gd name="connsiteY61" fmla="*/ 2894340 h 3325091"/>
              <a:gd name="connsiteX62" fmla="*/ 695246 w 5629983"/>
              <a:gd name="connsiteY62" fmla="*/ 2803656 h 3325091"/>
              <a:gd name="connsiteX63" fmla="*/ 634790 w 5629983"/>
              <a:gd name="connsiteY63" fmla="*/ 2350235 h 3325091"/>
              <a:gd name="connsiteX64" fmla="*/ 340066 w 5629983"/>
              <a:gd name="connsiteY64" fmla="*/ 2486261 h 3325091"/>
              <a:gd name="connsiteX65" fmla="*/ 317395 w 5629983"/>
              <a:gd name="connsiteY65" fmla="*/ 2584502 h 3325091"/>
              <a:gd name="connsiteX66" fmla="*/ 249382 w 5629983"/>
              <a:gd name="connsiteY66" fmla="*/ 2607173 h 3325091"/>
              <a:gd name="connsiteX67" fmla="*/ 196482 w 5629983"/>
              <a:gd name="connsiteY67" fmla="*/ 2644959 h 3325091"/>
              <a:gd name="connsiteX68" fmla="*/ 15114 w 5629983"/>
              <a:gd name="connsiteY68" fmla="*/ 2675187 h 3325091"/>
              <a:gd name="connsiteX69" fmla="*/ 22671 w 5629983"/>
              <a:gd name="connsiteY6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231618 w 5629983"/>
              <a:gd name="connsiteY3" fmla="*/ 1454078 h 3325091"/>
              <a:gd name="connsiteX4" fmla="*/ 1224474 w 5629983"/>
              <a:gd name="connsiteY4" fmla="*/ 1377878 h 3325091"/>
              <a:gd name="connsiteX5" fmla="*/ 1231618 w 5629983"/>
              <a:gd name="connsiteY5" fmla="*/ 1215953 h 3325091"/>
              <a:gd name="connsiteX6" fmla="*/ 1419737 w 5629983"/>
              <a:gd name="connsiteY6" fmla="*/ 854003 h 3325091"/>
              <a:gd name="connsiteX7" fmla="*/ 1598330 w 5629983"/>
              <a:gd name="connsiteY7" fmla="*/ 587303 h 3325091"/>
              <a:gd name="connsiteX8" fmla="*/ 1689368 w 5629983"/>
              <a:gd name="connsiteY8" fmla="*/ 495753 h 3325091"/>
              <a:gd name="connsiteX9" fmla="*/ 1888843 w 5629983"/>
              <a:gd name="connsiteY9" fmla="*/ 353940 h 3325091"/>
              <a:gd name="connsiteX10" fmla="*/ 2150229 w 5629983"/>
              <a:gd name="connsiteY10" fmla="*/ 230332 h 3325091"/>
              <a:gd name="connsiteX11" fmla="*/ 2233357 w 5629983"/>
              <a:gd name="connsiteY11" fmla="*/ 123293 h 3325091"/>
              <a:gd name="connsiteX12" fmla="*/ 2367474 w 5629983"/>
              <a:gd name="connsiteY12" fmla="*/ 111053 h 3325091"/>
              <a:gd name="connsiteX13" fmla="*/ 2467487 w 5629983"/>
              <a:gd name="connsiteY13" fmla="*/ 70571 h 3325091"/>
              <a:gd name="connsiteX14" fmla="*/ 2619887 w 5629983"/>
              <a:gd name="connsiteY14" fmla="*/ 65809 h 3325091"/>
              <a:gd name="connsiteX15" fmla="*/ 2793718 w 5629983"/>
              <a:gd name="connsiteY15" fmla="*/ 68190 h 3325091"/>
              <a:gd name="connsiteX16" fmla="*/ 2998505 w 5629983"/>
              <a:gd name="connsiteY16" fmla="*/ 96765 h 3325091"/>
              <a:gd name="connsiteX17" fmla="*/ 3142069 w 5629983"/>
              <a:gd name="connsiteY17" fmla="*/ 134373 h 3325091"/>
              <a:gd name="connsiteX18" fmla="*/ 3326331 w 5629983"/>
              <a:gd name="connsiteY18" fmla="*/ 105798 h 3325091"/>
              <a:gd name="connsiteX19" fmla="*/ 3555718 w 5629983"/>
              <a:gd name="connsiteY19" fmla="*/ 177728 h 3325091"/>
              <a:gd name="connsiteX20" fmla="*/ 3790517 w 5629983"/>
              <a:gd name="connsiteY20" fmla="*/ 298660 h 3325091"/>
              <a:gd name="connsiteX21" fmla="*/ 4181987 w 5629983"/>
              <a:gd name="connsiteY21" fmla="*/ 411090 h 3325091"/>
              <a:gd name="connsiteX22" fmla="*/ 4206055 w 5629983"/>
              <a:gd name="connsiteY22" fmla="*/ 429923 h 3325091"/>
              <a:gd name="connsiteX23" fmla="*/ 4176023 w 5629983"/>
              <a:gd name="connsiteY23" fmla="*/ 464088 h 3325091"/>
              <a:gd name="connsiteX24" fmla="*/ 3996249 w 5629983"/>
              <a:gd name="connsiteY24" fmla="*/ 465859 h 3325091"/>
              <a:gd name="connsiteX25" fmla="*/ 3984343 w 5629983"/>
              <a:gd name="connsiteY25" fmla="*/ 496815 h 3325091"/>
              <a:gd name="connsiteX26" fmla="*/ 3786699 w 5629983"/>
              <a:gd name="connsiteY26" fmla="*/ 451571 h 3325091"/>
              <a:gd name="connsiteX27" fmla="*/ 3774793 w 5629983"/>
              <a:gd name="connsiteY27" fmla="*/ 413471 h 3325091"/>
              <a:gd name="connsiteX28" fmla="*/ 3577149 w 5629983"/>
              <a:gd name="connsiteY28" fmla="*/ 368228 h 3325091"/>
              <a:gd name="connsiteX29" fmla="*/ 3555718 w 5629983"/>
              <a:gd name="connsiteY29" fmla="*/ 396802 h 3325091"/>
              <a:gd name="connsiteX30" fmla="*/ 3389031 w 5629983"/>
              <a:gd name="connsiteY30" fmla="*/ 361084 h 3325091"/>
              <a:gd name="connsiteX31" fmla="*/ 3379505 w 5629983"/>
              <a:gd name="connsiteY31" fmla="*/ 318221 h 3325091"/>
              <a:gd name="connsiteX32" fmla="*/ 3190303 w 5629983"/>
              <a:gd name="connsiteY32" fmla="*/ 281263 h 3325091"/>
              <a:gd name="connsiteX33" fmla="*/ 2995790 w 5629983"/>
              <a:gd name="connsiteY33" fmla="*/ 919891 h 3325091"/>
              <a:gd name="connsiteX34" fmla="*/ 3470327 w 5629983"/>
              <a:gd name="connsiteY34" fmla="*/ 1067095 h 3325091"/>
              <a:gd name="connsiteX35" fmla="*/ 3672714 w 5629983"/>
              <a:gd name="connsiteY35" fmla="*/ 1496291 h 3325091"/>
              <a:gd name="connsiteX36" fmla="*/ 3839381 w 5629983"/>
              <a:gd name="connsiteY36" fmla="*/ 1477969 h 3325091"/>
              <a:gd name="connsiteX37" fmla="*/ 3708846 w 5629983"/>
              <a:gd name="connsiteY37" fmla="*/ 1003529 h 3325091"/>
              <a:gd name="connsiteX38" fmla="*/ 4002015 w 5629983"/>
              <a:gd name="connsiteY38" fmla="*/ 850008 h 3325091"/>
              <a:gd name="connsiteX39" fmla="*/ 4050565 w 5629983"/>
              <a:gd name="connsiteY39" fmla="*/ 899286 h 3325091"/>
              <a:gd name="connsiteX40" fmla="*/ 4097049 w 5629983"/>
              <a:gd name="connsiteY40" fmla="*/ 807874 h 3325091"/>
              <a:gd name="connsiteX41" fmla="*/ 5335259 w 5629983"/>
              <a:gd name="connsiteY41" fmla="*/ 476092 h 3325091"/>
              <a:gd name="connsiteX42" fmla="*/ 5546856 w 5629983"/>
              <a:gd name="connsiteY42" fmla="*/ 423193 h 3325091"/>
              <a:gd name="connsiteX43" fmla="*/ 5546856 w 5629983"/>
              <a:gd name="connsiteY43" fmla="*/ 476092 h 3325091"/>
              <a:gd name="connsiteX44" fmla="*/ 5335259 w 5629983"/>
              <a:gd name="connsiteY44" fmla="*/ 929514 h 3325091"/>
              <a:gd name="connsiteX45" fmla="*/ 5048092 w 5629983"/>
              <a:gd name="connsiteY45" fmla="*/ 1851471 h 3325091"/>
              <a:gd name="connsiteX46" fmla="*/ 4995193 w 5629983"/>
              <a:gd name="connsiteY46" fmla="*/ 2395577 h 3325091"/>
              <a:gd name="connsiteX47" fmla="*/ 4972522 w 5629983"/>
              <a:gd name="connsiteY47" fmla="*/ 3317534 h 3325091"/>
              <a:gd name="connsiteX48" fmla="*/ 5629983 w 5629983"/>
              <a:gd name="connsiteY48" fmla="*/ 3325091 h 3325091"/>
              <a:gd name="connsiteX49" fmla="*/ 5622426 w 5629983"/>
              <a:gd name="connsiteY49" fmla="*/ 0 h 3325091"/>
              <a:gd name="connsiteX50" fmla="*/ 1458506 w 5629983"/>
              <a:gd name="connsiteY50" fmla="*/ 0 h 3325091"/>
              <a:gd name="connsiteX51" fmla="*/ 1239352 w 5629983"/>
              <a:gd name="connsiteY51" fmla="*/ 136026 h 3325091"/>
              <a:gd name="connsiteX52" fmla="*/ 967299 w 5629983"/>
              <a:gd name="connsiteY52" fmla="*/ 642347 h 3325091"/>
              <a:gd name="connsiteX53" fmla="*/ 967299 w 5629983"/>
              <a:gd name="connsiteY53" fmla="*/ 1216681 h 3325091"/>
              <a:gd name="connsiteX54" fmla="*/ 642347 w 5629983"/>
              <a:gd name="connsiteY54" fmla="*/ 1209124 h 3325091"/>
              <a:gd name="connsiteX55" fmla="*/ 438307 w 5629983"/>
              <a:gd name="connsiteY55" fmla="*/ 1632317 h 3325091"/>
              <a:gd name="connsiteX56" fmla="*/ 241825 w 5629983"/>
              <a:gd name="connsiteY56" fmla="*/ 1813686 h 3325091"/>
              <a:gd name="connsiteX57" fmla="*/ 7557 w 5629983"/>
              <a:gd name="connsiteY57" fmla="*/ 1859028 h 3325091"/>
              <a:gd name="connsiteX58" fmla="*/ 0 w 5629983"/>
              <a:gd name="connsiteY58" fmla="*/ 3173950 h 3325091"/>
              <a:gd name="connsiteX59" fmla="*/ 90684 w 5629983"/>
              <a:gd name="connsiteY59" fmla="*/ 3083266 h 3325091"/>
              <a:gd name="connsiteX60" fmla="*/ 642347 w 5629983"/>
              <a:gd name="connsiteY60" fmla="*/ 2841441 h 3325091"/>
              <a:gd name="connsiteX61" fmla="*/ 763259 w 5629983"/>
              <a:gd name="connsiteY61" fmla="*/ 2894340 h 3325091"/>
              <a:gd name="connsiteX62" fmla="*/ 695246 w 5629983"/>
              <a:gd name="connsiteY62" fmla="*/ 2803656 h 3325091"/>
              <a:gd name="connsiteX63" fmla="*/ 634790 w 5629983"/>
              <a:gd name="connsiteY63" fmla="*/ 2350235 h 3325091"/>
              <a:gd name="connsiteX64" fmla="*/ 340066 w 5629983"/>
              <a:gd name="connsiteY64" fmla="*/ 2486261 h 3325091"/>
              <a:gd name="connsiteX65" fmla="*/ 317395 w 5629983"/>
              <a:gd name="connsiteY65" fmla="*/ 2584502 h 3325091"/>
              <a:gd name="connsiteX66" fmla="*/ 249382 w 5629983"/>
              <a:gd name="connsiteY66" fmla="*/ 2607173 h 3325091"/>
              <a:gd name="connsiteX67" fmla="*/ 196482 w 5629983"/>
              <a:gd name="connsiteY67" fmla="*/ 2644959 h 3325091"/>
              <a:gd name="connsiteX68" fmla="*/ 15114 w 5629983"/>
              <a:gd name="connsiteY68" fmla="*/ 2675187 h 3325091"/>
              <a:gd name="connsiteX69" fmla="*/ 22671 w 5629983"/>
              <a:gd name="connsiteY6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17318 w 5629983"/>
              <a:gd name="connsiteY3" fmla="*/ 1539803 h 3325091"/>
              <a:gd name="connsiteX4" fmla="*/ 1231618 w 5629983"/>
              <a:gd name="connsiteY4" fmla="*/ 1454078 h 3325091"/>
              <a:gd name="connsiteX5" fmla="*/ 1224474 w 5629983"/>
              <a:gd name="connsiteY5" fmla="*/ 1377878 h 3325091"/>
              <a:gd name="connsiteX6" fmla="*/ 1231618 w 5629983"/>
              <a:gd name="connsiteY6" fmla="*/ 1215953 h 3325091"/>
              <a:gd name="connsiteX7" fmla="*/ 1419737 w 5629983"/>
              <a:gd name="connsiteY7" fmla="*/ 854003 h 3325091"/>
              <a:gd name="connsiteX8" fmla="*/ 1598330 w 5629983"/>
              <a:gd name="connsiteY8" fmla="*/ 587303 h 3325091"/>
              <a:gd name="connsiteX9" fmla="*/ 1689368 w 5629983"/>
              <a:gd name="connsiteY9" fmla="*/ 495753 h 3325091"/>
              <a:gd name="connsiteX10" fmla="*/ 1888843 w 5629983"/>
              <a:gd name="connsiteY10" fmla="*/ 353940 h 3325091"/>
              <a:gd name="connsiteX11" fmla="*/ 2150229 w 5629983"/>
              <a:gd name="connsiteY11" fmla="*/ 230332 h 3325091"/>
              <a:gd name="connsiteX12" fmla="*/ 2233357 w 5629983"/>
              <a:gd name="connsiteY12" fmla="*/ 123293 h 3325091"/>
              <a:gd name="connsiteX13" fmla="*/ 2367474 w 5629983"/>
              <a:gd name="connsiteY13" fmla="*/ 111053 h 3325091"/>
              <a:gd name="connsiteX14" fmla="*/ 2467487 w 5629983"/>
              <a:gd name="connsiteY14" fmla="*/ 70571 h 3325091"/>
              <a:gd name="connsiteX15" fmla="*/ 2619887 w 5629983"/>
              <a:gd name="connsiteY15" fmla="*/ 65809 h 3325091"/>
              <a:gd name="connsiteX16" fmla="*/ 2793718 w 5629983"/>
              <a:gd name="connsiteY16" fmla="*/ 68190 h 3325091"/>
              <a:gd name="connsiteX17" fmla="*/ 2998505 w 5629983"/>
              <a:gd name="connsiteY17" fmla="*/ 96765 h 3325091"/>
              <a:gd name="connsiteX18" fmla="*/ 3142069 w 5629983"/>
              <a:gd name="connsiteY18" fmla="*/ 134373 h 3325091"/>
              <a:gd name="connsiteX19" fmla="*/ 3326331 w 5629983"/>
              <a:gd name="connsiteY19" fmla="*/ 105798 h 3325091"/>
              <a:gd name="connsiteX20" fmla="*/ 3555718 w 5629983"/>
              <a:gd name="connsiteY20" fmla="*/ 177728 h 3325091"/>
              <a:gd name="connsiteX21" fmla="*/ 3790517 w 5629983"/>
              <a:gd name="connsiteY21" fmla="*/ 298660 h 3325091"/>
              <a:gd name="connsiteX22" fmla="*/ 4181987 w 5629983"/>
              <a:gd name="connsiteY22" fmla="*/ 411090 h 3325091"/>
              <a:gd name="connsiteX23" fmla="*/ 4206055 w 5629983"/>
              <a:gd name="connsiteY23" fmla="*/ 429923 h 3325091"/>
              <a:gd name="connsiteX24" fmla="*/ 4176023 w 5629983"/>
              <a:gd name="connsiteY24" fmla="*/ 464088 h 3325091"/>
              <a:gd name="connsiteX25" fmla="*/ 3996249 w 5629983"/>
              <a:gd name="connsiteY25" fmla="*/ 465859 h 3325091"/>
              <a:gd name="connsiteX26" fmla="*/ 3984343 w 5629983"/>
              <a:gd name="connsiteY26" fmla="*/ 496815 h 3325091"/>
              <a:gd name="connsiteX27" fmla="*/ 3786699 w 5629983"/>
              <a:gd name="connsiteY27" fmla="*/ 451571 h 3325091"/>
              <a:gd name="connsiteX28" fmla="*/ 3774793 w 5629983"/>
              <a:gd name="connsiteY28" fmla="*/ 413471 h 3325091"/>
              <a:gd name="connsiteX29" fmla="*/ 3577149 w 5629983"/>
              <a:gd name="connsiteY29" fmla="*/ 368228 h 3325091"/>
              <a:gd name="connsiteX30" fmla="*/ 3555718 w 5629983"/>
              <a:gd name="connsiteY30" fmla="*/ 396802 h 3325091"/>
              <a:gd name="connsiteX31" fmla="*/ 3389031 w 5629983"/>
              <a:gd name="connsiteY31" fmla="*/ 361084 h 3325091"/>
              <a:gd name="connsiteX32" fmla="*/ 3379505 w 5629983"/>
              <a:gd name="connsiteY32" fmla="*/ 318221 h 3325091"/>
              <a:gd name="connsiteX33" fmla="*/ 3190303 w 5629983"/>
              <a:gd name="connsiteY33" fmla="*/ 281263 h 3325091"/>
              <a:gd name="connsiteX34" fmla="*/ 2995790 w 5629983"/>
              <a:gd name="connsiteY34" fmla="*/ 919891 h 3325091"/>
              <a:gd name="connsiteX35" fmla="*/ 3470327 w 5629983"/>
              <a:gd name="connsiteY35" fmla="*/ 1067095 h 3325091"/>
              <a:gd name="connsiteX36" fmla="*/ 3672714 w 5629983"/>
              <a:gd name="connsiteY36" fmla="*/ 1496291 h 3325091"/>
              <a:gd name="connsiteX37" fmla="*/ 3839381 w 5629983"/>
              <a:gd name="connsiteY37" fmla="*/ 1477969 h 3325091"/>
              <a:gd name="connsiteX38" fmla="*/ 3708846 w 5629983"/>
              <a:gd name="connsiteY38" fmla="*/ 1003529 h 3325091"/>
              <a:gd name="connsiteX39" fmla="*/ 4002015 w 5629983"/>
              <a:gd name="connsiteY39" fmla="*/ 850008 h 3325091"/>
              <a:gd name="connsiteX40" fmla="*/ 4050565 w 5629983"/>
              <a:gd name="connsiteY40" fmla="*/ 899286 h 3325091"/>
              <a:gd name="connsiteX41" fmla="*/ 4097049 w 5629983"/>
              <a:gd name="connsiteY41" fmla="*/ 807874 h 3325091"/>
              <a:gd name="connsiteX42" fmla="*/ 5335259 w 5629983"/>
              <a:gd name="connsiteY42" fmla="*/ 476092 h 3325091"/>
              <a:gd name="connsiteX43" fmla="*/ 5546856 w 5629983"/>
              <a:gd name="connsiteY43" fmla="*/ 423193 h 3325091"/>
              <a:gd name="connsiteX44" fmla="*/ 5546856 w 5629983"/>
              <a:gd name="connsiteY44" fmla="*/ 476092 h 3325091"/>
              <a:gd name="connsiteX45" fmla="*/ 5335259 w 5629983"/>
              <a:gd name="connsiteY45" fmla="*/ 929514 h 3325091"/>
              <a:gd name="connsiteX46" fmla="*/ 5048092 w 5629983"/>
              <a:gd name="connsiteY46" fmla="*/ 1851471 h 3325091"/>
              <a:gd name="connsiteX47" fmla="*/ 4995193 w 5629983"/>
              <a:gd name="connsiteY47" fmla="*/ 2395577 h 3325091"/>
              <a:gd name="connsiteX48" fmla="*/ 4972522 w 5629983"/>
              <a:gd name="connsiteY48" fmla="*/ 3317534 h 3325091"/>
              <a:gd name="connsiteX49" fmla="*/ 5629983 w 5629983"/>
              <a:gd name="connsiteY49" fmla="*/ 3325091 h 3325091"/>
              <a:gd name="connsiteX50" fmla="*/ 5622426 w 5629983"/>
              <a:gd name="connsiteY50" fmla="*/ 0 h 3325091"/>
              <a:gd name="connsiteX51" fmla="*/ 1458506 w 5629983"/>
              <a:gd name="connsiteY51" fmla="*/ 0 h 3325091"/>
              <a:gd name="connsiteX52" fmla="*/ 1239352 w 5629983"/>
              <a:gd name="connsiteY52" fmla="*/ 136026 h 3325091"/>
              <a:gd name="connsiteX53" fmla="*/ 967299 w 5629983"/>
              <a:gd name="connsiteY53" fmla="*/ 642347 h 3325091"/>
              <a:gd name="connsiteX54" fmla="*/ 967299 w 5629983"/>
              <a:gd name="connsiteY54" fmla="*/ 1216681 h 3325091"/>
              <a:gd name="connsiteX55" fmla="*/ 642347 w 5629983"/>
              <a:gd name="connsiteY55" fmla="*/ 1209124 h 3325091"/>
              <a:gd name="connsiteX56" fmla="*/ 438307 w 5629983"/>
              <a:gd name="connsiteY56" fmla="*/ 1632317 h 3325091"/>
              <a:gd name="connsiteX57" fmla="*/ 241825 w 5629983"/>
              <a:gd name="connsiteY57" fmla="*/ 1813686 h 3325091"/>
              <a:gd name="connsiteX58" fmla="*/ 7557 w 5629983"/>
              <a:gd name="connsiteY58" fmla="*/ 1859028 h 3325091"/>
              <a:gd name="connsiteX59" fmla="*/ 0 w 5629983"/>
              <a:gd name="connsiteY59" fmla="*/ 3173950 h 3325091"/>
              <a:gd name="connsiteX60" fmla="*/ 90684 w 5629983"/>
              <a:gd name="connsiteY60" fmla="*/ 3083266 h 3325091"/>
              <a:gd name="connsiteX61" fmla="*/ 642347 w 5629983"/>
              <a:gd name="connsiteY61" fmla="*/ 2841441 h 3325091"/>
              <a:gd name="connsiteX62" fmla="*/ 763259 w 5629983"/>
              <a:gd name="connsiteY62" fmla="*/ 2894340 h 3325091"/>
              <a:gd name="connsiteX63" fmla="*/ 695246 w 5629983"/>
              <a:gd name="connsiteY63" fmla="*/ 2803656 h 3325091"/>
              <a:gd name="connsiteX64" fmla="*/ 634790 w 5629983"/>
              <a:gd name="connsiteY64" fmla="*/ 2350235 h 3325091"/>
              <a:gd name="connsiteX65" fmla="*/ 340066 w 5629983"/>
              <a:gd name="connsiteY65" fmla="*/ 2486261 h 3325091"/>
              <a:gd name="connsiteX66" fmla="*/ 317395 w 5629983"/>
              <a:gd name="connsiteY66" fmla="*/ 2584502 h 3325091"/>
              <a:gd name="connsiteX67" fmla="*/ 249382 w 5629983"/>
              <a:gd name="connsiteY67" fmla="*/ 2607173 h 3325091"/>
              <a:gd name="connsiteX68" fmla="*/ 196482 w 5629983"/>
              <a:gd name="connsiteY68" fmla="*/ 2644959 h 3325091"/>
              <a:gd name="connsiteX69" fmla="*/ 15114 w 5629983"/>
              <a:gd name="connsiteY69" fmla="*/ 2675187 h 3325091"/>
              <a:gd name="connsiteX70" fmla="*/ 22671 w 5629983"/>
              <a:gd name="connsiteY7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81612 w 5629983"/>
              <a:gd name="connsiteY3" fmla="*/ 1504084 h 3325091"/>
              <a:gd name="connsiteX4" fmla="*/ 1231618 w 5629983"/>
              <a:gd name="connsiteY4" fmla="*/ 1454078 h 3325091"/>
              <a:gd name="connsiteX5" fmla="*/ 1224474 w 5629983"/>
              <a:gd name="connsiteY5" fmla="*/ 1377878 h 3325091"/>
              <a:gd name="connsiteX6" fmla="*/ 1231618 w 5629983"/>
              <a:gd name="connsiteY6" fmla="*/ 1215953 h 3325091"/>
              <a:gd name="connsiteX7" fmla="*/ 1419737 w 5629983"/>
              <a:gd name="connsiteY7" fmla="*/ 854003 h 3325091"/>
              <a:gd name="connsiteX8" fmla="*/ 1598330 w 5629983"/>
              <a:gd name="connsiteY8" fmla="*/ 587303 h 3325091"/>
              <a:gd name="connsiteX9" fmla="*/ 1689368 w 5629983"/>
              <a:gd name="connsiteY9" fmla="*/ 495753 h 3325091"/>
              <a:gd name="connsiteX10" fmla="*/ 1888843 w 5629983"/>
              <a:gd name="connsiteY10" fmla="*/ 353940 h 3325091"/>
              <a:gd name="connsiteX11" fmla="*/ 2150229 w 5629983"/>
              <a:gd name="connsiteY11" fmla="*/ 230332 h 3325091"/>
              <a:gd name="connsiteX12" fmla="*/ 2233357 w 5629983"/>
              <a:gd name="connsiteY12" fmla="*/ 123293 h 3325091"/>
              <a:gd name="connsiteX13" fmla="*/ 2367474 w 5629983"/>
              <a:gd name="connsiteY13" fmla="*/ 111053 h 3325091"/>
              <a:gd name="connsiteX14" fmla="*/ 2467487 w 5629983"/>
              <a:gd name="connsiteY14" fmla="*/ 70571 h 3325091"/>
              <a:gd name="connsiteX15" fmla="*/ 2619887 w 5629983"/>
              <a:gd name="connsiteY15" fmla="*/ 65809 h 3325091"/>
              <a:gd name="connsiteX16" fmla="*/ 2793718 w 5629983"/>
              <a:gd name="connsiteY16" fmla="*/ 68190 h 3325091"/>
              <a:gd name="connsiteX17" fmla="*/ 2998505 w 5629983"/>
              <a:gd name="connsiteY17" fmla="*/ 96765 h 3325091"/>
              <a:gd name="connsiteX18" fmla="*/ 3142069 w 5629983"/>
              <a:gd name="connsiteY18" fmla="*/ 134373 h 3325091"/>
              <a:gd name="connsiteX19" fmla="*/ 3326331 w 5629983"/>
              <a:gd name="connsiteY19" fmla="*/ 105798 h 3325091"/>
              <a:gd name="connsiteX20" fmla="*/ 3555718 w 5629983"/>
              <a:gd name="connsiteY20" fmla="*/ 177728 h 3325091"/>
              <a:gd name="connsiteX21" fmla="*/ 3790517 w 5629983"/>
              <a:gd name="connsiteY21" fmla="*/ 298660 h 3325091"/>
              <a:gd name="connsiteX22" fmla="*/ 4181987 w 5629983"/>
              <a:gd name="connsiteY22" fmla="*/ 411090 h 3325091"/>
              <a:gd name="connsiteX23" fmla="*/ 4206055 w 5629983"/>
              <a:gd name="connsiteY23" fmla="*/ 429923 h 3325091"/>
              <a:gd name="connsiteX24" fmla="*/ 4176023 w 5629983"/>
              <a:gd name="connsiteY24" fmla="*/ 464088 h 3325091"/>
              <a:gd name="connsiteX25" fmla="*/ 3996249 w 5629983"/>
              <a:gd name="connsiteY25" fmla="*/ 465859 h 3325091"/>
              <a:gd name="connsiteX26" fmla="*/ 3984343 w 5629983"/>
              <a:gd name="connsiteY26" fmla="*/ 496815 h 3325091"/>
              <a:gd name="connsiteX27" fmla="*/ 3786699 w 5629983"/>
              <a:gd name="connsiteY27" fmla="*/ 451571 h 3325091"/>
              <a:gd name="connsiteX28" fmla="*/ 3774793 w 5629983"/>
              <a:gd name="connsiteY28" fmla="*/ 413471 h 3325091"/>
              <a:gd name="connsiteX29" fmla="*/ 3577149 w 5629983"/>
              <a:gd name="connsiteY29" fmla="*/ 368228 h 3325091"/>
              <a:gd name="connsiteX30" fmla="*/ 3555718 w 5629983"/>
              <a:gd name="connsiteY30" fmla="*/ 396802 h 3325091"/>
              <a:gd name="connsiteX31" fmla="*/ 3389031 w 5629983"/>
              <a:gd name="connsiteY31" fmla="*/ 361084 h 3325091"/>
              <a:gd name="connsiteX32" fmla="*/ 3379505 w 5629983"/>
              <a:gd name="connsiteY32" fmla="*/ 318221 h 3325091"/>
              <a:gd name="connsiteX33" fmla="*/ 3190303 w 5629983"/>
              <a:gd name="connsiteY33" fmla="*/ 281263 h 3325091"/>
              <a:gd name="connsiteX34" fmla="*/ 2995790 w 5629983"/>
              <a:gd name="connsiteY34" fmla="*/ 919891 h 3325091"/>
              <a:gd name="connsiteX35" fmla="*/ 3470327 w 5629983"/>
              <a:gd name="connsiteY35" fmla="*/ 1067095 h 3325091"/>
              <a:gd name="connsiteX36" fmla="*/ 3672714 w 5629983"/>
              <a:gd name="connsiteY36" fmla="*/ 1496291 h 3325091"/>
              <a:gd name="connsiteX37" fmla="*/ 3839381 w 5629983"/>
              <a:gd name="connsiteY37" fmla="*/ 1477969 h 3325091"/>
              <a:gd name="connsiteX38" fmla="*/ 3708846 w 5629983"/>
              <a:gd name="connsiteY38" fmla="*/ 1003529 h 3325091"/>
              <a:gd name="connsiteX39" fmla="*/ 4002015 w 5629983"/>
              <a:gd name="connsiteY39" fmla="*/ 850008 h 3325091"/>
              <a:gd name="connsiteX40" fmla="*/ 4050565 w 5629983"/>
              <a:gd name="connsiteY40" fmla="*/ 899286 h 3325091"/>
              <a:gd name="connsiteX41" fmla="*/ 4097049 w 5629983"/>
              <a:gd name="connsiteY41" fmla="*/ 807874 h 3325091"/>
              <a:gd name="connsiteX42" fmla="*/ 5335259 w 5629983"/>
              <a:gd name="connsiteY42" fmla="*/ 476092 h 3325091"/>
              <a:gd name="connsiteX43" fmla="*/ 5546856 w 5629983"/>
              <a:gd name="connsiteY43" fmla="*/ 423193 h 3325091"/>
              <a:gd name="connsiteX44" fmla="*/ 5546856 w 5629983"/>
              <a:gd name="connsiteY44" fmla="*/ 476092 h 3325091"/>
              <a:gd name="connsiteX45" fmla="*/ 5335259 w 5629983"/>
              <a:gd name="connsiteY45" fmla="*/ 929514 h 3325091"/>
              <a:gd name="connsiteX46" fmla="*/ 5048092 w 5629983"/>
              <a:gd name="connsiteY46" fmla="*/ 1851471 h 3325091"/>
              <a:gd name="connsiteX47" fmla="*/ 4995193 w 5629983"/>
              <a:gd name="connsiteY47" fmla="*/ 2395577 h 3325091"/>
              <a:gd name="connsiteX48" fmla="*/ 4972522 w 5629983"/>
              <a:gd name="connsiteY48" fmla="*/ 3317534 h 3325091"/>
              <a:gd name="connsiteX49" fmla="*/ 5629983 w 5629983"/>
              <a:gd name="connsiteY49" fmla="*/ 3325091 h 3325091"/>
              <a:gd name="connsiteX50" fmla="*/ 5622426 w 5629983"/>
              <a:gd name="connsiteY50" fmla="*/ 0 h 3325091"/>
              <a:gd name="connsiteX51" fmla="*/ 1458506 w 5629983"/>
              <a:gd name="connsiteY51" fmla="*/ 0 h 3325091"/>
              <a:gd name="connsiteX52" fmla="*/ 1239352 w 5629983"/>
              <a:gd name="connsiteY52" fmla="*/ 136026 h 3325091"/>
              <a:gd name="connsiteX53" fmla="*/ 967299 w 5629983"/>
              <a:gd name="connsiteY53" fmla="*/ 642347 h 3325091"/>
              <a:gd name="connsiteX54" fmla="*/ 967299 w 5629983"/>
              <a:gd name="connsiteY54" fmla="*/ 1216681 h 3325091"/>
              <a:gd name="connsiteX55" fmla="*/ 642347 w 5629983"/>
              <a:gd name="connsiteY55" fmla="*/ 1209124 h 3325091"/>
              <a:gd name="connsiteX56" fmla="*/ 438307 w 5629983"/>
              <a:gd name="connsiteY56" fmla="*/ 1632317 h 3325091"/>
              <a:gd name="connsiteX57" fmla="*/ 241825 w 5629983"/>
              <a:gd name="connsiteY57" fmla="*/ 1813686 h 3325091"/>
              <a:gd name="connsiteX58" fmla="*/ 7557 w 5629983"/>
              <a:gd name="connsiteY58" fmla="*/ 1859028 h 3325091"/>
              <a:gd name="connsiteX59" fmla="*/ 0 w 5629983"/>
              <a:gd name="connsiteY59" fmla="*/ 3173950 h 3325091"/>
              <a:gd name="connsiteX60" fmla="*/ 90684 w 5629983"/>
              <a:gd name="connsiteY60" fmla="*/ 3083266 h 3325091"/>
              <a:gd name="connsiteX61" fmla="*/ 642347 w 5629983"/>
              <a:gd name="connsiteY61" fmla="*/ 2841441 h 3325091"/>
              <a:gd name="connsiteX62" fmla="*/ 763259 w 5629983"/>
              <a:gd name="connsiteY62" fmla="*/ 2894340 h 3325091"/>
              <a:gd name="connsiteX63" fmla="*/ 695246 w 5629983"/>
              <a:gd name="connsiteY63" fmla="*/ 2803656 h 3325091"/>
              <a:gd name="connsiteX64" fmla="*/ 634790 w 5629983"/>
              <a:gd name="connsiteY64" fmla="*/ 2350235 h 3325091"/>
              <a:gd name="connsiteX65" fmla="*/ 340066 w 5629983"/>
              <a:gd name="connsiteY65" fmla="*/ 2486261 h 3325091"/>
              <a:gd name="connsiteX66" fmla="*/ 317395 w 5629983"/>
              <a:gd name="connsiteY66" fmla="*/ 2584502 h 3325091"/>
              <a:gd name="connsiteX67" fmla="*/ 249382 w 5629983"/>
              <a:gd name="connsiteY67" fmla="*/ 2607173 h 3325091"/>
              <a:gd name="connsiteX68" fmla="*/ 196482 w 5629983"/>
              <a:gd name="connsiteY68" fmla="*/ 2644959 h 3325091"/>
              <a:gd name="connsiteX69" fmla="*/ 15114 w 5629983"/>
              <a:gd name="connsiteY69" fmla="*/ 2675187 h 3325091"/>
              <a:gd name="connsiteX70" fmla="*/ 22671 w 5629983"/>
              <a:gd name="connsiteY7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10174 w 5629983"/>
              <a:gd name="connsiteY3" fmla="*/ 1563615 h 3325091"/>
              <a:gd name="connsiteX4" fmla="*/ 1181612 w 5629983"/>
              <a:gd name="connsiteY4" fmla="*/ 1504084 h 3325091"/>
              <a:gd name="connsiteX5" fmla="*/ 1231618 w 5629983"/>
              <a:gd name="connsiteY5" fmla="*/ 1454078 h 3325091"/>
              <a:gd name="connsiteX6" fmla="*/ 1224474 w 5629983"/>
              <a:gd name="connsiteY6" fmla="*/ 1377878 h 3325091"/>
              <a:gd name="connsiteX7" fmla="*/ 1231618 w 5629983"/>
              <a:gd name="connsiteY7" fmla="*/ 1215953 h 3325091"/>
              <a:gd name="connsiteX8" fmla="*/ 1419737 w 5629983"/>
              <a:gd name="connsiteY8" fmla="*/ 854003 h 3325091"/>
              <a:gd name="connsiteX9" fmla="*/ 1598330 w 5629983"/>
              <a:gd name="connsiteY9" fmla="*/ 587303 h 3325091"/>
              <a:gd name="connsiteX10" fmla="*/ 1689368 w 5629983"/>
              <a:gd name="connsiteY10" fmla="*/ 495753 h 3325091"/>
              <a:gd name="connsiteX11" fmla="*/ 1888843 w 5629983"/>
              <a:gd name="connsiteY11" fmla="*/ 353940 h 3325091"/>
              <a:gd name="connsiteX12" fmla="*/ 2150229 w 5629983"/>
              <a:gd name="connsiteY12" fmla="*/ 230332 h 3325091"/>
              <a:gd name="connsiteX13" fmla="*/ 2233357 w 5629983"/>
              <a:gd name="connsiteY13" fmla="*/ 123293 h 3325091"/>
              <a:gd name="connsiteX14" fmla="*/ 2367474 w 5629983"/>
              <a:gd name="connsiteY14" fmla="*/ 111053 h 3325091"/>
              <a:gd name="connsiteX15" fmla="*/ 2467487 w 5629983"/>
              <a:gd name="connsiteY15" fmla="*/ 70571 h 3325091"/>
              <a:gd name="connsiteX16" fmla="*/ 2619887 w 5629983"/>
              <a:gd name="connsiteY16" fmla="*/ 65809 h 3325091"/>
              <a:gd name="connsiteX17" fmla="*/ 2793718 w 5629983"/>
              <a:gd name="connsiteY17" fmla="*/ 68190 h 3325091"/>
              <a:gd name="connsiteX18" fmla="*/ 2998505 w 5629983"/>
              <a:gd name="connsiteY18" fmla="*/ 96765 h 3325091"/>
              <a:gd name="connsiteX19" fmla="*/ 3142069 w 5629983"/>
              <a:gd name="connsiteY19" fmla="*/ 134373 h 3325091"/>
              <a:gd name="connsiteX20" fmla="*/ 3326331 w 5629983"/>
              <a:gd name="connsiteY20" fmla="*/ 105798 h 3325091"/>
              <a:gd name="connsiteX21" fmla="*/ 3555718 w 5629983"/>
              <a:gd name="connsiteY21" fmla="*/ 177728 h 3325091"/>
              <a:gd name="connsiteX22" fmla="*/ 3790517 w 5629983"/>
              <a:gd name="connsiteY22" fmla="*/ 298660 h 3325091"/>
              <a:gd name="connsiteX23" fmla="*/ 4181987 w 5629983"/>
              <a:gd name="connsiteY23" fmla="*/ 411090 h 3325091"/>
              <a:gd name="connsiteX24" fmla="*/ 4206055 w 5629983"/>
              <a:gd name="connsiteY24" fmla="*/ 429923 h 3325091"/>
              <a:gd name="connsiteX25" fmla="*/ 4176023 w 5629983"/>
              <a:gd name="connsiteY25" fmla="*/ 464088 h 3325091"/>
              <a:gd name="connsiteX26" fmla="*/ 3996249 w 5629983"/>
              <a:gd name="connsiteY26" fmla="*/ 465859 h 3325091"/>
              <a:gd name="connsiteX27" fmla="*/ 3984343 w 5629983"/>
              <a:gd name="connsiteY27" fmla="*/ 496815 h 3325091"/>
              <a:gd name="connsiteX28" fmla="*/ 3786699 w 5629983"/>
              <a:gd name="connsiteY28" fmla="*/ 451571 h 3325091"/>
              <a:gd name="connsiteX29" fmla="*/ 3774793 w 5629983"/>
              <a:gd name="connsiteY29" fmla="*/ 413471 h 3325091"/>
              <a:gd name="connsiteX30" fmla="*/ 3577149 w 5629983"/>
              <a:gd name="connsiteY30" fmla="*/ 368228 h 3325091"/>
              <a:gd name="connsiteX31" fmla="*/ 3555718 w 5629983"/>
              <a:gd name="connsiteY31" fmla="*/ 396802 h 3325091"/>
              <a:gd name="connsiteX32" fmla="*/ 3389031 w 5629983"/>
              <a:gd name="connsiteY32" fmla="*/ 361084 h 3325091"/>
              <a:gd name="connsiteX33" fmla="*/ 3379505 w 5629983"/>
              <a:gd name="connsiteY33" fmla="*/ 318221 h 3325091"/>
              <a:gd name="connsiteX34" fmla="*/ 3190303 w 5629983"/>
              <a:gd name="connsiteY34" fmla="*/ 281263 h 3325091"/>
              <a:gd name="connsiteX35" fmla="*/ 2995790 w 5629983"/>
              <a:gd name="connsiteY35" fmla="*/ 919891 h 3325091"/>
              <a:gd name="connsiteX36" fmla="*/ 3470327 w 5629983"/>
              <a:gd name="connsiteY36" fmla="*/ 1067095 h 3325091"/>
              <a:gd name="connsiteX37" fmla="*/ 3672714 w 5629983"/>
              <a:gd name="connsiteY37" fmla="*/ 1496291 h 3325091"/>
              <a:gd name="connsiteX38" fmla="*/ 3839381 w 5629983"/>
              <a:gd name="connsiteY38" fmla="*/ 1477969 h 3325091"/>
              <a:gd name="connsiteX39" fmla="*/ 3708846 w 5629983"/>
              <a:gd name="connsiteY39" fmla="*/ 1003529 h 3325091"/>
              <a:gd name="connsiteX40" fmla="*/ 4002015 w 5629983"/>
              <a:gd name="connsiteY40" fmla="*/ 850008 h 3325091"/>
              <a:gd name="connsiteX41" fmla="*/ 4050565 w 5629983"/>
              <a:gd name="connsiteY41" fmla="*/ 899286 h 3325091"/>
              <a:gd name="connsiteX42" fmla="*/ 4097049 w 5629983"/>
              <a:gd name="connsiteY42" fmla="*/ 807874 h 3325091"/>
              <a:gd name="connsiteX43" fmla="*/ 5335259 w 5629983"/>
              <a:gd name="connsiteY43" fmla="*/ 476092 h 3325091"/>
              <a:gd name="connsiteX44" fmla="*/ 5546856 w 5629983"/>
              <a:gd name="connsiteY44" fmla="*/ 423193 h 3325091"/>
              <a:gd name="connsiteX45" fmla="*/ 5546856 w 5629983"/>
              <a:gd name="connsiteY45" fmla="*/ 476092 h 3325091"/>
              <a:gd name="connsiteX46" fmla="*/ 5335259 w 5629983"/>
              <a:gd name="connsiteY46" fmla="*/ 929514 h 3325091"/>
              <a:gd name="connsiteX47" fmla="*/ 5048092 w 5629983"/>
              <a:gd name="connsiteY47" fmla="*/ 1851471 h 3325091"/>
              <a:gd name="connsiteX48" fmla="*/ 4995193 w 5629983"/>
              <a:gd name="connsiteY48" fmla="*/ 2395577 h 3325091"/>
              <a:gd name="connsiteX49" fmla="*/ 4972522 w 5629983"/>
              <a:gd name="connsiteY49" fmla="*/ 3317534 h 3325091"/>
              <a:gd name="connsiteX50" fmla="*/ 5629983 w 5629983"/>
              <a:gd name="connsiteY50" fmla="*/ 3325091 h 3325091"/>
              <a:gd name="connsiteX51" fmla="*/ 5622426 w 5629983"/>
              <a:gd name="connsiteY51" fmla="*/ 0 h 3325091"/>
              <a:gd name="connsiteX52" fmla="*/ 1458506 w 5629983"/>
              <a:gd name="connsiteY52" fmla="*/ 0 h 3325091"/>
              <a:gd name="connsiteX53" fmla="*/ 1239352 w 5629983"/>
              <a:gd name="connsiteY53" fmla="*/ 136026 h 3325091"/>
              <a:gd name="connsiteX54" fmla="*/ 967299 w 5629983"/>
              <a:gd name="connsiteY54" fmla="*/ 642347 h 3325091"/>
              <a:gd name="connsiteX55" fmla="*/ 967299 w 5629983"/>
              <a:gd name="connsiteY55" fmla="*/ 1216681 h 3325091"/>
              <a:gd name="connsiteX56" fmla="*/ 642347 w 5629983"/>
              <a:gd name="connsiteY56" fmla="*/ 1209124 h 3325091"/>
              <a:gd name="connsiteX57" fmla="*/ 438307 w 5629983"/>
              <a:gd name="connsiteY57" fmla="*/ 1632317 h 3325091"/>
              <a:gd name="connsiteX58" fmla="*/ 241825 w 5629983"/>
              <a:gd name="connsiteY58" fmla="*/ 1813686 h 3325091"/>
              <a:gd name="connsiteX59" fmla="*/ 7557 w 5629983"/>
              <a:gd name="connsiteY59" fmla="*/ 1859028 h 3325091"/>
              <a:gd name="connsiteX60" fmla="*/ 0 w 5629983"/>
              <a:gd name="connsiteY60" fmla="*/ 3173950 h 3325091"/>
              <a:gd name="connsiteX61" fmla="*/ 90684 w 5629983"/>
              <a:gd name="connsiteY61" fmla="*/ 3083266 h 3325091"/>
              <a:gd name="connsiteX62" fmla="*/ 642347 w 5629983"/>
              <a:gd name="connsiteY62" fmla="*/ 2841441 h 3325091"/>
              <a:gd name="connsiteX63" fmla="*/ 763259 w 5629983"/>
              <a:gd name="connsiteY63" fmla="*/ 2894340 h 3325091"/>
              <a:gd name="connsiteX64" fmla="*/ 695246 w 5629983"/>
              <a:gd name="connsiteY64" fmla="*/ 2803656 h 3325091"/>
              <a:gd name="connsiteX65" fmla="*/ 634790 w 5629983"/>
              <a:gd name="connsiteY65" fmla="*/ 2350235 h 3325091"/>
              <a:gd name="connsiteX66" fmla="*/ 340066 w 5629983"/>
              <a:gd name="connsiteY66" fmla="*/ 2486261 h 3325091"/>
              <a:gd name="connsiteX67" fmla="*/ 317395 w 5629983"/>
              <a:gd name="connsiteY67" fmla="*/ 2584502 h 3325091"/>
              <a:gd name="connsiteX68" fmla="*/ 249382 w 5629983"/>
              <a:gd name="connsiteY68" fmla="*/ 2607173 h 3325091"/>
              <a:gd name="connsiteX69" fmla="*/ 196482 w 5629983"/>
              <a:gd name="connsiteY69" fmla="*/ 2644959 h 3325091"/>
              <a:gd name="connsiteX70" fmla="*/ 15114 w 5629983"/>
              <a:gd name="connsiteY70" fmla="*/ 2675187 h 3325091"/>
              <a:gd name="connsiteX71" fmla="*/ 22671 w 5629983"/>
              <a:gd name="connsiteY7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07793 w 5629983"/>
              <a:gd name="connsiteY3" fmla="*/ 1463603 h 3325091"/>
              <a:gd name="connsiteX4" fmla="*/ 1181612 w 5629983"/>
              <a:gd name="connsiteY4" fmla="*/ 1504084 h 3325091"/>
              <a:gd name="connsiteX5" fmla="*/ 1231618 w 5629983"/>
              <a:gd name="connsiteY5" fmla="*/ 1454078 h 3325091"/>
              <a:gd name="connsiteX6" fmla="*/ 1224474 w 5629983"/>
              <a:gd name="connsiteY6" fmla="*/ 1377878 h 3325091"/>
              <a:gd name="connsiteX7" fmla="*/ 1231618 w 5629983"/>
              <a:gd name="connsiteY7" fmla="*/ 1215953 h 3325091"/>
              <a:gd name="connsiteX8" fmla="*/ 1419737 w 5629983"/>
              <a:gd name="connsiteY8" fmla="*/ 854003 h 3325091"/>
              <a:gd name="connsiteX9" fmla="*/ 1598330 w 5629983"/>
              <a:gd name="connsiteY9" fmla="*/ 587303 h 3325091"/>
              <a:gd name="connsiteX10" fmla="*/ 1689368 w 5629983"/>
              <a:gd name="connsiteY10" fmla="*/ 495753 h 3325091"/>
              <a:gd name="connsiteX11" fmla="*/ 1888843 w 5629983"/>
              <a:gd name="connsiteY11" fmla="*/ 353940 h 3325091"/>
              <a:gd name="connsiteX12" fmla="*/ 2150229 w 5629983"/>
              <a:gd name="connsiteY12" fmla="*/ 230332 h 3325091"/>
              <a:gd name="connsiteX13" fmla="*/ 2233357 w 5629983"/>
              <a:gd name="connsiteY13" fmla="*/ 123293 h 3325091"/>
              <a:gd name="connsiteX14" fmla="*/ 2367474 w 5629983"/>
              <a:gd name="connsiteY14" fmla="*/ 111053 h 3325091"/>
              <a:gd name="connsiteX15" fmla="*/ 2467487 w 5629983"/>
              <a:gd name="connsiteY15" fmla="*/ 70571 h 3325091"/>
              <a:gd name="connsiteX16" fmla="*/ 2619887 w 5629983"/>
              <a:gd name="connsiteY16" fmla="*/ 65809 h 3325091"/>
              <a:gd name="connsiteX17" fmla="*/ 2793718 w 5629983"/>
              <a:gd name="connsiteY17" fmla="*/ 68190 h 3325091"/>
              <a:gd name="connsiteX18" fmla="*/ 2998505 w 5629983"/>
              <a:gd name="connsiteY18" fmla="*/ 96765 h 3325091"/>
              <a:gd name="connsiteX19" fmla="*/ 3142069 w 5629983"/>
              <a:gd name="connsiteY19" fmla="*/ 134373 h 3325091"/>
              <a:gd name="connsiteX20" fmla="*/ 3326331 w 5629983"/>
              <a:gd name="connsiteY20" fmla="*/ 105798 h 3325091"/>
              <a:gd name="connsiteX21" fmla="*/ 3555718 w 5629983"/>
              <a:gd name="connsiteY21" fmla="*/ 177728 h 3325091"/>
              <a:gd name="connsiteX22" fmla="*/ 3790517 w 5629983"/>
              <a:gd name="connsiteY22" fmla="*/ 298660 h 3325091"/>
              <a:gd name="connsiteX23" fmla="*/ 4181987 w 5629983"/>
              <a:gd name="connsiteY23" fmla="*/ 411090 h 3325091"/>
              <a:gd name="connsiteX24" fmla="*/ 4206055 w 5629983"/>
              <a:gd name="connsiteY24" fmla="*/ 429923 h 3325091"/>
              <a:gd name="connsiteX25" fmla="*/ 4176023 w 5629983"/>
              <a:gd name="connsiteY25" fmla="*/ 464088 h 3325091"/>
              <a:gd name="connsiteX26" fmla="*/ 3996249 w 5629983"/>
              <a:gd name="connsiteY26" fmla="*/ 465859 h 3325091"/>
              <a:gd name="connsiteX27" fmla="*/ 3984343 w 5629983"/>
              <a:gd name="connsiteY27" fmla="*/ 496815 h 3325091"/>
              <a:gd name="connsiteX28" fmla="*/ 3786699 w 5629983"/>
              <a:gd name="connsiteY28" fmla="*/ 451571 h 3325091"/>
              <a:gd name="connsiteX29" fmla="*/ 3774793 w 5629983"/>
              <a:gd name="connsiteY29" fmla="*/ 413471 h 3325091"/>
              <a:gd name="connsiteX30" fmla="*/ 3577149 w 5629983"/>
              <a:gd name="connsiteY30" fmla="*/ 368228 h 3325091"/>
              <a:gd name="connsiteX31" fmla="*/ 3555718 w 5629983"/>
              <a:gd name="connsiteY31" fmla="*/ 396802 h 3325091"/>
              <a:gd name="connsiteX32" fmla="*/ 3389031 w 5629983"/>
              <a:gd name="connsiteY32" fmla="*/ 361084 h 3325091"/>
              <a:gd name="connsiteX33" fmla="*/ 3379505 w 5629983"/>
              <a:gd name="connsiteY33" fmla="*/ 318221 h 3325091"/>
              <a:gd name="connsiteX34" fmla="*/ 3190303 w 5629983"/>
              <a:gd name="connsiteY34" fmla="*/ 281263 h 3325091"/>
              <a:gd name="connsiteX35" fmla="*/ 2995790 w 5629983"/>
              <a:gd name="connsiteY35" fmla="*/ 919891 h 3325091"/>
              <a:gd name="connsiteX36" fmla="*/ 3470327 w 5629983"/>
              <a:gd name="connsiteY36" fmla="*/ 1067095 h 3325091"/>
              <a:gd name="connsiteX37" fmla="*/ 3672714 w 5629983"/>
              <a:gd name="connsiteY37" fmla="*/ 1496291 h 3325091"/>
              <a:gd name="connsiteX38" fmla="*/ 3839381 w 5629983"/>
              <a:gd name="connsiteY38" fmla="*/ 1477969 h 3325091"/>
              <a:gd name="connsiteX39" fmla="*/ 3708846 w 5629983"/>
              <a:gd name="connsiteY39" fmla="*/ 1003529 h 3325091"/>
              <a:gd name="connsiteX40" fmla="*/ 4002015 w 5629983"/>
              <a:gd name="connsiteY40" fmla="*/ 850008 h 3325091"/>
              <a:gd name="connsiteX41" fmla="*/ 4050565 w 5629983"/>
              <a:gd name="connsiteY41" fmla="*/ 899286 h 3325091"/>
              <a:gd name="connsiteX42" fmla="*/ 4097049 w 5629983"/>
              <a:gd name="connsiteY42" fmla="*/ 807874 h 3325091"/>
              <a:gd name="connsiteX43" fmla="*/ 5335259 w 5629983"/>
              <a:gd name="connsiteY43" fmla="*/ 476092 h 3325091"/>
              <a:gd name="connsiteX44" fmla="*/ 5546856 w 5629983"/>
              <a:gd name="connsiteY44" fmla="*/ 423193 h 3325091"/>
              <a:gd name="connsiteX45" fmla="*/ 5546856 w 5629983"/>
              <a:gd name="connsiteY45" fmla="*/ 476092 h 3325091"/>
              <a:gd name="connsiteX46" fmla="*/ 5335259 w 5629983"/>
              <a:gd name="connsiteY46" fmla="*/ 929514 h 3325091"/>
              <a:gd name="connsiteX47" fmla="*/ 5048092 w 5629983"/>
              <a:gd name="connsiteY47" fmla="*/ 1851471 h 3325091"/>
              <a:gd name="connsiteX48" fmla="*/ 4995193 w 5629983"/>
              <a:gd name="connsiteY48" fmla="*/ 2395577 h 3325091"/>
              <a:gd name="connsiteX49" fmla="*/ 4972522 w 5629983"/>
              <a:gd name="connsiteY49" fmla="*/ 3317534 h 3325091"/>
              <a:gd name="connsiteX50" fmla="*/ 5629983 w 5629983"/>
              <a:gd name="connsiteY50" fmla="*/ 3325091 h 3325091"/>
              <a:gd name="connsiteX51" fmla="*/ 5622426 w 5629983"/>
              <a:gd name="connsiteY51" fmla="*/ 0 h 3325091"/>
              <a:gd name="connsiteX52" fmla="*/ 1458506 w 5629983"/>
              <a:gd name="connsiteY52" fmla="*/ 0 h 3325091"/>
              <a:gd name="connsiteX53" fmla="*/ 1239352 w 5629983"/>
              <a:gd name="connsiteY53" fmla="*/ 136026 h 3325091"/>
              <a:gd name="connsiteX54" fmla="*/ 967299 w 5629983"/>
              <a:gd name="connsiteY54" fmla="*/ 642347 h 3325091"/>
              <a:gd name="connsiteX55" fmla="*/ 967299 w 5629983"/>
              <a:gd name="connsiteY55" fmla="*/ 1216681 h 3325091"/>
              <a:gd name="connsiteX56" fmla="*/ 642347 w 5629983"/>
              <a:gd name="connsiteY56" fmla="*/ 1209124 h 3325091"/>
              <a:gd name="connsiteX57" fmla="*/ 438307 w 5629983"/>
              <a:gd name="connsiteY57" fmla="*/ 1632317 h 3325091"/>
              <a:gd name="connsiteX58" fmla="*/ 241825 w 5629983"/>
              <a:gd name="connsiteY58" fmla="*/ 1813686 h 3325091"/>
              <a:gd name="connsiteX59" fmla="*/ 7557 w 5629983"/>
              <a:gd name="connsiteY59" fmla="*/ 1859028 h 3325091"/>
              <a:gd name="connsiteX60" fmla="*/ 0 w 5629983"/>
              <a:gd name="connsiteY60" fmla="*/ 3173950 h 3325091"/>
              <a:gd name="connsiteX61" fmla="*/ 90684 w 5629983"/>
              <a:gd name="connsiteY61" fmla="*/ 3083266 h 3325091"/>
              <a:gd name="connsiteX62" fmla="*/ 642347 w 5629983"/>
              <a:gd name="connsiteY62" fmla="*/ 2841441 h 3325091"/>
              <a:gd name="connsiteX63" fmla="*/ 763259 w 5629983"/>
              <a:gd name="connsiteY63" fmla="*/ 2894340 h 3325091"/>
              <a:gd name="connsiteX64" fmla="*/ 695246 w 5629983"/>
              <a:gd name="connsiteY64" fmla="*/ 2803656 h 3325091"/>
              <a:gd name="connsiteX65" fmla="*/ 634790 w 5629983"/>
              <a:gd name="connsiteY65" fmla="*/ 2350235 h 3325091"/>
              <a:gd name="connsiteX66" fmla="*/ 340066 w 5629983"/>
              <a:gd name="connsiteY66" fmla="*/ 2486261 h 3325091"/>
              <a:gd name="connsiteX67" fmla="*/ 317395 w 5629983"/>
              <a:gd name="connsiteY67" fmla="*/ 2584502 h 3325091"/>
              <a:gd name="connsiteX68" fmla="*/ 249382 w 5629983"/>
              <a:gd name="connsiteY68" fmla="*/ 2607173 h 3325091"/>
              <a:gd name="connsiteX69" fmla="*/ 196482 w 5629983"/>
              <a:gd name="connsiteY69" fmla="*/ 2644959 h 3325091"/>
              <a:gd name="connsiteX70" fmla="*/ 15114 w 5629983"/>
              <a:gd name="connsiteY70" fmla="*/ 2675187 h 3325091"/>
              <a:gd name="connsiteX71" fmla="*/ 22671 w 5629983"/>
              <a:gd name="connsiteY7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081599 w 5629983"/>
              <a:gd name="connsiteY3" fmla="*/ 1542184 h 3325091"/>
              <a:gd name="connsiteX4" fmla="*/ 1107793 w 5629983"/>
              <a:gd name="connsiteY4" fmla="*/ 1463603 h 3325091"/>
              <a:gd name="connsiteX5" fmla="*/ 1181612 w 5629983"/>
              <a:gd name="connsiteY5" fmla="*/ 1504084 h 3325091"/>
              <a:gd name="connsiteX6" fmla="*/ 1231618 w 5629983"/>
              <a:gd name="connsiteY6" fmla="*/ 1454078 h 3325091"/>
              <a:gd name="connsiteX7" fmla="*/ 1224474 w 5629983"/>
              <a:gd name="connsiteY7" fmla="*/ 1377878 h 3325091"/>
              <a:gd name="connsiteX8" fmla="*/ 1231618 w 5629983"/>
              <a:gd name="connsiteY8" fmla="*/ 1215953 h 3325091"/>
              <a:gd name="connsiteX9" fmla="*/ 1419737 w 5629983"/>
              <a:gd name="connsiteY9" fmla="*/ 854003 h 3325091"/>
              <a:gd name="connsiteX10" fmla="*/ 1598330 w 5629983"/>
              <a:gd name="connsiteY10" fmla="*/ 587303 h 3325091"/>
              <a:gd name="connsiteX11" fmla="*/ 1689368 w 5629983"/>
              <a:gd name="connsiteY11" fmla="*/ 495753 h 3325091"/>
              <a:gd name="connsiteX12" fmla="*/ 1888843 w 5629983"/>
              <a:gd name="connsiteY12" fmla="*/ 353940 h 3325091"/>
              <a:gd name="connsiteX13" fmla="*/ 2150229 w 5629983"/>
              <a:gd name="connsiteY13" fmla="*/ 230332 h 3325091"/>
              <a:gd name="connsiteX14" fmla="*/ 2233357 w 5629983"/>
              <a:gd name="connsiteY14" fmla="*/ 123293 h 3325091"/>
              <a:gd name="connsiteX15" fmla="*/ 2367474 w 5629983"/>
              <a:gd name="connsiteY15" fmla="*/ 111053 h 3325091"/>
              <a:gd name="connsiteX16" fmla="*/ 2467487 w 5629983"/>
              <a:gd name="connsiteY16" fmla="*/ 70571 h 3325091"/>
              <a:gd name="connsiteX17" fmla="*/ 2619887 w 5629983"/>
              <a:gd name="connsiteY17" fmla="*/ 65809 h 3325091"/>
              <a:gd name="connsiteX18" fmla="*/ 2793718 w 5629983"/>
              <a:gd name="connsiteY18" fmla="*/ 68190 h 3325091"/>
              <a:gd name="connsiteX19" fmla="*/ 2998505 w 5629983"/>
              <a:gd name="connsiteY19" fmla="*/ 96765 h 3325091"/>
              <a:gd name="connsiteX20" fmla="*/ 3142069 w 5629983"/>
              <a:gd name="connsiteY20" fmla="*/ 134373 h 3325091"/>
              <a:gd name="connsiteX21" fmla="*/ 3326331 w 5629983"/>
              <a:gd name="connsiteY21" fmla="*/ 105798 h 3325091"/>
              <a:gd name="connsiteX22" fmla="*/ 3555718 w 5629983"/>
              <a:gd name="connsiteY22" fmla="*/ 177728 h 3325091"/>
              <a:gd name="connsiteX23" fmla="*/ 3790517 w 5629983"/>
              <a:gd name="connsiteY23" fmla="*/ 298660 h 3325091"/>
              <a:gd name="connsiteX24" fmla="*/ 4181987 w 5629983"/>
              <a:gd name="connsiteY24" fmla="*/ 411090 h 3325091"/>
              <a:gd name="connsiteX25" fmla="*/ 4206055 w 5629983"/>
              <a:gd name="connsiteY25" fmla="*/ 429923 h 3325091"/>
              <a:gd name="connsiteX26" fmla="*/ 4176023 w 5629983"/>
              <a:gd name="connsiteY26" fmla="*/ 464088 h 3325091"/>
              <a:gd name="connsiteX27" fmla="*/ 3996249 w 5629983"/>
              <a:gd name="connsiteY27" fmla="*/ 465859 h 3325091"/>
              <a:gd name="connsiteX28" fmla="*/ 3984343 w 5629983"/>
              <a:gd name="connsiteY28" fmla="*/ 496815 h 3325091"/>
              <a:gd name="connsiteX29" fmla="*/ 3786699 w 5629983"/>
              <a:gd name="connsiteY29" fmla="*/ 451571 h 3325091"/>
              <a:gd name="connsiteX30" fmla="*/ 3774793 w 5629983"/>
              <a:gd name="connsiteY30" fmla="*/ 413471 h 3325091"/>
              <a:gd name="connsiteX31" fmla="*/ 3577149 w 5629983"/>
              <a:gd name="connsiteY31" fmla="*/ 368228 h 3325091"/>
              <a:gd name="connsiteX32" fmla="*/ 3555718 w 5629983"/>
              <a:gd name="connsiteY32" fmla="*/ 396802 h 3325091"/>
              <a:gd name="connsiteX33" fmla="*/ 3389031 w 5629983"/>
              <a:gd name="connsiteY33" fmla="*/ 361084 h 3325091"/>
              <a:gd name="connsiteX34" fmla="*/ 3379505 w 5629983"/>
              <a:gd name="connsiteY34" fmla="*/ 318221 h 3325091"/>
              <a:gd name="connsiteX35" fmla="*/ 3190303 w 5629983"/>
              <a:gd name="connsiteY35" fmla="*/ 281263 h 3325091"/>
              <a:gd name="connsiteX36" fmla="*/ 2995790 w 5629983"/>
              <a:gd name="connsiteY36" fmla="*/ 919891 h 3325091"/>
              <a:gd name="connsiteX37" fmla="*/ 3470327 w 5629983"/>
              <a:gd name="connsiteY37" fmla="*/ 1067095 h 3325091"/>
              <a:gd name="connsiteX38" fmla="*/ 3672714 w 5629983"/>
              <a:gd name="connsiteY38" fmla="*/ 1496291 h 3325091"/>
              <a:gd name="connsiteX39" fmla="*/ 3839381 w 5629983"/>
              <a:gd name="connsiteY39" fmla="*/ 1477969 h 3325091"/>
              <a:gd name="connsiteX40" fmla="*/ 3708846 w 5629983"/>
              <a:gd name="connsiteY40" fmla="*/ 1003529 h 3325091"/>
              <a:gd name="connsiteX41" fmla="*/ 4002015 w 5629983"/>
              <a:gd name="connsiteY41" fmla="*/ 850008 h 3325091"/>
              <a:gd name="connsiteX42" fmla="*/ 4050565 w 5629983"/>
              <a:gd name="connsiteY42" fmla="*/ 899286 h 3325091"/>
              <a:gd name="connsiteX43" fmla="*/ 4097049 w 5629983"/>
              <a:gd name="connsiteY43" fmla="*/ 807874 h 3325091"/>
              <a:gd name="connsiteX44" fmla="*/ 5335259 w 5629983"/>
              <a:gd name="connsiteY44" fmla="*/ 476092 h 3325091"/>
              <a:gd name="connsiteX45" fmla="*/ 5546856 w 5629983"/>
              <a:gd name="connsiteY45" fmla="*/ 423193 h 3325091"/>
              <a:gd name="connsiteX46" fmla="*/ 5546856 w 5629983"/>
              <a:gd name="connsiteY46" fmla="*/ 476092 h 3325091"/>
              <a:gd name="connsiteX47" fmla="*/ 5335259 w 5629983"/>
              <a:gd name="connsiteY47" fmla="*/ 929514 h 3325091"/>
              <a:gd name="connsiteX48" fmla="*/ 5048092 w 5629983"/>
              <a:gd name="connsiteY48" fmla="*/ 1851471 h 3325091"/>
              <a:gd name="connsiteX49" fmla="*/ 4995193 w 5629983"/>
              <a:gd name="connsiteY49" fmla="*/ 2395577 h 3325091"/>
              <a:gd name="connsiteX50" fmla="*/ 4972522 w 5629983"/>
              <a:gd name="connsiteY50" fmla="*/ 3317534 h 3325091"/>
              <a:gd name="connsiteX51" fmla="*/ 5629983 w 5629983"/>
              <a:gd name="connsiteY51" fmla="*/ 3325091 h 3325091"/>
              <a:gd name="connsiteX52" fmla="*/ 5622426 w 5629983"/>
              <a:gd name="connsiteY52" fmla="*/ 0 h 3325091"/>
              <a:gd name="connsiteX53" fmla="*/ 1458506 w 5629983"/>
              <a:gd name="connsiteY53" fmla="*/ 0 h 3325091"/>
              <a:gd name="connsiteX54" fmla="*/ 1239352 w 5629983"/>
              <a:gd name="connsiteY54" fmla="*/ 136026 h 3325091"/>
              <a:gd name="connsiteX55" fmla="*/ 967299 w 5629983"/>
              <a:gd name="connsiteY55" fmla="*/ 642347 h 3325091"/>
              <a:gd name="connsiteX56" fmla="*/ 967299 w 5629983"/>
              <a:gd name="connsiteY56" fmla="*/ 1216681 h 3325091"/>
              <a:gd name="connsiteX57" fmla="*/ 642347 w 5629983"/>
              <a:gd name="connsiteY57" fmla="*/ 1209124 h 3325091"/>
              <a:gd name="connsiteX58" fmla="*/ 438307 w 5629983"/>
              <a:gd name="connsiteY58" fmla="*/ 1632317 h 3325091"/>
              <a:gd name="connsiteX59" fmla="*/ 241825 w 5629983"/>
              <a:gd name="connsiteY59" fmla="*/ 1813686 h 3325091"/>
              <a:gd name="connsiteX60" fmla="*/ 7557 w 5629983"/>
              <a:gd name="connsiteY60" fmla="*/ 1859028 h 3325091"/>
              <a:gd name="connsiteX61" fmla="*/ 0 w 5629983"/>
              <a:gd name="connsiteY61" fmla="*/ 3173950 h 3325091"/>
              <a:gd name="connsiteX62" fmla="*/ 90684 w 5629983"/>
              <a:gd name="connsiteY62" fmla="*/ 3083266 h 3325091"/>
              <a:gd name="connsiteX63" fmla="*/ 642347 w 5629983"/>
              <a:gd name="connsiteY63" fmla="*/ 2841441 h 3325091"/>
              <a:gd name="connsiteX64" fmla="*/ 763259 w 5629983"/>
              <a:gd name="connsiteY64" fmla="*/ 2894340 h 3325091"/>
              <a:gd name="connsiteX65" fmla="*/ 695246 w 5629983"/>
              <a:gd name="connsiteY65" fmla="*/ 2803656 h 3325091"/>
              <a:gd name="connsiteX66" fmla="*/ 634790 w 5629983"/>
              <a:gd name="connsiteY66" fmla="*/ 2350235 h 3325091"/>
              <a:gd name="connsiteX67" fmla="*/ 340066 w 5629983"/>
              <a:gd name="connsiteY67" fmla="*/ 2486261 h 3325091"/>
              <a:gd name="connsiteX68" fmla="*/ 317395 w 5629983"/>
              <a:gd name="connsiteY68" fmla="*/ 2584502 h 3325091"/>
              <a:gd name="connsiteX69" fmla="*/ 249382 w 5629983"/>
              <a:gd name="connsiteY69" fmla="*/ 2607173 h 3325091"/>
              <a:gd name="connsiteX70" fmla="*/ 196482 w 5629983"/>
              <a:gd name="connsiteY70" fmla="*/ 2644959 h 3325091"/>
              <a:gd name="connsiteX71" fmla="*/ 15114 w 5629983"/>
              <a:gd name="connsiteY71" fmla="*/ 2675187 h 3325091"/>
              <a:gd name="connsiteX72" fmla="*/ 22671 w 5629983"/>
              <a:gd name="connsiteY7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038737 w 5629983"/>
              <a:gd name="connsiteY3" fmla="*/ 1542184 h 3325091"/>
              <a:gd name="connsiteX4" fmla="*/ 1107793 w 5629983"/>
              <a:gd name="connsiteY4" fmla="*/ 1463603 h 3325091"/>
              <a:gd name="connsiteX5" fmla="*/ 1181612 w 5629983"/>
              <a:gd name="connsiteY5" fmla="*/ 1504084 h 3325091"/>
              <a:gd name="connsiteX6" fmla="*/ 1231618 w 5629983"/>
              <a:gd name="connsiteY6" fmla="*/ 1454078 h 3325091"/>
              <a:gd name="connsiteX7" fmla="*/ 1224474 w 5629983"/>
              <a:gd name="connsiteY7" fmla="*/ 1377878 h 3325091"/>
              <a:gd name="connsiteX8" fmla="*/ 1231618 w 5629983"/>
              <a:gd name="connsiteY8" fmla="*/ 1215953 h 3325091"/>
              <a:gd name="connsiteX9" fmla="*/ 1419737 w 5629983"/>
              <a:gd name="connsiteY9" fmla="*/ 854003 h 3325091"/>
              <a:gd name="connsiteX10" fmla="*/ 1598330 w 5629983"/>
              <a:gd name="connsiteY10" fmla="*/ 587303 h 3325091"/>
              <a:gd name="connsiteX11" fmla="*/ 1689368 w 5629983"/>
              <a:gd name="connsiteY11" fmla="*/ 495753 h 3325091"/>
              <a:gd name="connsiteX12" fmla="*/ 1888843 w 5629983"/>
              <a:gd name="connsiteY12" fmla="*/ 353940 h 3325091"/>
              <a:gd name="connsiteX13" fmla="*/ 2150229 w 5629983"/>
              <a:gd name="connsiteY13" fmla="*/ 230332 h 3325091"/>
              <a:gd name="connsiteX14" fmla="*/ 2233357 w 5629983"/>
              <a:gd name="connsiteY14" fmla="*/ 123293 h 3325091"/>
              <a:gd name="connsiteX15" fmla="*/ 2367474 w 5629983"/>
              <a:gd name="connsiteY15" fmla="*/ 111053 h 3325091"/>
              <a:gd name="connsiteX16" fmla="*/ 2467487 w 5629983"/>
              <a:gd name="connsiteY16" fmla="*/ 70571 h 3325091"/>
              <a:gd name="connsiteX17" fmla="*/ 2619887 w 5629983"/>
              <a:gd name="connsiteY17" fmla="*/ 65809 h 3325091"/>
              <a:gd name="connsiteX18" fmla="*/ 2793718 w 5629983"/>
              <a:gd name="connsiteY18" fmla="*/ 68190 h 3325091"/>
              <a:gd name="connsiteX19" fmla="*/ 2998505 w 5629983"/>
              <a:gd name="connsiteY19" fmla="*/ 96765 h 3325091"/>
              <a:gd name="connsiteX20" fmla="*/ 3142069 w 5629983"/>
              <a:gd name="connsiteY20" fmla="*/ 134373 h 3325091"/>
              <a:gd name="connsiteX21" fmla="*/ 3326331 w 5629983"/>
              <a:gd name="connsiteY21" fmla="*/ 105798 h 3325091"/>
              <a:gd name="connsiteX22" fmla="*/ 3555718 w 5629983"/>
              <a:gd name="connsiteY22" fmla="*/ 177728 h 3325091"/>
              <a:gd name="connsiteX23" fmla="*/ 3790517 w 5629983"/>
              <a:gd name="connsiteY23" fmla="*/ 298660 h 3325091"/>
              <a:gd name="connsiteX24" fmla="*/ 4181987 w 5629983"/>
              <a:gd name="connsiteY24" fmla="*/ 411090 h 3325091"/>
              <a:gd name="connsiteX25" fmla="*/ 4206055 w 5629983"/>
              <a:gd name="connsiteY25" fmla="*/ 429923 h 3325091"/>
              <a:gd name="connsiteX26" fmla="*/ 4176023 w 5629983"/>
              <a:gd name="connsiteY26" fmla="*/ 464088 h 3325091"/>
              <a:gd name="connsiteX27" fmla="*/ 3996249 w 5629983"/>
              <a:gd name="connsiteY27" fmla="*/ 465859 h 3325091"/>
              <a:gd name="connsiteX28" fmla="*/ 3984343 w 5629983"/>
              <a:gd name="connsiteY28" fmla="*/ 496815 h 3325091"/>
              <a:gd name="connsiteX29" fmla="*/ 3786699 w 5629983"/>
              <a:gd name="connsiteY29" fmla="*/ 451571 h 3325091"/>
              <a:gd name="connsiteX30" fmla="*/ 3774793 w 5629983"/>
              <a:gd name="connsiteY30" fmla="*/ 413471 h 3325091"/>
              <a:gd name="connsiteX31" fmla="*/ 3577149 w 5629983"/>
              <a:gd name="connsiteY31" fmla="*/ 368228 h 3325091"/>
              <a:gd name="connsiteX32" fmla="*/ 3555718 w 5629983"/>
              <a:gd name="connsiteY32" fmla="*/ 396802 h 3325091"/>
              <a:gd name="connsiteX33" fmla="*/ 3389031 w 5629983"/>
              <a:gd name="connsiteY33" fmla="*/ 361084 h 3325091"/>
              <a:gd name="connsiteX34" fmla="*/ 3379505 w 5629983"/>
              <a:gd name="connsiteY34" fmla="*/ 318221 h 3325091"/>
              <a:gd name="connsiteX35" fmla="*/ 3190303 w 5629983"/>
              <a:gd name="connsiteY35" fmla="*/ 281263 h 3325091"/>
              <a:gd name="connsiteX36" fmla="*/ 2995790 w 5629983"/>
              <a:gd name="connsiteY36" fmla="*/ 919891 h 3325091"/>
              <a:gd name="connsiteX37" fmla="*/ 3470327 w 5629983"/>
              <a:gd name="connsiteY37" fmla="*/ 1067095 h 3325091"/>
              <a:gd name="connsiteX38" fmla="*/ 3672714 w 5629983"/>
              <a:gd name="connsiteY38" fmla="*/ 1496291 h 3325091"/>
              <a:gd name="connsiteX39" fmla="*/ 3839381 w 5629983"/>
              <a:gd name="connsiteY39" fmla="*/ 1477969 h 3325091"/>
              <a:gd name="connsiteX40" fmla="*/ 3708846 w 5629983"/>
              <a:gd name="connsiteY40" fmla="*/ 1003529 h 3325091"/>
              <a:gd name="connsiteX41" fmla="*/ 4002015 w 5629983"/>
              <a:gd name="connsiteY41" fmla="*/ 850008 h 3325091"/>
              <a:gd name="connsiteX42" fmla="*/ 4050565 w 5629983"/>
              <a:gd name="connsiteY42" fmla="*/ 899286 h 3325091"/>
              <a:gd name="connsiteX43" fmla="*/ 4097049 w 5629983"/>
              <a:gd name="connsiteY43" fmla="*/ 807874 h 3325091"/>
              <a:gd name="connsiteX44" fmla="*/ 5335259 w 5629983"/>
              <a:gd name="connsiteY44" fmla="*/ 476092 h 3325091"/>
              <a:gd name="connsiteX45" fmla="*/ 5546856 w 5629983"/>
              <a:gd name="connsiteY45" fmla="*/ 423193 h 3325091"/>
              <a:gd name="connsiteX46" fmla="*/ 5546856 w 5629983"/>
              <a:gd name="connsiteY46" fmla="*/ 476092 h 3325091"/>
              <a:gd name="connsiteX47" fmla="*/ 5335259 w 5629983"/>
              <a:gd name="connsiteY47" fmla="*/ 929514 h 3325091"/>
              <a:gd name="connsiteX48" fmla="*/ 5048092 w 5629983"/>
              <a:gd name="connsiteY48" fmla="*/ 1851471 h 3325091"/>
              <a:gd name="connsiteX49" fmla="*/ 4995193 w 5629983"/>
              <a:gd name="connsiteY49" fmla="*/ 2395577 h 3325091"/>
              <a:gd name="connsiteX50" fmla="*/ 4972522 w 5629983"/>
              <a:gd name="connsiteY50" fmla="*/ 3317534 h 3325091"/>
              <a:gd name="connsiteX51" fmla="*/ 5629983 w 5629983"/>
              <a:gd name="connsiteY51" fmla="*/ 3325091 h 3325091"/>
              <a:gd name="connsiteX52" fmla="*/ 5622426 w 5629983"/>
              <a:gd name="connsiteY52" fmla="*/ 0 h 3325091"/>
              <a:gd name="connsiteX53" fmla="*/ 1458506 w 5629983"/>
              <a:gd name="connsiteY53" fmla="*/ 0 h 3325091"/>
              <a:gd name="connsiteX54" fmla="*/ 1239352 w 5629983"/>
              <a:gd name="connsiteY54" fmla="*/ 136026 h 3325091"/>
              <a:gd name="connsiteX55" fmla="*/ 967299 w 5629983"/>
              <a:gd name="connsiteY55" fmla="*/ 642347 h 3325091"/>
              <a:gd name="connsiteX56" fmla="*/ 967299 w 5629983"/>
              <a:gd name="connsiteY56" fmla="*/ 1216681 h 3325091"/>
              <a:gd name="connsiteX57" fmla="*/ 642347 w 5629983"/>
              <a:gd name="connsiteY57" fmla="*/ 1209124 h 3325091"/>
              <a:gd name="connsiteX58" fmla="*/ 438307 w 5629983"/>
              <a:gd name="connsiteY58" fmla="*/ 1632317 h 3325091"/>
              <a:gd name="connsiteX59" fmla="*/ 241825 w 5629983"/>
              <a:gd name="connsiteY59" fmla="*/ 1813686 h 3325091"/>
              <a:gd name="connsiteX60" fmla="*/ 7557 w 5629983"/>
              <a:gd name="connsiteY60" fmla="*/ 1859028 h 3325091"/>
              <a:gd name="connsiteX61" fmla="*/ 0 w 5629983"/>
              <a:gd name="connsiteY61" fmla="*/ 3173950 h 3325091"/>
              <a:gd name="connsiteX62" fmla="*/ 90684 w 5629983"/>
              <a:gd name="connsiteY62" fmla="*/ 3083266 h 3325091"/>
              <a:gd name="connsiteX63" fmla="*/ 642347 w 5629983"/>
              <a:gd name="connsiteY63" fmla="*/ 2841441 h 3325091"/>
              <a:gd name="connsiteX64" fmla="*/ 763259 w 5629983"/>
              <a:gd name="connsiteY64" fmla="*/ 2894340 h 3325091"/>
              <a:gd name="connsiteX65" fmla="*/ 695246 w 5629983"/>
              <a:gd name="connsiteY65" fmla="*/ 2803656 h 3325091"/>
              <a:gd name="connsiteX66" fmla="*/ 634790 w 5629983"/>
              <a:gd name="connsiteY66" fmla="*/ 2350235 h 3325091"/>
              <a:gd name="connsiteX67" fmla="*/ 340066 w 5629983"/>
              <a:gd name="connsiteY67" fmla="*/ 2486261 h 3325091"/>
              <a:gd name="connsiteX68" fmla="*/ 317395 w 5629983"/>
              <a:gd name="connsiteY68" fmla="*/ 2584502 h 3325091"/>
              <a:gd name="connsiteX69" fmla="*/ 249382 w 5629983"/>
              <a:gd name="connsiteY69" fmla="*/ 2607173 h 3325091"/>
              <a:gd name="connsiteX70" fmla="*/ 196482 w 5629983"/>
              <a:gd name="connsiteY70" fmla="*/ 2644959 h 3325091"/>
              <a:gd name="connsiteX71" fmla="*/ 15114 w 5629983"/>
              <a:gd name="connsiteY71" fmla="*/ 2675187 h 3325091"/>
              <a:gd name="connsiteX72" fmla="*/ 22671 w 5629983"/>
              <a:gd name="connsiteY7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41118 w 5629983"/>
              <a:gd name="connsiteY2" fmla="*/ 1639815 h 3325091"/>
              <a:gd name="connsiteX3" fmla="*/ 1073097 w 5629983"/>
              <a:gd name="connsiteY3" fmla="*/ 1586975 h 3325091"/>
              <a:gd name="connsiteX4" fmla="*/ 1038737 w 5629983"/>
              <a:gd name="connsiteY4" fmla="*/ 1542184 h 3325091"/>
              <a:gd name="connsiteX5" fmla="*/ 1107793 w 5629983"/>
              <a:gd name="connsiteY5" fmla="*/ 1463603 h 3325091"/>
              <a:gd name="connsiteX6" fmla="*/ 1181612 w 5629983"/>
              <a:gd name="connsiteY6" fmla="*/ 1504084 h 3325091"/>
              <a:gd name="connsiteX7" fmla="*/ 1231618 w 5629983"/>
              <a:gd name="connsiteY7" fmla="*/ 1454078 h 3325091"/>
              <a:gd name="connsiteX8" fmla="*/ 1224474 w 5629983"/>
              <a:gd name="connsiteY8" fmla="*/ 1377878 h 3325091"/>
              <a:gd name="connsiteX9" fmla="*/ 1231618 w 5629983"/>
              <a:gd name="connsiteY9" fmla="*/ 1215953 h 3325091"/>
              <a:gd name="connsiteX10" fmla="*/ 1419737 w 5629983"/>
              <a:gd name="connsiteY10" fmla="*/ 854003 h 3325091"/>
              <a:gd name="connsiteX11" fmla="*/ 1598330 w 5629983"/>
              <a:gd name="connsiteY11" fmla="*/ 587303 h 3325091"/>
              <a:gd name="connsiteX12" fmla="*/ 1689368 w 5629983"/>
              <a:gd name="connsiteY12" fmla="*/ 495753 h 3325091"/>
              <a:gd name="connsiteX13" fmla="*/ 1888843 w 5629983"/>
              <a:gd name="connsiteY13" fmla="*/ 353940 h 3325091"/>
              <a:gd name="connsiteX14" fmla="*/ 2150229 w 5629983"/>
              <a:gd name="connsiteY14" fmla="*/ 230332 h 3325091"/>
              <a:gd name="connsiteX15" fmla="*/ 2233357 w 5629983"/>
              <a:gd name="connsiteY15" fmla="*/ 123293 h 3325091"/>
              <a:gd name="connsiteX16" fmla="*/ 2367474 w 5629983"/>
              <a:gd name="connsiteY16" fmla="*/ 111053 h 3325091"/>
              <a:gd name="connsiteX17" fmla="*/ 2467487 w 5629983"/>
              <a:gd name="connsiteY17" fmla="*/ 70571 h 3325091"/>
              <a:gd name="connsiteX18" fmla="*/ 2619887 w 5629983"/>
              <a:gd name="connsiteY18" fmla="*/ 65809 h 3325091"/>
              <a:gd name="connsiteX19" fmla="*/ 2793718 w 5629983"/>
              <a:gd name="connsiteY19" fmla="*/ 68190 h 3325091"/>
              <a:gd name="connsiteX20" fmla="*/ 2998505 w 5629983"/>
              <a:gd name="connsiteY20" fmla="*/ 96765 h 3325091"/>
              <a:gd name="connsiteX21" fmla="*/ 3142069 w 5629983"/>
              <a:gd name="connsiteY21" fmla="*/ 134373 h 3325091"/>
              <a:gd name="connsiteX22" fmla="*/ 3326331 w 5629983"/>
              <a:gd name="connsiteY22" fmla="*/ 105798 h 3325091"/>
              <a:gd name="connsiteX23" fmla="*/ 3555718 w 5629983"/>
              <a:gd name="connsiteY23" fmla="*/ 177728 h 3325091"/>
              <a:gd name="connsiteX24" fmla="*/ 3790517 w 5629983"/>
              <a:gd name="connsiteY24" fmla="*/ 298660 h 3325091"/>
              <a:gd name="connsiteX25" fmla="*/ 4181987 w 5629983"/>
              <a:gd name="connsiteY25" fmla="*/ 411090 h 3325091"/>
              <a:gd name="connsiteX26" fmla="*/ 4206055 w 5629983"/>
              <a:gd name="connsiteY26" fmla="*/ 429923 h 3325091"/>
              <a:gd name="connsiteX27" fmla="*/ 4176023 w 5629983"/>
              <a:gd name="connsiteY27" fmla="*/ 464088 h 3325091"/>
              <a:gd name="connsiteX28" fmla="*/ 3996249 w 5629983"/>
              <a:gd name="connsiteY28" fmla="*/ 465859 h 3325091"/>
              <a:gd name="connsiteX29" fmla="*/ 3984343 w 5629983"/>
              <a:gd name="connsiteY29" fmla="*/ 496815 h 3325091"/>
              <a:gd name="connsiteX30" fmla="*/ 3786699 w 5629983"/>
              <a:gd name="connsiteY30" fmla="*/ 451571 h 3325091"/>
              <a:gd name="connsiteX31" fmla="*/ 3774793 w 5629983"/>
              <a:gd name="connsiteY31" fmla="*/ 413471 h 3325091"/>
              <a:gd name="connsiteX32" fmla="*/ 3577149 w 5629983"/>
              <a:gd name="connsiteY32" fmla="*/ 368228 h 3325091"/>
              <a:gd name="connsiteX33" fmla="*/ 3555718 w 5629983"/>
              <a:gd name="connsiteY33" fmla="*/ 396802 h 3325091"/>
              <a:gd name="connsiteX34" fmla="*/ 3389031 w 5629983"/>
              <a:gd name="connsiteY34" fmla="*/ 361084 h 3325091"/>
              <a:gd name="connsiteX35" fmla="*/ 3379505 w 5629983"/>
              <a:gd name="connsiteY35" fmla="*/ 318221 h 3325091"/>
              <a:gd name="connsiteX36" fmla="*/ 3190303 w 5629983"/>
              <a:gd name="connsiteY36" fmla="*/ 281263 h 3325091"/>
              <a:gd name="connsiteX37" fmla="*/ 2995790 w 5629983"/>
              <a:gd name="connsiteY37" fmla="*/ 919891 h 3325091"/>
              <a:gd name="connsiteX38" fmla="*/ 3470327 w 5629983"/>
              <a:gd name="connsiteY38" fmla="*/ 1067095 h 3325091"/>
              <a:gd name="connsiteX39" fmla="*/ 3672714 w 5629983"/>
              <a:gd name="connsiteY39" fmla="*/ 1496291 h 3325091"/>
              <a:gd name="connsiteX40" fmla="*/ 3839381 w 5629983"/>
              <a:gd name="connsiteY40" fmla="*/ 1477969 h 3325091"/>
              <a:gd name="connsiteX41" fmla="*/ 3708846 w 5629983"/>
              <a:gd name="connsiteY41" fmla="*/ 1003529 h 3325091"/>
              <a:gd name="connsiteX42" fmla="*/ 4002015 w 5629983"/>
              <a:gd name="connsiteY42" fmla="*/ 850008 h 3325091"/>
              <a:gd name="connsiteX43" fmla="*/ 4050565 w 5629983"/>
              <a:gd name="connsiteY43" fmla="*/ 899286 h 3325091"/>
              <a:gd name="connsiteX44" fmla="*/ 4097049 w 5629983"/>
              <a:gd name="connsiteY44" fmla="*/ 807874 h 3325091"/>
              <a:gd name="connsiteX45" fmla="*/ 5335259 w 5629983"/>
              <a:gd name="connsiteY45" fmla="*/ 476092 h 3325091"/>
              <a:gd name="connsiteX46" fmla="*/ 5546856 w 5629983"/>
              <a:gd name="connsiteY46" fmla="*/ 423193 h 3325091"/>
              <a:gd name="connsiteX47" fmla="*/ 5546856 w 5629983"/>
              <a:gd name="connsiteY47" fmla="*/ 476092 h 3325091"/>
              <a:gd name="connsiteX48" fmla="*/ 5335259 w 5629983"/>
              <a:gd name="connsiteY48" fmla="*/ 929514 h 3325091"/>
              <a:gd name="connsiteX49" fmla="*/ 5048092 w 5629983"/>
              <a:gd name="connsiteY49" fmla="*/ 1851471 h 3325091"/>
              <a:gd name="connsiteX50" fmla="*/ 4995193 w 5629983"/>
              <a:gd name="connsiteY50" fmla="*/ 2395577 h 3325091"/>
              <a:gd name="connsiteX51" fmla="*/ 4972522 w 5629983"/>
              <a:gd name="connsiteY51" fmla="*/ 3317534 h 3325091"/>
              <a:gd name="connsiteX52" fmla="*/ 5629983 w 5629983"/>
              <a:gd name="connsiteY52" fmla="*/ 3325091 h 3325091"/>
              <a:gd name="connsiteX53" fmla="*/ 5622426 w 5629983"/>
              <a:gd name="connsiteY53" fmla="*/ 0 h 3325091"/>
              <a:gd name="connsiteX54" fmla="*/ 1458506 w 5629983"/>
              <a:gd name="connsiteY54" fmla="*/ 0 h 3325091"/>
              <a:gd name="connsiteX55" fmla="*/ 1239352 w 5629983"/>
              <a:gd name="connsiteY55" fmla="*/ 136026 h 3325091"/>
              <a:gd name="connsiteX56" fmla="*/ 967299 w 5629983"/>
              <a:gd name="connsiteY56" fmla="*/ 642347 h 3325091"/>
              <a:gd name="connsiteX57" fmla="*/ 967299 w 5629983"/>
              <a:gd name="connsiteY57" fmla="*/ 1216681 h 3325091"/>
              <a:gd name="connsiteX58" fmla="*/ 642347 w 5629983"/>
              <a:gd name="connsiteY58" fmla="*/ 1209124 h 3325091"/>
              <a:gd name="connsiteX59" fmla="*/ 438307 w 5629983"/>
              <a:gd name="connsiteY59" fmla="*/ 1632317 h 3325091"/>
              <a:gd name="connsiteX60" fmla="*/ 241825 w 5629983"/>
              <a:gd name="connsiteY60" fmla="*/ 1813686 h 3325091"/>
              <a:gd name="connsiteX61" fmla="*/ 7557 w 5629983"/>
              <a:gd name="connsiteY61" fmla="*/ 1859028 h 3325091"/>
              <a:gd name="connsiteX62" fmla="*/ 0 w 5629983"/>
              <a:gd name="connsiteY62" fmla="*/ 3173950 h 3325091"/>
              <a:gd name="connsiteX63" fmla="*/ 90684 w 5629983"/>
              <a:gd name="connsiteY63" fmla="*/ 3083266 h 3325091"/>
              <a:gd name="connsiteX64" fmla="*/ 642347 w 5629983"/>
              <a:gd name="connsiteY64" fmla="*/ 2841441 h 3325091"/>
              <a:gd name="connsiteX65" fmla="*/ 763259 w 5629983"/>
              <a:gd name="connsiteY65" fmla="*/ 2894340 h 3325091"/>
              <a:gd name="connsiteX66" fmla="*/ 695246 w 5629983"/>
              <a:gd name="connsiteY66" fmla="*/ 2803656 h 3325091"/>
              <a:gd name="connsiteX67" fmla="*/ 634790 w 5629983"/>
              <a:gd name="connsiteY67" fmla="*/ 2350235 h 3325091"/>
              <a:gd name="connsiteX68" fmla="*/ 340066 w 5629983"/>
              <a:gd name="connsiteY68" fmla="*/ 2486261 h 3325091"/>
              <a:gd name="connsiteX69" fmla="*/ 317395 w 5629983"/>
              <a:gd name="connsiteY69" fmla="*/ 2584502 h 3325091"/>
              <a:gd name="connsiteX70" fmla="*/ 249382 w 5629983"/>
              <a:gd name="connsiteY70" fmla="*/ 2607173 h 3325091"/>
              <a:gd name="connsiteX71" fmla="*/ 196482 w 5629983"/>
              <a:gd name="connsiteY71" fmla="*/ 2644959 h 3325091"/>
              <a:gd name="connsiteX72" fmla="*/ 15114 w 5629983"/>
              <a:gd name="connsiteY72" fmla="*/ 2675187 h 3325091"/>
              <a:gd name="connsiteX73" fmla="*/ 22671 w 5629983"/>
              <a:gd name="connsiteY7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38737 w 5629983"/>
              <a:gd name="connsiteY2" fmla="*/ 1642196 h 3325091"/>
              <a:gd name="connsiteX3" fmla="*/ 1073097 w 5629983"/>
              <a:gd name="connsiteY3" fmla="*/ 1586975 h 3325091"/>
              <a:gd name="connsiteX4" fmla="*/ 1038737 w 5629983"/>
              <a:gd name="connsiteY4" fmla="*/ 1542184 h 3325091"/>
              <a:gd name="connsiteX5" fmla="*/ 1107793 w 5629983"/>
              <a:gd name="connsiteY5" fmla="*/ 1463603 h 3325091"/>
              <a:gd name="connsiteX6" fmla="*/ 1181612 w 5629983"/>
              <a:gd name="connsiteY6" fmla="*/ 1504084 h 3325091"/>
              <a:gd name="connsiteX7" fmla="*/ 1231618 w 5629983"/>
              <a:gd name="connsiteY7" fmla="*/ 1454078 h 3325091"/>
              <a:gd name="connsiteX8" fmla="*/ 1224474 w 5629983"/>
              <a:gd name="connsiteY8" fmla="*/ 1377878 h 3325091"/>
              <a:gd name="connsiteX9" fmla="*/ 1231618 w 5629983"/>
              <a:gd name="connsiteY9" fmla="*/ 1215953 h 3325091"/>
              <a:gd name="connsiteX10" fmla="*/ 1419737 w 5629983"/>
              <a:gd name="connsiteY10" fmla="*/ 854003 h 3325091"/>
              <a:gd name="connsiteX11" fmla="*/ 1598330 w 5629983"/>
              <a:gd name="connsiteY11" fmla="*/ 587303 h 3325091"/>
              <a:gd name="connsiteX12" fmla="*/ 1689368 w 5629983"/>
              <a:gd name="connsiteY12" fmla="*/ 495753 h 3325091"/>
              <a:gd name="connsiteX13" fmla="*/ 1888843 w 5629983"/>
              <a:gd name="connsiteY13" fmla="*/ 353940 h 3325091"/>
              <a:gd name="connsiteX14" fmla="*/ 2150229 w 5629983"/>
              <a:gd name="connsiteY14" fmla="*/ 230332 h 3325091"/>
              <a:gd name="connsiteX15" fmla="*/ 2233357 w 5629983"/>
              <a:gd name="connsiteY15" fmla="*/ 123293 h 3325091"/>
              <a:gd name="connsiteX16" fmla="*/ 2367474 w 5629983"/>
              <a:gd name="connsiteY16" fmla="*/ 111053 h 3325091"/>
              <a:gd name="connsiteX17" fmla="*/ 2467487 w 5629983"/>
              <a:gd name="connsiteY17" fmla="*/ 70571 h 3325091"/>
              <a:gd name="connsiteX18" fmla="*/ 2619887 w 5629983"/>
              <a:gd name="connsiteY18" fmla="*/ 65809 h 3325091"/>
              <a:gd name="connsiteX19" fmla="*/ 2793718 w 5629983"/>
              <a:gd name="connsiteY19" fmla="*/ 68190 h 3325091"/>
              <a:gd name="connsiteX20" fmla="*/ 2998505 w 5629983"/>
              <a:gd name="connsiteY20" fmla="*/ 96765 h 3325091"/>
              <a:gd name="connsiteX21" fmla="*/ 3142069 w 5629983"/>
              <a:gd name="connsiteY21" fmla="*/ 134373 h 3325091"/>
              <a:gd name="connsiteX22" fmla="*/ 3326331 w 5629983"/>
              <a:gd name="connsiteY22" fmla="*/ 105798 h 3325091"/>
              <a:gd name="connsiteX23" fmla="*/ 3555718 w 5629983"/>
              <a:gd name="connsiteY23" fmla="*/ 177728 h 3325091"/>
              <a:gd name="connsiteX24" fmla="*/ 3790517 w 5629983"/>
              <a:gd name="connsiteY24" fmla="*/ 298660 h 3325091"/>
              <a:gd name="connsiteX25" fmla="*/ 4181987 w 5629983"/>
              <a:gd name="connsiteY25" fmla="*/ 411090 h 3325091"/>
              <a:gd name="connsiteX26" fmla="*/ 4206055 w 5629983"/>
              <a:gd name="connsiteY26" fmla="*/ 429923 h 3325091"/>
              <a:gd name="connsiteX27" fmla="*/ 4176023 w 5629983"/>
              <a:gd name="connsiteY27" fmla="*/ 464088 h 3325091"/>
              <a:gd name="connsiteX28" fmla="*/ 3996249 w 5629983"/>
              <a:gd name="connsiteY28" fmla="*/ 465859 h 3325091"/>
              <a:gd name="connsiteX29" fmla="*/ 3984343 w 5629983"/>
              <a:gd name="connsiteY29" fmla="*/ 496815 h 3325091"/>
              <a:gd name="connsiteX30" fmla="*/ 3786699 w 5629983"/>
              <a:gd name="connsiteY30" fmla="*/ 451571 h 3325091"/>
              <a:gd name="connsiteX31" fmla="*/ 3774793 w 5629983"/>
              <a:gd name="connsiteY31" fmla="*/ 413471 h 3325091"/>
              <a:gd name="connsiteX32" fmla="*/ 3577149 w 5629983"/>
              <a:gd name="connsiteY32" fmla="*/ 368228 h 3325091"/>
              <a:gd name="connsiteX33" fmla="*/ 3555718 w 5629983"/>
              <a:gd name="connsiteY33" fmla="*/ 396802 h 3325091"/>
              <a:gd name="connsiteX34" fmla="*/ 3389031 w 5629983"/>
              <a:gd name="connsiteY34" fmla="*/ 361084 h 3325091"/>
              <a:gd name="connsiteX35" fmla="*/ 3379505 w 5629983"/>
              <a:gd name="connsiteY35" fmla="*/ 318221 h 3325091"/>
              <a:gd name="connsiteX36" fmla="*/ 3190303 w 5629983"/>
              <a:gd name="connsiteY36" fmla="*/ 281263 h 3325091"/>
              <a:gd name="connsiteX37" fmla="*/ 2995790 w 5629983"/>
              <a:gd name="connsiteY37" fmla="*/ 919891 h 3325091"/>
              <a:gd name="connsiteX38" fmla="*/ 3470327 w 5629983"/>
              <a:gd name="connsiteY38" fmla="*/ 1067095 h 3325091"/>
              <a:gd name="connsiteX39" fmla="*/ 3672714 w 5629983"/>
              <a:gd name="connsiteY39" fmla="*/ 1496291 h 3325091"/>
              <a:gd name="connsiteX40" fmla="*/ 3839381 w 5629983"/>
              <a:gd name="connsiteY40" fmla="*/ 1477969 h 3325091"/>
              <a:gd name="connsiteX41" fmla="*/ 3708846 w 5629983"/>
              <a:gd name="connsiteY41" fmla="*/ 1003529 h 3325091"/>
              <a:gd name="connsiteX42" fmla="*/ 4002015 w 5629983"/>
              <a:gd name="connsiteY42" fmla="*/ 850008 h 3325091"/>
              <a:gd name="connsiteX43" fmla="*/ 4050565 w 5629983"/>
              <a:gd name="connsiteY43" fmla="*/ 899286 h 3325091"/>
              <a:gd name="connsiteX44" fmla="*/ 4097049 w 5629983"/>
              <a:gd name="connsiteY44" fmla="*/ 807874 h 3325091"/>
              <a:gd name="connsiteX45" fmla="*/ 5335259 w 5629983"/>
              <a:gd name="connsiteY45" fmla="*/ 476092 h 3325091"/>
              <a:gd name="connsiteX46" fmla="*/ 5546856 w 5629983"/>
              <a:gd name="connsiteY46" fmla="*/ 423193 h 3325091"/>
              <a:gd name="connsiteX47" fmla="*/ 5546856 w 5629983"/>
              <a:gd name="connsiteY47" fmla="*/ 476092 h 3325091"/>
              <a:gd name="connsiteX48" fmla="*/ 5335259 w 5629983"/>
              <a:gd name="connsiteY48" fmla="*/ 929514 h 3325091"/>
              <a:gd name="connsiteX49" fmla="*/ 5048092 w 5629983"/>
              <a:gd name="connsiteY49" fmla="*/ 1851471 h 3325091"/>
              <a:gd name="connsiteX50" fmla="*/ 4995193 w 5629983"/>
              <a:gd name="connsiteY50" fmla="*/ 2395577 h 3325091"/>
              <a:gd name="connsiteX51" fmla="*/ 4972522 w 5629983"/>
              <a:gd name="connsiteY51" fmla="*/ 3317534 h 3325091"/>
              <a:gd name="connsiteX52" fmla="*/ 5629983 w 5629983"/>
              <a:gd name="connsiteY52" fmla="*/ 3325091 h 3325091"/>
              <a:gd name="connsiteX53" fmla="*/ 5622426 w 5629983"/>
              <a:gd name="connsiteY53" fmla="*/ 0 h 3325091"/>
              <a:gd name="connsiteX54" fmla="*/ 1458506 w 5629983"/>
              <a:gd name="connsiteY54" fmla="*/ 0 h 3325091"/>
              <a:gd name="connsiteX55" fmla="*/ 1239352 w 5629983"/>
              <a:gd name="connsiteY55" fmla="*/ 136026 h 3325091"/>
              <a:gd name="connsiteX56" fmla="*/ 967299 w 5629983"/>
              <a:gd name="connsiteY56" fmla="*/ 642347 h 3325091"/>
              <a:gd name="connsiteX57" fmla="*/ 967299 w 5629983"/>
              <a:gd name="connsiteY57" fmla="*/ 1216681 h 3325091"/>
              <a:gd name="connsiteX58" fmla="*/ 642347 w 5629983"/>
              <a:gd name="connsiteY58" fmla="*/ 1209124 h 3325091"/>
              <a:gd name="connsiteX59" fmla="*/ 438307 w 5629983"/>
              <a:gd name="connsiteY59" fmla="*/ 1632317 h 3325091"/>
              <a:gd name="connsiteX60" fmla="*/ 241825 w 5629983"/>
              <a:gd name="connsiteY60" fmla="*/ 1813686 h 3325091"/>
              <a:gd name="connsiteX61" fmla="*/ 7557 w 5629983"/>
              <a:gd name="connsiteY61" fmla="*/ 1859028 h 3325091"/>
              <a:gd name="connsiteX62" fmla="*/ 0 w 5629983"/>
              <a:gd name="connsiteY62" fmla="*/ 3173950 h 3325091"/>
              <a:gd name="connsiteX63" fmla="*/ 90684 w 5629983"/>
              <a:gd name="connsiteY63" fmla="*/ 3083266 h 3325091"/>
              <a:gd name="connsiteX64" fmla="*/ 642347 w 5629983"/>
              <a:gd name="connsiteY64" fmla="*/ 2841441 h 3325091"/>
              <a:gd name="connsiteX65" fmla="*/ 763259 w 5629983"/>
              <a:gd name="connsiteY65" fmla="*/ 2894340 h 3325091"/>
              <a:gd name="connsiteX66" fmla="*/ 695246 w 5629983"/>
              <a:gd name="connsiteY66" fmla="*/ 2803656 h 3325091"/>
              <a:gd name="connsiteX67" fmla="*/ 634790 w 5629983"/>
              <a:gd name="connsiteY67" fmla="*/ 2350235 h 3325091"/>
              <a:gd name="connsiteX68" fmla="*/ 340066 w 5629983"/>
              <a:gd name="connsiteY68" fmla="*/ 2486261 h 3325091"/>
              <a:gd name="connsiteX69" fmla="*/ 317395 w 5629983"/>
              <a:gd name="connsiteY69" fmla="*/ 2584502 h 3325091"/>
              <a:gd name="connsiteX70" fmla="*/ 249382 w 5629983"/>
              <a:gd name="connsiteY70" fmla="*/ 2607173 h 3325091"/>
              <a:gd name="connsiteX71" fmla="*/ 196482 w 5629983"/>
              <a:gd name="connsiteY71" fmla="*/ 2644959 h 3325091"/>
              <a:gd name="connsiteX72" fmla="*/ 15114 w 5629983"/>
              <a:gd name="connsiteY72" fmla="*/ 2675187 h 3325091"/>
              <a:gd name="connsiteX73" fmla="*/ 22671 w 5629983"/>
              <a:gd name="connsiteY7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900624 w 5629983"/>
              <a:gd name="connsiteY2" fmla="*/ 1846984 h 3325091"/>
              <a:gd name="connsiteX3" fmla="*/ 1038737 w 5629983"/>
              <a:gd name="connsiteY3" fmla="*/ 1642196 h 3325091"/>
              <a:gd name="connsiteX4" fmla="*/ 1073097 w 5629983"/>
              <a:gd name="connsiteY4" fmla="*/ 1586975 h 3325091"/>
              <a:gd name="connsiteX5" fmla="*/ 1038737 w 5629983"/>
              <a:gd name="connsiteY5" fmla="*/ 1542184 h 3325091"/>
              <a:gd name="connsiteX6" fmla="*/ 1107793 w 5629983"/>
              <a:gd name="connsiteY6" fmla="*/ 1463603 h 3325091"/>
              <a:gd name="connsiteX7" fmla="*/ 1181612 w 5629983"/>
              <a:gd name="connsiteY7" fmla="*/ 1504084 h 3325091"/>
              <a:gd name="connsiteX8" fmla="*/ 1231618 w 5629983"/>
              <a:gd name="connsiteY8" fmla="*/ 1454078 h 3325091"/>
              <a:gd name="connsiteX9" fmla="*/ 1224474 w 5629983"/>
              <a:gd name="connsiteY9" fmla="*/ 1377878 h 3325091"/>
              <a:gd name="connsiteX10" fmla="*/ 1231618 w 5629983"/>
              <a:gd name="connsiteY10" fmla="*/ 1215953 h 3325091"/>
              <a:gd name="connsiteX11" fmla="*/ 1419737 w 5629983"/>
              <a:gd name="connsiteY11" fmla="*/ 854003 h 3325091"/>
              <a:gd name="connsiteX12" fmla="*/ 1598330 w 5629983"/>
              <a:gd name="connsiteY12" fmla="*/ 587303 h 3325091"/>
              <a:gd name="connsiteX13" fmla="*/ 1689368 w 5629983"/>
              <a:gd name="connsiteY13" fmla="*/ 495753 h 3325091"/>
              <a:gd name="connsiteX14" fmla="*/ 1888843 w 5629983"/>
              <a:gd name="connsiteY14" fmla="*/ 353940 h 3325091"/>
              <a:gd name="connsiteX15" fmla="*/ 2150229 w 5629983"/>
              <a:gd name="connsiteY15" fmla="*/ 230332 h 3325091"/>
              <a:gd name="connsiteX16" fmla="*/ 2233357 w 5629983"/>
              <a:gd name="connsiteY16" fmla="*/ 123293 h 3325091"/>
              <a:gd name="connsiteX17" fmla="*/ 2367474 w 5629983"/>
              <a:gd name="connsiteY17" fmla="*/ 111053 h 3325091"/>
              <a:gd name="connsiteX18" fmla="*/ 2467487 w 5629983"/>
              <a:gd name="connsiteY18" fmla="*/ 70571 h 3325091"/>
              <a:gd name="connsiteX19" fmla="*/ 2619887 w 5629983"/>
              <a:gd name="connsiteY19" fmla="*/ 65809 h 3325091"/>
              <a:gd name="connsiteX20" fmla="*/ 2793718 w 5629983"/>
              <a:gd name="connsiteY20" fmla="*/ 68190 h 3325091"/>
              <a:gd name="connsiteX21" fmla="*/ 2998505 w 5629983"/>
              <a:gd name="connsiteY21" fmla="*/ 96765 h 3325091"/>
              <a:gd name="connsiteX22" fmla="*/ 3142069 w 5629983"/>
              <a:gd name="connsiteY22" fmla="*/ 134373 h 3325091"/>
              <a:gd name="connsiteX23" fmla="*/ 3326331 w 5629983"/>
              <a:gd name="connsiteY23" fmla="*/ 105798 h 3325091"/>
              <a:gd name="connsiteX24" fmla="*/ 3555718 w 5629983"/>
              <a:gd name="connsiteY24" fmla="*/ 177728 h 3325091"/>
              <a:gd name="connsiteX25" fmla="*/ 3790517 w 5629983"/>
              <a:gd name="connsiteY25" fmla="*/ 298660 h 3325091"/>
              <a:gd name="connsiteX26" fmla="*/ 4181987 w 5629983"/>
              <a:gd name="connsiteY26" fmla="*/ 411090 h 3325091"/>
              <a:gd name="connsiteX27" fmla="*/ 4206055 w 5629983"/>
              <a:gd name="connsiteY27" fmla="*/ 429923 h 3325091"/>
              <a:gd name="connsiteX28" fmla="*/ 4176023 w 5629983"/>
              <a:gd name="connsiteY28" fmla="*/ 464088 h 3325091"/>
              <a:gd name="connsiteX29" fmla="*/ 3996249 w 5629983"/>
              <a:gd name="connsiteY29" fmla="*/ 465859 h 3325091"/>
              <a:gd name="connsiteX30" fmla="*/ 3984343 w 5629983"/>
              <a:gd name="connsiteY30" fmla="*/ 496815 h 3325091"/>
              <a:gd name="connsiteX31" fmla="*/ 3786699 w 5629983"/>
              <a:gd name="connsiteY31" fmla="*/ 451571 h 3325091"/>
              <a:gd name="connsiteX32" fmla="*/ 3774793 w 5629983"/>
              <a:gd name="connsiteY32" fmla="*/ 413471 h 3325091"/>
              <a:gd name="connsiteX33" fmla="*/ 3577149 w 5629983"/>
              <a:gd name="connsiteY33" fmla="*/ 368228 h 3325091"/>
              <a:gd name="connsiteX34" fmla="*/ 3555718 w 5629983"/>
              <a:gd name="connsiteY34" fmla="*/ 396802 h 3325091"/>
              <a:gd name="connsiteX35" fmla="*/ 3389031 w 5629983"/>
              <a:gd name="connsiteY35" fmla="*/ 361084 h 3325091"/>
              <a:gd name="connsiteX36" fmla="*/ 3379505 w 5629983"/>
              <a:gd name="connsiteY36" fmla="*/ 318221 h 3325091"/>
              <a:gd name="connsiteX37" fmla="*/ 3190303 w 5629983"/>
              <a:gd name="connsiteY37" fmla="*/ 281263 h 3325091"/>
              <a:gd name="connsiteX38" fmla="*/ 2995790 w 5629983"/>
              <a:gd name="connsiteY38" fmla="*/ 919891 h 3325091"/>
              <a:gd name="connsiteX39" fmla="*/ 3470327 w 5629983"/>
              <a:gd name="connsiteY39" fmla="*/ 1067095 h 3325091"/>
              <a:gd name="connsiteX40" fmla="*/ 3672714 w 5629983"/>
              <a:gd name="connsiteY40" fmla="*/ 1496291 h 3325091"/>
              <a:gd name="connsiteX41" fmla="*/ 3839381 w 5629983"/>
              <a:gd name="connsiteY41" fmla="*/ 1477969 h 3325091"/>
              <a:gd name="connsiteX42" fmla="*/ 3708846 w 5629983"/>
              <a:gd name="connsiteY42" fmla="*/ 1003529 h 3325091"/>
              <a:gd name="connsiteX43" fmla="*/ 4002015 w 5629983"/>
              <a:gd name="connsiteY43" fmla="*/ 850008 h 3325091"/>
              <a:gd name="connsiteX44" fmla="*/ 4050565 w 5629983"/>
              <a:gd name="connsiteY44" fmla="*/ 899286 h 3325091"/>
              <a:gd name="connsiteX45" fmla="*/ 4097049 w 5629983"/>
              <a:gd name="connsiteY45" fmla="*/ 807874 h 3325091"/>
              <a:gd name="connsiteX46" fmla="*/ 5335259 w 5629983"/>
              <a:gd name="connsiteY46" fmla="*/ 476092 h 3325091"/>
              <a:gd name="connsiteX47" fmla="*/ 5546856 w 5629983"/>
              <a:gd name="connsiteY47" fmla="*/ 423193 h 3325091"/>
              <a:gd name="connsiteX48" fmla="*/ 5546856 w 5629983"/>
              <a:gd name="connsiteY48" fmla="*/ 476092 h 3325091"/>
              <a:gd name="connsiteX49" fmla="*/ 5335259 w 5629983"/>
              <a:gd name="connsiteY49" fmla="*/ 929514 h 3325091"/>
              <a:gd name="connsiteX50" fmla="*/ 5048092 w 5629983"/>
              <a:gd name="connsiteY50" fmla="*/ 1851471 h 3325091"/>
              <a:gd name="connsiteX51" fmla="*/ 4995193 w 5629983"/>
              <a:gd name="connsiteY51" fmla="*/ 2395577 h 3325091"/>
              <a:gd name="connsiteX52" fmla="*/ 4972522 w 5629983"/>
              <a:gd name="connsiteY52" fmla="*/ 3317534 h 3325091"/>
              <a:gd name="connsiteX53" fmla="*/ 5629983 w 5629983"/>
              <a:gd name="connsiteY53" fmla="*/ 3325091 h 3325091"/>
              <a:gd name="connsiteX54" fmla="*/ 5622426 w 5629983"/>
              <a:gd name="connsiteY54" fmla="*/ 0 h 3325091"/>
              <a:gd name="connsiteX55" fmla="*/ 1458506 w 5629983"/>
              <a:gd name="connsiteY55" fmla="*/ 0 h 3325091"/>
              <a:gd name="connsiteX56" fmla="*/ 1239352 w 5629983"/>
              <a:gd name="connsiteY56" fmla="*/ 136026 h 3325091"/>
              <a:gd name="connsiteX57" fmla="*/ 967299 w 5629983"/>
              <a:gd name="connsiteY57" fmla="*/ 642347 h 3325091"/>
              <a:gd name="connsiteX58" fmla="*/ 967299 w 5629983"/>
              <a:gd name="connsiteY58" fmla="*/ 1216681 h 3325091"/>
              <a:gd name="connsiteX59" fmla="*/ 642347 w 5629983"/>
              <a:gd name="connsiteY59" fmla="*/ 1209124 h 3325091"/>
              <a:gd name="connsiteX60" fmla="*/ 438307 w 5629983"/>
              <a:gd name="connsiteY60" fmla="*/ 1632317 h 3325091"/>
              <a:gd name="connsiteX61" fmla="*/ 241825 w 5629983"/>
              <a:gd name="connsiteY61" fmla="*/ 1813686 h 3325091"/>
              <a:gd name="connsiteX62" fmla="*/ 7557 w 5629983"/>
              <a:gd name="connsiteY62" fmla="*/ 1859028 h 3325091"/>
              <a:gd name="connsiteX63" fmla="*/ 0 w 5629983"/>
              <a:gd name="connsiteY63" fmla="*/ 3173950 h 3325091"/>
              <a:gd name="connsiteX64" fmla="*/ 90684 w 5629983"/>
              <a:gd name="connsiteY64" fmla="*/ 3083266 h 3325091"/>
              <a:gd name="connsiteX65" fmla="*/ 642347 w 5629983"/>
              <a:gd name="connsiteY65" fmla="*/ 2841441 h 3325091"/>
              <a:gd name="connsiteX66" fmla="*/ 763259 w 5629983"/>
              <a:gd name="connsiteY66" fmla="*/ 2894340 h 3325091"/>
              <a:gd name="connsiteX67" fmla="*/ 695246 w 5629983"/>
              <a:gd name="connsiteY67" fmla="*/ 2803656 h 3325091"/>
              <a:gd name="connsiteX68" fmla="*/ 634790 w 5629983"/>
              <a:gd name="connsiteY68" fmla="*/ 2350235 h 3325091"/>
              <a:gd name="connsiteX69" fmla="*/ 340066 w 5629983"/>
              <a:gd name="connsiteY69" fmla="*/ 2486261 h 3325091"/>
              <a:gd name="connsiteX70" fmla="*/ 317395 w 5629983"/>
              <a:gd name="connsiteY70" fmla="*/ 2584502 h 3325091"/>
              <a:gd name="connsiteX71" fmla="*/ 249382 w 5629983"/>
              <a:gd name="connsiteY71" fmla="*/ 2607173 h 3325091"/>
              <a:gd name="connsiteX72" fmla="*/ 196482 w 5629983"/>
              <a:gd name="connsiteY72" fmla="*/ 2644959 h 3325091"/>
              <a:gd name="connsiteX73" fmla="*/ 15114 w 5629983"/>
              <a:gd name="connsiteY73" fmla="*/ 2675187 h 3325091"/>
              <a:gd name="connsiteX74" fmla="*/ 22671 w 5629983"/>
              <a:gd name="connsiteY7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26830 w 5629983"/>
              <a:gd name="connsiteY2" fmla="*/ 1718396 h 3325091"/>
              <a:gd name="connsiteX3" fmla="*/ 1038737 w 5629983"/>
              <a:gd name="connsiteY3" fmla="*/ 1642196 h 3325091"/>
              <a:gd name="connsiteX4" fmla="*/ 1073097 w 5629983"/>
              <a:gd name="connsiteY4" fmla="*/ 1586975 h 3325091"/>
              <a:gd name="connsiteX5" fmla="*/ 1038737 w 5629983"/>
              <a:gd name="connsiteY5" fmla="*/ 1542184 h 3325091"/>
              <a:gd name="connsiteX6" fmla="*/ 1107793 w 5629983"/>
              <a:gd name="connsiteY6" fmla="*/ 1463603 h 3325091"/>
              <a:gd name="connsiteX7" fmla="*/ 1181612 w 5629983"/>
              <a:gd name="connsiteY7" fmla="*/ 1504084 h 3325091"/>
              <a:gd name="connsiteX8" fmla="*/ 1231618 w 5629983"/>
              <a:gd name="connsiteY8" fmla="*/ 1454078 h 3325091"/>
              <a:gd name="connsiteX9" fmla="*/ 1224474 w 5629983"/>
              <a:gd name="connsiteY9" fmla="*/ 1377878 h 3325091"/>
              <a:gd name="connsiteX10" fmla="*/ 1231618 w 5629983"/>
              <a:gd name="connsiteY10" fmla="*/ 1215953 h 3325091"/>
              <a:gd name="connsiteX11" fmla="*/ 1419737 w 5629983"/>
              <a:gd name="connsiteY11" fmla="*/ 854003 h 3325091"/>
              <a:gd name="connsiteX12" fmla="*/ 1598330 w 5629983"/>
              <a:gd name="connsiteY12" fmla="*/ 587303 h 3325091"/>
              <a:gd name="connsiteX13" fmla="*/ 1689368 w 5629983"/>
              <a:gd name="connsiteY13" fmla="*/ 495753 h 3325091"/>
              <a:gd name="connsiteX14" fmla="*/ 1888843 w 5629983"/>
              <a:gd name="connsiteY14" fmla="*/ 353940 h 3325091"/>
              <a:gd name="connsiteX15" fmla="*/ 2150229 w 5629983"/>
              <a:gd name="connsiteY15" fmla="*/ 230332 h 3325091"/>
              <a:gd name="connsiteX16" fmla="*/ 2233357 w 5629983"/>
              <a:gd name="connsiteY16" fmla="*/ 123293 h 3325091"/>
              <a:gd name="connsiteX17" fmla="*/ 2367474 w 5629983"/>
              <a:gd name="connsiteY17" fmla="*/ 111053 h 3325091"/>
              <a:gd name="connsiteX18" fmla="*/ 2467487 w 5629983"/>
              <a:gd name="connsiteY18" fmla="*/ 70571 h 3325091"/>
              <a:gd name="connsiteX19" fmla="*/ 2619887 w 5629983"/>
              <a:gd name="connsiteY19" fmla="*/ 65809 h 3325091"/>
              <a:gd name="connsiteX20" fmla="*/ 2793718 w 5629983"/>
              <a:gd name="connsiteY20" fmla="*/ 68190 h 3325091"/>
              <a:gd name="connsiteX21" fmla="*/ 2998505 w 5629983"/>
              <a:gd name="connsiteY21" fmla="*/ 96765 h 3325091"/>
              <a:gd name="connsiteX22" fmla="*/ 3142069 w 5629983"/>
              <a:gd name="connsiteY22" fmla="*/ 134373 h 3325091"/>
              <a:gd name="connsiteX23" fmla="*/ 3326331 w 5629983"/>
              <a:gd name="connsiteY23" fmla="*/ 105798 h 3325091"/>
              <a:gd name="connsiteX24" fmla="*/ 3555718 w 5629983"/>
              <a:gd name="connsiteY24" fmla="*/ 177728 h 3325091"/>
              <a:gd name="connsiteX25" fmla="*/ 3790517 w 5629983"/>
              <a:gd name="connsiteY25" fmla="*/ 298660 h 3325091"/>
              <a:gd name="connsiteX26" fmla="*/ 4181987 w 5629983"/>
              <a:gd name="connsiteY26" fmla="*/ 411090 h 3325091"/>
              <a:gd name="connsiteX27" fmla="*/ 4206055 w 5629983"/>
              <a:gd name="connsiteY27" fmla="*/ 429923 h 3325091"/>
              <a:gd name="connsiteX28" fmla="*/ 4176023 w 5629983"/>
              <a:gd name="connsiteY28" fmla="*/ 464088 h 3325091"/>
              <a:gd name="connsiteX29" fmla="*/ 3996249 w 5629983"/>
              <a:gd name="connsiteY29" fmla="*/ 465859 h 3325091"/>
              <a:gd name="connsiteX30" fmla="*/ 3984343 w 5629983"/>
              <a:gd name="connsiteY30" fmla="*/ 496815 h 3325091"/>
              <a:gd name="connsiteX31" fmla="*/ 3786699 w 5629983"/>
              <a:gd name="connsiteY31" fmla="*/ 451571 h 3325091"/>
              <a:gd name="connsiteX32" fmla="*/ 3774793 w 5629983"/>
              <a:gd name="connsiteY32" fmla="*/ 413471 h 3325091"/>
              <a:gd name="connsiteX33" fmla="*/ 3577149 w 5629983"/>
              <a:gd name="connsiteY33" fmla="*/ 368228 h 3325091"/>
              <a:gd name="connsiteX34" fmla="*/ 3555718 w 5629983"/>
              <a:gd name="connsiteY34" fmla="*/ 396802 h 3325091"/>
              <a:gd name="connsiteX35" fmla="*/ 3389031 w 5629983"/>
              <a:gd name="connsiteY35" fmla="*/ 361084 h 3325091"/>
              <a:gd name="connsiteX36" fmla="*/ 3379505 w 5629983"/>
              <a:gd name="connsiteY36" fmla="*/ 318221 h 3325091"/>
              <a:gd name="connsiteX37" fmla="*/ 3190303 w 5629983"/>
              <a:gd name="connsiteY37" fmla="*/ 281263 h 3325091"/>
              <a:gd name="connsiteX38" fmla="*/ 2995790 w 5629983"/>
              <a:gd name="connsiteY38" fmla="*/ 919891 h 3325091"/>
              <a:gd name="connsiteX39" fmla="*/ 3470327 w 5629983"/>
              <a:gd name="connsiteY39" fmla="*/ 1067095 h 3325091"/>
              <a:gd name="connsiteX40" fmla="*/ 3672714 w 5629983"/>
              <a:gd name="connsiteY40" fmla="*/ 1496291 h 3325091"/>
              <a:gd name="connsiteX41" fmla="*/ 3839381 w 5629983"/>
              <a:gd name="connsiteY41" fmla="*/ 1477969 h 3325091"/>
              <a:gd name="connsiteX42" fmla="*/ 3708846 w 5629983"/>
              <a:gd name="connsiteY42" fmla="*/ 1003529 h 3325091"/>
              <a:gd name="connsiteX43" fmla="*/ 4002015 w 5629983"/>
              <a:gd name="connsiteY43" fmla="*/ 850008 h 3325091"/>
              <a:gd name="connsiteX44" fmla="*/ 4050565 w 5629983"/>
              <a:gd name="connsiteY44" fmla="*/ 899286 h 3325091"/>
              <a:gd name="connsiteX45" fmla="*/ 4097049 w 5629983"/>
              <a:gd name="connsiteY45" fmla="*/ 807874 h 3325091"/>
              <a:gd name="connsiteX46" fmla="*/ 5335259 w 5629983"/>
              <a:gd name="connsiteY46" fmla="*/ 476092 h 3325091"/>
              <a:gd name="connsiteX47" fmla="*/ 5546856 w 5629983"/>
              <a:gd name="connsiteY47" fmla="*/ 423193 h 3325091"/>
              <a:gd name="connsiteX48" fmla="*/ 5546856 w 5629983"/>
              <a:gd name="connsiteY48" fmla="*/ 476092 h 3325091"/>
              <a:gd name="connsiteX49" fmla="*/ 5335259 w 5629983"/>
              <a:gd name="connsiteY49" fmla="*/ 929514 h 3325091"/>
              <a:gd name="connsiteX50" fmla="*/ 5048092 w 5629983"/>
              <a:gd name="connsiteY50" fmla="*/ 1851471 h 3325091"/>
              <a:gd name="connsiteX51" fmla="*/ 4995193 w 5629983"/>
              <a:gd name="connsiteY51" fmla="*/ 2395577 h 3325091"/>
              <a:gd name="connsiteX52" fmla="*/ 4972522 w 5629983"/>
              <a:gd name="connsiteY52" fmla="*/ 3317534 h 3325091"/>
              <a:gd name="connsiteX53" fmla="*/ 5629983 w 5629983"/>
              <a:gd name="connsiteY53" fmla="*/ 3325091 h 3325091"/>
              <a:gd name="connsiteX54" fmla="*/ 5622426 w 5629983"/>
              <a:gd name="connsiteY54" fmla="*/ 0 h 3325091"/>
              <a:gd name="connsiteX55" fmla="*/ 1458506 w 5629983"/>
              <a:gd name="connsiteY55" fmla="*/ 0 h 3325091"/>
              <a:gd name="connsiteX56" fmla="*/ 1239352 w 5629983"/>
              <a:gd name="connsiteY56" fmla="*/ 136026 h 3325091"/>
              <a:gd name="connsiteX57" fmla="*/ 967299 w 5629983"/>
              <a:gd name="connsiteY57" fmla="*/ 642347 h 3325091"/>
              <a:gd name="connsiteX58" fmla="*/ 967299 w 5629983"/>
              <a:gd name="connsiteY58" fmla="*/ 1216681 h 3325091"/>
              <a:gd name="connsiteX59" fmla="*/ 642347 w 5629983"/>
              <a:gd name="connsiteY59" fmla="*/ 1209124 h 3325091"/>
              <a:gd name="connsiteX60" fmla="*/ 438307 w 5629983"/>
              <a:gd name="connsiteY60" fmla="*/ 1632317 h 3325091"/>
              <a:gd name="connsiteX61" fmla="*/ 241825 w 5629983"/>
              <a:gd name="connsiteY61" fmla="*/ 1813686 h 3325091"/>
              <a:gd name="connsiteX62" fmla="*/ 7557 w 5629983"/>
              <a:gd name="connsiteY62" fmla="*/ 1859028 h 3325091"/>
              <a:gd name="connsiteX63" fmla="*/ 0 w 5629983"/>
              <a:gd name="connsiteY63" fmla="*/ 3173950 h 3325091"/>
              <a:gd name="connsiteX64" fmla="*/ 90684 w 5629983"/>
              <a:gd name="connsiteY64" fmla="*/ 3083266 h 3325091"/>
              <a:gd name="connsiteX65" fmla="*/ 642347 w 5629983"/>
              <a:gd name="connsiteY65" fmla="*/ 2841441 h 3325091"/>
              <a:gd name="connsiteX66" fmla="*/ 763259 w 5629983"/>
              <a:gd name="connsiteY66" fmla="*/ 2894340 h 3325091"/>
              <a:gd name="connsiteX67" fmla="*/ 695246 w 5629983"/>
              <a:gd name="connsiteY67" fmla="*/ 2803656 h 3325091"/>
              <a:gd name="connsiteX68" fmla="*/ 634790 w 5629983"/>
              <a:gd name="connsiteY68" fmla="*/ 2350235 h 3325091"/>
              <a:gd name="connsiteX69" fmla="*/ 340066 w 5629983"/>
              <a:gd name="connsiteY69" fmla="*/ 2486261 h 3325091"/>
              <a:gd name="connsiteX70" fmla="*/ 317395 w 5629983"/>
              <a:gd name="connsiteY70" fmla="*/ 2584502 h 3325091"/>
              <a:gd name="connsiteX71" fmla="*/ 249382 w 5629983"/>
              <a:gd name="connsiteY71" fmla="*/ 2607173 h 3325091"/>
              <a:gd name="connsiteX72" fmla="*/ 196482 w 5629983"/>
              <a:gd name="connsiteY72" fmla="*/ 2644959 h 3325091"/>
              <a:gd name="connsiteX73" fmla="*/ 15114 w 5629983"/>
              <a:gd name="connsiteY73" fmla="*/ 2675187 h 3325091"/>
              <a:gd name="connsiteX74" fmla="*/ 22671 w 5629983"/>
              <a:gd name="connsiteY7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919674 w 5629983"/>
              <a:gd name="connsiteY2" fmla="*/ 1861271 h 3325091"/>
              <a:gd name="connsiteX3" fmla="*/ 1026830 w 5629983"/>
              <a:gd name="connsiteY3" fmla="*/ 1718396 h 3325091"/>
              <a:gd name="connsiteX4" fmla="*/ 1038737 w 5629983"/>
              <a:gd name="connsiteY4" fmla="*/ 1642196 h 3325091"/>
              <a:gd name="connsiteX5" fmla="*/ 1073097 w 5629983"/>
              <a:gd name="connsiteY5" fmla="*/ 1586975 h 3325091"/>
              <a:gd name="connsiteX6" fmla="*/ 1038737 w 5629983"/>
              <a:gd name="connsiteY6" fmla="*/ 1542184 h 3325091"/>
              <a:gd name="connsiteX7" fmla="*/ 1107793 w 5629983"/>
              <a:gd name="connsiteY7" fmla="*/ 1463603 h 3325091"/>
              <a:gd name="connsiteX8" fmla="*/ 1181612 w 5629983"/>
              <a:gd name="connsiteY8" fmla="*/ 1504084 h 3325091"/>
              <a:gd name="connsiteX9" fmla="*/ 1231618 w 5629983"/>
              <a:gd name="connsiteY9" fmla="*/ 1454078 h 3325091"/>
              <a:gd name="connsiteX10" fmla="*/ 1224474 w 5629983"/>
              <a:gd name="connsiteY10" fmla="*/ 1377878 h 3325091"/>
              <a:gd name="connsiteX11" fmla="*/ 1231618 w 5629983"/>
              <a:gd name="connsiteY11" fmla="*/ 1215953 h 3325091"/>
              <a:gd name="connsiteX12" fmla="*/ 1419737 w 5629983"/>
              <a:gd name="connsiteY12" fmla="*/ 854003 h 3325091"/>
              <a:gd name="connsiteX13" fmla="*/ 1598330 w 5629983"/>
              <a:gd name="connsiteY13" fmla="*/ 587303 h 3325091"/>
              <a:gd name="connsiteX14" fmla="*/ 1689368 w 5629983"/>
              <a:gd name="connsiteY14" fmla="*/ 495753 h 3325091"/>
              <a:gd name="connsiteX15" fmla="*/ 1888843 w 5629983"/>
              <a:gd name="connsiteY15" fmla="*/ 353940 h 3325091"/>
              <a:gd name="connsiteX16" fmla="*/ 2150229 w 5629983"/>
              <a:gd name="connsiteY16" fmla="*/ 230332 h 3325091"/>
              <a:gd name="connsiteX17" fmla="*/ 2233357 w 5629983"/>
              <a:gd name="connsiteY17" fmla="*/ 123293 h 3325091"/>
              <a:gd name="connsiteX18" fmla="*/ 2367474 w 5629983"/>
              <a:gd name="connsiteY18" fmla="*/ 111053 h 3325091"/>
              <a:gd name="connsiteX19" fmla="*/ 2467487 w 5629983"/>
              <a:gd name="connsiteY19" fmla="*/ 70571 h 3325091"/>
              <a:gd name="connsiteX20" fmla="*/ 2619887 w 5629983"/>
              <a:gd name="connsiteY20" fmla="*/ 65809 h 3325091"/>
              <a:gd name="connsiteX21" fmla="*/ 2793718 w 5629983"/>
              <a:gd name="connsiteY21" fmla="*/ 68190 h 3325091"/>
              <a:gd name="connsiteX22" fmla="*/ 2998505 w 5629983"/>
              <a:gd name="connsiteY22" fmla="*/ 96765 h 3325091"/>
              <a:gd name="connsiteX23" fmla="*/ 3142069 w 5629983"/>
              <a:gd name="connsiteY23" fmla="*/ 134373 h 3325091"/>
              <a:gd name="connsiteX24" fmla="*/ 3326331 w 5629983"/>
              <a:gd name="connsiteY24" fmla="*/ 105798 h 3325091"/>
              <a:gd name="connsiteX25" fmla="*/ 3555718 w 5629983"/>
              <a:gd name="connsiteY25" fmla="*/ 177728 h 3325091"/>
              <a:gd name="connsiteX26" fmla="*/ 3790517 w 5629983"/>
              <a:gd name="connsiteY26" fmla="*/ 298660 h 3325091"/>
              <a:gd name="connsiteX27" fmla="*/ 4181987 w 5629983"/>
              <a:gd name="connsiteY27" fmla="*/ 411090 h 3325091"/>
              <a:gd name="connsiteX28" fmla="*/ 4206055 w 5629983"/>
              <a:gd name="connsiteY28" fmla="*/ 429923 h 3325091"/>
              <a:gd name="connsiteX29" fmla="*/ 4176023 w 5629983"/>
              <a:gd name="connsiteY29" fmla="*/ 464088 h 3325091"/>
              <a:gd name="connsiteX30" fmla="*/ 3996249 w 5629983"/>
              <a:gd name="connsiteY30" fmla="*/ 465859 h 3325091"/>
              <a:gd name="connsiteX31" fmla="*/ 3984343 w 5629983"/>
              <a:gd name="connsiteY31" fmla="*/ 496815 h 3325091"/>
              <a:gd name="connsiteX32" fmla="*/ 3786699 w 5629983"/>
              <a:gd name="connsiteY32" fmla="*/ 451571 h 3325091"/>
              <a:gd name="connsiteX33" fmla="*/ 3774793 w 5629983"/>
              <a:gd name="connsiteY33" fmla="*/ 413471 h 3325091"/>
              <a:gd name="connsiteX34" fmla="*/ 3577149 w 5629983"/>
              <a:gd name="connsiteY34" fmla="*/ 368228 h 3325091"/>
              <a:gd name="connsiteX35" fmla="*/ 3555718 w 5629983"/>
              <a:gd name="connsiteY35" fmla="*/ 396802 h 3325091"/>
              <a:gd name="connsiteX36" fmla="*/ 3389031 w 5629983"/>
              <a:gd name="connsiteY36" fmla="*/ 361084 h 3325091"/>
              <a:gd name="connsiteX37" fmla="*/ 3379505 w 5629983"/>
              <a:gd name="connsiteY37" fmla="*/ 318221 h 3325091"/>
              <a:gd name="connsiteX38" fmla="*/ 3190303 w 5629983"/>
              <a:gd name="connsiteY38" fmla="*/ 281263 h 3325091"/>
              <a:gd name="connsiteX39" fmla="*/ 2995790 w 5629983"/>
              <a:gd name="connsiteY39" fmla="*/ 919891 h 3325091"/>
              <a:gd name="connsiteX40" fmla="*/ 3470327 w 5629983"/>
              <a:gd name="connsiteY40" fmla="*/ 1067095 h 3325091"/>
              <a:gd name="connsiteX41" fmla="*/ 3672714 w 5629983"/>
              <a:gd name="connsiteY41" fmla="*/ 1496291 h 3325091"/>
              <a:gd name="connsiteX42" fmla="*/ 3839381 w 5629983"/>
              <a:gd name="connsiteY42" fmla="*/ 1477969 h 3325091"/>
              <a:gd name="connsiteX43" fmla="*/ 3708846 w 5629983"/>
              <a:gd name="connsiteY43" fmla="*/ 1003529 h 3325091"/>
              <a:gd name="connsiteX44" fmla="*/ 4002015 w 5629983"/>
              <a:gd name="connsiteY44" fmla="*/ 850008 h 3325091"/>
              <a:gd name="connsiteX45" fmla="*/ 4050565 w 5629983"/>
              <a:gd name="connsiteY45" fmla="*/ 899286 h 3325091"/>
              <a:gd name="connsiteX46" fmla="*/ 4097049 w 5629983"/>
              <a:gd name="connsiteY46" fmla="*/ 807874 h 3325091"/>
              <a:gd name="connsiteX47" fmla="*/ 5335259 w 5629983"/>
              <a:gd name="connsiteY47" fmla="*/ 476092 h 3325091"/>
              <a:gd name="connsiteX48" fmla="*/ 5546856 w 5629983"/>
              <a:gd name="connsiteY48" fmla="*/ 423193 h 3325091"/>
              <a:gd name="connsiteX49" fmla="*/ 5546856 w 5629983"/>
              <a:gd name="connsiteY49" fmla="*/ 476092 h 3325091"/>
              <a:gd name="connsiteX50" fmla="*/ 5335259 w 5629983"/>
              <a:gd name="connsiteY50" fmla="*/ 929514 h 3325091"/>
              <a:gd name="connsiteX51" fmla="*/ 5048092 w 5629983"/>
              <a:gd name="connsiteY51" fmla="*/ 1851471 h 3325091"/>
              <a:gd name="connsiteX52" fmla="*/ 4995193 w 5629983"/>
              <a:gd name="connsiteY52" fmla="*/ 2395577 h 3325091"/>
              <a:gd name="connsiteX53" fmla="*/ 4972522 w 5629983"/>
              <a:gd name="connsiteY53" fmla="*/ 3317534 h 3325091"/>
              <a:gd name="connsiteX54" fmla="*/ 5629983 w 5629983"/>
              <a:gd name="connsiteY54" fmla="*/ 3325091 h 3325091"/>
              <a:gd name="connsiteX55" fmla="*/ 5622426 w 5629983"/>
              <a:gd name="connsiteY55" fmla="*/ 0 h 3325091"/>
              <a:gd name="connsiteX56" fmla="*/ 1458506 w 5629983"/>
              <a:gd name="connsiteY56" fmla="*/ 0 h 3325091"/>
              <a:gd name="connsiteX57" fmla="*/ 1239352 w 5629983"/>
              <a:gd name="connsiteY57" fmla="*/ 136026 h 3325091"/>
              <a:gd name="connsiteX58" fmla="*/ 967299 w 5629983"/>
              <a:gd name="connsiteY58" fmla="*/ 642347 h 3325091"/>
              <a:gd name="connsiteX59" fmla="*/ 967299 w 5629983"/>
              <a:gd name="connsiteY59" fmla="*/ 1216681 h 3325091"/>
              <a:gd name="connsiteX60" fmla="*/ 642347 w 5629983"/>
              <a:gd name="connsiteY60" fmla="*/ 1209124 h 3325091"/>
              <a:gd name="connsiteX61" fmla="*/ 438307 w 5629983"/>
              <a:gd name="connsiteY61" fmla="*/ 1632317 h 3325091"/>
              <a:gd name="connsiteX62" fmla="*/ 241825 w 5629983"/>
              <a:gd name="connsiteY62" fmla="*/ 1813686 h 3325091"/>
              <a:gd name="connsiteX63" fmla="*/ 7557 w 5629983"/>
              <a:gd name="connsiteY63" fmla="*/ 1859028 h 3325091"/>
              <a:gd name="connsiteX64" fmla="*/ 0 w 5629983"/>
              <a:gd name="connsiteY64" fmla="*/ 3173950 h 3325091"/>
              <a:gd name="connsiteX65" fmla="*/ 90684 w 5629983"/>
              <a:gd name="connsiteY65" fmla="*/ 3083266 h 3325091"/>
              <a:gd name="connsiteX66" fmla="*/ 642347 w 5629983"/>
              <a:gd name="connsiteY66" fmla="*/ 2841441 h 3325091"/>
              <a:gd name="connsiteX67" fmla="*/ 763259 w 5629983"/>
              <a:gd name="connsiteY67" fmla="*/ 2894340 h 3325091"/>
              <a:gd name="connsiteX68" fmla="*/ 695246 w 5629983"/>
              <a:gd name="connsiteY68" fmla="*/ 2803656 h 3325091"/>
              <a:gd name="connsiteX69" fmla="*/ 634790 w 5629983"/>
              <a:gd name="connsiteY69" fmla="*/ 2350235 h 3325091"/>
              <a:gd name="connsiteX70" fmla="*/ 340066 w 5629983"/>
              <a:gd name="connsiteY70" fmla="*/ 2486261 h 3325091"/>
              <a:gd name="connsiteX71" fmla="*/ 317395 w 5629983"/>
              <a:gd name="connsiteY71" fmla="*/ 2584502 h 3325091"/>
              <a:gd name="connsiteX72" fmla="*/ 249382 w 5629983"/>
              <a:gd name="connsiteY72" fmla="*/ 2607173 h 3325091"/>
              <a:gd name="connsiteX73" fmla="*/ 196482 w 5629983"/>
              <a:gd name="connsiteY73" fmla="*/ 2644959 h 3325091"/>
              <a:gd name="connsiteX74" fmla="*/ 15114 w 5629983"/>
              <a:gd name="connsiteY74" fmla="*/ 2675187 h 3325091"/>
              <a:gd name="connsiteX75" fmla="*/ 22671 w 5629983"/>
              <a:gd name="connsiteY7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931580 w 5629983"/>
              <a:gd name="connsiteY2" fmla="*/ 1899371 h 3325091"/>
              <a:gd name="connsiteX3" fmla="*/ 1026830 w 5629983"/>
              <a:gd name="connsiteY3" fmla="*/ 1718396 h 3325091"/>
              <a:gd name="connsiteX4" fmla="*/ 1038737 w 5629983"/>
              <a:gd name="connsiteY4" fmla="*/ 1642196 h 3325091"/>
              <a:gd name="connsiteX5" fmla="*/ 1073097 w 5629983"/>
              <a:gd name="connsiteY5" fmla="*/ 1586975 h 3325091"/>
              <a:gd name="connsiteX6" fmla="*/ 1038737 w 5629983"/>
              <a:gd name="connsiteY6" fmla="*/ 1542184 h 3325091"/>
              <a:gd name="connsiteX7" fmla="*/ 1107793 w 5629983"/>
              <a:gd name="connsiteY7" fmla="*/ 1463603 h 3325091"/>
              <a:gd name="connsiteX8" fmla="*/ 1181612 w 5629983"/>
              <a:gd name="connsiteY8" fmla="*/ 1504084 h 3325091"/>
              <a:gd name="connsiteX9" fmla="*/ 1231618 w 5629983"/>
              <a:gd name="connsiteY9" fmla="*/ 1454078 h 3325091"/>
              <a:gd name="connsiteX10" fmla="*/ 1224474 w 5629983"/>
              <a:gd name="connsiteY10" fmla="*/ 1377878 h 3325091"/>
              <a:gd name="connsiteX11" fmla="*/ 1231618 w 5629983"/>
              <a:gd name="connsiteY11" fmla="*/ 1215953 h 3325091"/>
              <a:gd name="connsiteX12" fmla="*/ 1419737 w 5629983"/>
              <a:gd name="connsiteY12" fmla="*/ 854003 h 3325091"/>
              <a:gd name="connsiteX13" fmla="*/ 1598330 w 5629983"/>
              <a:gd name="connsiteY13" fmla="*/ 587303 h 3325091"/>
              <a:gd name="connsiteX14" fmla="*/ 1689368 w 5629983"/>
              <a:gd name="connsiteY14" fmla="*/ 495753 h 3325091"/>
              <a:gd name="connsiteX15" fmla="*/ 1888843 w 5629983"/>
              <a:gd name="connsiteY15" fmla="*/ 353940 h 3325091"/>
              <a:gd name="connsiteX16" fmla="*/ 2150229 w 5629983"/>
              <a:gd name="connsiteY16" fmla="*/ 230332 h 3325091"/>
              <a:gd name="connsiteX17" fmla="*/ 2233357 w 5629983"/>
              <a:gd name="connsiteY17" fmla="*/ 123293 h 3325091"/>
              <a:gd name="connsiteX18" fmla="*/ 2367474 w 5629983"/>
              <a:gd name="connsiteY18" fmla="*/ 111053 h 3325091"/>
              <a:gd name="connsiteX19" fmla="*/ 2467487 w 5629983"/>
              <a:gd name="connsiteY19" fmla="*/ 70571 h 3325091"/>
              <a:gd name="connsiteX20" fmla="*/ 2619887 w 5629983"/>
              <a:gd name="connsiteY20" fmla="*/ 65809 h 3325091"/>
              <a:gd name="connsiteX21" fmla="*/ 2793718 w 5629983"/>
              <a:gd name="connsiteY21" fmla="*/ 68190 h 3325091"/>
              <a:gd name="connsiteX22" fmla="*/ 2998505 w 5629983"/>
              <a:gd name="connsiteY22" fmla="*/ 96765 h 3325091"/>
              <a:gd name="connsiteX23" fmla="*/ 3142069 w 5629983"/>
              <a:gd name="connsiteY23" fmla="*/ 134373 h 3325091"/>
              <a:gd name="connsiteX24" fmla="*/ 3326331 w 5629983"/>
              <a:gd name="connsiteY24" fmla="*/ 105798 h 3325091"/>
              <a:gd name="connsiteX25" fmla="*/ 3555718 w 5629983"/>
              <a:gd name="connsiteY25" fmla="*/ 177728 h 3325091"/>
              <a:gd name="connsiteX26" fmla="*/ 3790517 w 5629983"/>
              <a:gd name="connsiteY26" fmla="*/ 298660 h 3325091"/>
              <a:gd name="connsiteX27" fmla="*/ 4181987 w 5629983"/>
              <a:gd name="connsiteY27" fmla="*/ 411090 h 3325091"/>
              <a:gd name="connsiteX28" fmla="*/ 4206055 w 5629983"/>
              <a:gd name="connsiteY28" fmla="*/ 429923 h 3325091"/>
              <a:gd name="connsiteX29" fmla="*/ 4176023 w 5629983"/>
              <a:gd name="connsiteY29" fmla="*/ 464088 h 3325091"/>
              <a:gd name="connsiteX30" fmla="*/ 3996249 w 5629983"/>
              <a:gd name="connsiteY30" fmla="*/ 465859 h 3325091"/>
              <a:gd name="connsiteX31" fmla="*/ 3984343 w 5629983"/>
              <a:gd name="connsiteY31" fmla="*/ 496815 h 3325091"/>
              <a:gd name="connsiteX32" fmla="*/ 3786699 w 5629983"/>
              <a:gd name="connsiteY32" fmla="*/ 451571 h 3325091"/>
              <a:gd name="connsiteX33" fmla="*/ 3774793 w 5629983"/>
              <a:gd name="connsiteY33" fmla="*/ 413471 h 3325091"/>
              <a:gd name="connsiteX34" fmla="*/ 3577149 w 5629983"/>
              <a:gd name="connsiteY34" fmla="*/ 368228 h 3325091"/>
              <a:gd name="connsiteX35" fmla="*/ 3555718 w 5629983"/>
              <a:gd name="connsiteY35" fmla="*/ 396802 h 3325091"/>
              <a:gd name="connsiteX36" fmla="*/ 3389031 w 5629983"/>
              <a:gd name="connsiteY36" fmla="*/ 361084 h 3325091"/>
              <a:gd name="connsiteX37" fmla="*/ 3379505 w 5629983"/>
              <a:gd name="connsiteY37" fmla="*/ 318221 h 3325091"/>
              <a:gd name="connsiteX38" fmla="*/ 3190303 w 5629983"/>
              <a:gd name="connsiteY38" fmla="*/ 281263 h 3325091"/>
              <a:gd name="connsiteX39" fmla="*/ 2995790 w 5629983"/>
              <a:gd name="connsiteY39" fmla="*/ 919891 h 3325091"/>
              <a:gd name="connsiteX40" fmla="*/ 3470327 w 5629983"/>
              <a:gd name="connsiteY40" fmla="*/ 1067095 h 3325091"/>
              <a:gd name="connsiteX41" fmla="*/ 3672714 w 5629983"/>
              <a:gd name="connsiteY41" fmla="*/ 1496291 h 3325091"/>
              <a:gd name="connsiteX42" fmla="*/ 3839381 w 5629983"/>
              <a:gd name="connsiteY42" fmla="*/ 1477969 h 3325091"/>
              <a:gd name="connsiteX43" fmla="*/ 3708846 w 5629983"/>
              <a:gd name="connsiteY43" fmla="*/ 1003529 h 3325091"/>
              <a:gd name="connsiteX44" fmla="*/ 4002015 w 5629983"/>
              <a:gd name="connsiteY44" fmla="*/ 850008 h 3325091"/>
              <a:gd name="connsiteX45" fmla="*/ 4050565 w 5629983"/>
              <a:gd name="connsiteY45" fmla="*/ 899286 h 3325091"/>
              <a:gd name="connsiteX46" fmla="*/ 4097049 w 5629983"/>
              <a:gd name="connsiteY46" fmla="*/ 807874 h 3325091"/>
              <a:gd name="connsiteX47" fmla="*/ 5335259 w 5629983"/>
              <a:gd name="connsiteY47" fmla="*/ 476092 h 3325091"/>
              <a:gd name="connsiteX48" fmla="*/ 5546856 w 5629983"/>
              <a:gd name="connsiteY48" fmla="*/ 423193 h 3325091"/>
              <a:gd name="connsiteX49" fmla="*/ 5546856 w 5629983"/>
              <a:gd name="connsiteY49" fmla="*/ 476092 h 3325091"/>
              <a:gd name="connsiteX50" fmla="*/ 5335259 w 5629983"/>
              <a:gd name="connsiteY50" fmla="*/ 929514 h 3325091"/>
              <a:gd name="connsiteX51" fmla="*/ 5048092 w 5629983"/>
              <a:gd name="connsiteY51" fmla="*/ 1851471 h 3325091"/>
              <a:gd name="connsiteX52" fmla="*/ 4995193 w 5629983"/>
              <a:gd name="connsiteY52" fmla="*/ 2395577 h 3325091"/>
              <a:gd name="connsiteX53" fmla="*/ 4972522 w 5629983"/>
              <a:gd name="connsiteY53" fmla="*/ 3317534 h 3325091"/>
              <a:gd name="connsiteX54" fmla="*/ 5629983 w 5629983"/>
              <a:gd name="connsiteY54" fmla="*/ 3325091 h 3325091"/>
              <a:gd name="connsiteX55" fmla="*/ 5622426 w 5629983"/>
              <a:gd name="connsiteY55" fmla="*/ 0 h 3325091"/>
              <a:gd name="connsiteX56" fmla="*/ 1458506 w 5629983"/>
              <a:gd name="connsiteY56" fmla="*/ 0 h 3325091"/>
              <a:gd name="connsiteX57" fmla="*/ 1239352 w 5629983"/>
              <a:gd name="connsiteY57" fmla="*/ 136026 h 3325091"/>
              <a:gd name="connsiteX58" fmla="*/ 967299 w 5629983"/>
              <a:gd name="connsiteY58" fmla="*/ 642347 h 3325091"/>
              <a:gd name="connsiteX59" fmla="*/ 967299 w 5629983"/>
              <a:gd name="connsiteY59" fmla="*/ 1216681 h 3325091"/>
              <a:gd name="connsiteX60" fmla="*/ 642347 w 5629983"/>
              <a:gd name="connsiteY60" fmla="*/ 1209124 h 3325091"/>
              <a:gd name="connsiteX61" fmla="*/ 438307 w 5629983"/>
              <a:gd name="connsiteY61" fmla="*/ 1632317 h 3325091"/>
              <a:gd name="connsiteX62" fmla="*/ 241825 w 5629983"/>
              <a:gd name="connsiteY62" fmla="*/ 1813686 h 3325091"/>
              <a:gd name="connsiteX63" fmla="*/ 7557 w 5629983"/>
              <a:gd name="connsiteY63" fmla="*/ 1859028 h 3325091"/>
              <a:gd name="connsiteX64" fmla="*/ 0 w 5629983"/>
              <a:gd name="connsiteY64" fmla="*/ 3173950 h 3325091"/>
              <a:gd name="connsiteX65" fmla="*/ 90684 w 5629983"/>
              <a:gd name="connsiteY65" fmla="*/ 3083266 h 3325091"/>
              <a:gd name="connsiteX66" fmla="*/ 642347 w 5629983"/>
              <a:gd name="connsiteY66" fmla="*/ 2841441 h 3325091"/>
              <a:gd name="connsiteX67" fmla="*/ 763259 w 5629983"/>
              <a:gd name="connsiteY67" fmla="*/ 2894340 h 3325091"/>
              <a:gd name="connsiteX68" fmla="*/ 695246 w 5629983"/>
              <a:gd name="connsiteY68" fmla="*/ 2803656 h 3325091"/>
              <a:gd name="connsiteX69" fmla="*/ 634790 w 5629983"/>
              <a:gd name="connsiteY69" fmla="*/ 2350235 h 3325091"/>
              <a:gd name="connsiteX70" fmla="*/ 340066 w 5629983"/>
              <a:gd name="connsiteY70" fmla="*/ 2486261 h 3325091"/>
              <a:gd name="connsiteX71" fmla="*/ 317395 w 5629983"/>
              <a:gd name="connsiteY71" fmla="*/ 2584502 h 3325091"/>
              <a:gd name="connsiteX72" fmla="*/ 249382 w 5629983"/>
              <a:gd name="connsiteY72" fmla="*/ 2607173 h 3325091"/>
              <a:gd name="connsiteX73" fmla="*/ 196482 w 5629983"/>
              <a:gd name="connsiteY73" fmla="*/ 2644959 h 3325091"/>
              <a:gd name="connsiteX74" fmla="*/ 15114 w 5629983"/>
              <a:gd name="connsiteY74" fmla="*/ 2675187 h 3325091"/>
              <a:gd name="connsiteX75" fmla="*/ 22671 w 5629983"/>
              <a:gd name="connsiteY7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774418 w 5629983"/>
              <a:gd name="connsiteY2" fmla="*/ 2097015 h 3325091"/>
              <a:gd name="connsiteX3" fmla="*/ 931580 w 5629983"/>
              <a:gd name="connsiteY3" fmla="*/ 1899371 h 3325091"/>
              <a:gd name="connsiteX4" fmla="*/ 1026830 w 5629983"/>
              <a:gd name="connsiteY4" fmla="*/ 1718396 h 3325091"/>
              <a:gd name="connsiteX5" fmla="*/ 1038737 w 5629983"/>
              <a:gd name="connsiteY5" fmla="*/ 1642196 h 3325091"/>
              <a:gd name="connsiteX6" fmla="*/ 1073097 w 5629983"/>
              <a:gd name="connsiteY6" fmla="*/ 1586975 h 3325091"/>
              <a:gd name="connsiteX7" fmla="*/ 1038737 w 5629983"/>
              <a:gd name="connsiteY7" fmla="*/ 1542184 h 3325091"/>
              <a:gd name="connsiteX8" fmla="*/ 1107793 w 5629983"/>
              <a:gd name="connsiteY8" fmla="*/ 1463603 h 3325091"/>
              <a:gd name="connsiteX9" fmla="*/ 1181612 w 5629983"/>
              <a:gd name="connsiteY9" fmla="*/ 1504084 h 3325091"/>
              <a:gd name="connsiteX10" fmla="*/ 1231618 w 5629983"/>
              <a:gd name="connsiteY10" fmla="*/ 1454078 h 3325091"/>
              <a:gd name="connsiteX11" fmla="*/ 1224474 w 5629983"/>
              <a:gd name="connsiteY11" fmla="*/ 1377878 h 3325091"/>
              <a:gd name="connsiteX12" fmla="*/ 1231618 w 5629983"/>
              <a:gd name="connsiteY12" fmla="*/ 1215953 h 3325091"/>
              <a:gd name="connsiteX13" fmla="*/ 1419737 w 5629983"/>
              <a:gd name="connsiteY13" fmla="*/ 854003 h 3325091"/>
              <a:gd name="connsiteX14" fmla="*/ 1598330 w 5629983"/>
              <a:gd name="connsiteY14" fmla="*/ 587303 h 3325091"/>
              <a:gd name="connsiteX15" fmla="*/ 1689368 w 5629983"/>
              <a:gd name="connsiteY15" fmla="*/ 495753 h 3325091"/>
              <a:gd name="connsiteX16" fmla="*/ 1888843 w 5629983"/>
              <a:gd name="connsiteY16" fmla="*/ 353940 h 3325091"/>
              <a:gd name="connsiteX17" fmla="*/ 2150229 w 5629983"/>
              <a:gd name="connsiteY17" fmla="*/ 230332 h 3325091"/>
              <a:gd name="connsiteX18" fmla="*/ 2233357 w 5629983"/>
              <a:gd name="connsiteY18" fmla="*/ 123293 h 3325091"/>
              <a:gd name="connsiteX19" fmla="*/ 2367474 w 5629983"/>
              <a:gd name="connsiteY19" fmla="*/ 111053 h 3325091"/>
              <a:gd name="connsiteX20" fmla="*/ 2467487 w 5629983"/>
              <a:gd name="connsiteY20" fmla="*/ 70571 h 3325091"/>
              <a:gd name="connsiteX21" fmla="*/ 2619887 w 5629983"/>
              <a:gd name="connsiteY21" fmla="*/ 65809 h 3325091"/>
              <a:gd name="connsiteX22" fmla="*/ 2793718 w 5629983"/>
              <a:gd name="connsiteY22" fmla="*/ 68190 h 3325091"/>
              <a:gd name="connsiteX23" fmla="*/ 2998505 w 5629983"/>
              <a:gd name="connsiteY23" fmla="*/ 96765 h 3325091"/>
              <a:gd name="connsiteX24" fmla="*/ 3142069 w 5629983"/>
              <a:gd name="connsiteY24" fmla="*/ 134373 h 3325091"/>
              <a:gd name="connsiteX25" fmla="*/ 3326331 w 5629983"/>
              <a:gd name="connsiteY25" fmla="*/ 105798 h 3325091"/>
              <a:gd name="connsiteX26" fmla="*/ 3555718 w 5629983"/>
              <a:gd name="connsiteY26" fmla="*/ 177728 h 3325091"/>
              <a:gd name="connsiteX27" fmla="*/ 3790517 w 5629983"/>
              <a:gd name="connsiteY27" fmla="*/ 298660 h 3325091"/>
              <a:gd name="connsiteX28" fmla="*/ 4181987 w 5629983"/>
              <a:gd name="connsiteY28" fmla="*/ 411090 h 3325091"/>
              <a:gd name="connsiteX29" fmla="*/ 4206055 w 5629983"/>
              <a:gd name="connsiteY29" fmla="*/ 429923 h 3325091"/>
              <a:gd name="connsiteX30" fmla="*/ 4176023 w 5629983"/>
              <a:gd name="connsiteY30" fmla="*/ 464088 h 3325091"/>
              <a:gd name="connsiteX31" fmla="*/ 3996249 w 5629983"/>
              <a:gd name="connsiteY31" fmla="*/ 465859 h 3325091"/>
              <a:gd name="connsiteX32" fmla="*/ 3984343 w 5629983"/>
              <a:gd name="connsiteY32" fmla="*/ 496815 h 3325091"/>
              <a:gd name="connsiteX33" fmla="*/ 3786699 w 5629983"/>
              <a:gd name="connsiteY33" fmla="*/ 451571 h 3325091"/>
              <a:gd name="connsiteX34" fmla="*/ 3774793 w 5629983"/>
              <a:gd name="connsiteY34" fmla="*/ 413471 h 3325091"/>
              <a:gd name="connsiteX35" fmla="*/ 3577149 w 5629983"/>
              <a:gd name="connsiteY35" fmla="*/ 368228 h 3325091"/>
              <a:gd name="connsiteX36" fmla="*/ 3555718 w 5629983"/>
              <a:gd name="connsiteY36" fmla="*/ 396802 h 3325091"/>
              <a:gd name="connsiteX37" fmla="*/ 3389031 w 5629983"/>
              <a:gd name="connsiteY37" fmla="*/ 361084 h 3325091"/>
              <a:gd name="connsiteX38" fmla="*/ 3379505 w 5629983"/>
              <a:gd name="connsiteY38" fmla="*/ 318221 h 3325091"/>
              <a:gd name="connsiteX39" fmla="*/ 3190303 w 5629983"/>
              <a:gd name="connsiteY39" fmla="*/ 281263 h 3325091"/>
              <a:gd name="connsiteX40" fmla="*/ 2995790 w 5629983"/>
              <a:gd name="connsiteY40" fmla="*/ 919891 h 3325091"/>
              <a:gd name="connsiteX41" fmla="*/ 3470327 w 5629983"/>
              <a:gd name="connsiteY41" fmla="*/ 1067095 h 3325091"/>
              <a:gd name="connsiteX42" fmla="*/ 3672714 w 5629983"/>
              <a:gd name="connsiteY42" fmla="*/ 1496291 h 3325091"/>
              <a:gd name="connsiteX43" fmla="*/ 3839381 w 5629983"/>
              <a:gd name="connsiteY43" fmla="*/ 1477969 h 3325091"/>
              <a:gd name="connsiteX44" fmla="*/ 3708846 w 5629983"/>
              <a:gd name="connsiteY44" fmla="*/ 1003529 h 3325091"/>
              <a:gd name="connsiteX45" fmla="*/ 4002015 w 5629983"/>
              <a:gd name="connsiteY45" fmla="*/ 850008 h 3325091"/>
              <a:gd name="connsiteX46" fmla="*/ 4050565 w 5629983"/>
              <a:gd name="connsiteY46" fmla="*/ 899286 h 3325091"/>
              <a:gd name="connsiteX47" fmla="*/ 4097049 w 5629983"/>
              <a:gd name="connsiteY47" fmla="*/ 807874 h 3325091"/>
              <a:gd name="connsiteX48" fmla="*/ 5335259 w 5629983"/>
              <a:gd name="connsiteY48" fmla="*/ 476092 h 3325091"/>
              <a:gd name="connsiteX49" fmla="*/ 5546856 w 5629983"/>
              <a:gd name="connsiteY49" fmla="*/ 423193 h 3325091"/>
              <a:gd name="connsiteX50" fmla="*/ 5546856 w 5629983"/>
              <a:gd name="connsiteY50" fmla="*/ 476092 h 3325091"/>
              <a:gd name="connsiteX51" fmla="*/ 5335259 w 5629983"/>
              <a:gd name="connsiteY51" fmla="*/ 929514 h 3325091"/>
              <a:gd name="connsiteX52" fmla="*/ 5048092 w 5629983"/>
              <a:gd name="connsiteY52" fmla="*/ 1851471 h 3325091"/>
              <a:gd name="connsiteX53" fmla="*/ 4995193 w 5629983"/>
              <a:gd name="connsiteY53" fmla="*/ 2395577 h 3325091"/>
              <a:gd name="connsiteX54" fmla="*/ 4972522 w 5629983"/>
              <a:gd name="connsiteY54" fmla="*/ 3317534 h 3325091"/>
              <a:gd name="connsiteX55" fmla="*/ 5629983 w 5629983"/>
              <a:gd name="connsiteY55" fmla="*/ 3325091 h 3325091"/>
              <a:gd name="connsiteX56" fmla="*/ 5622426 w 5629983"/>
              <a:gd name="connsiteY56" fmla="*/ 0 h 3325091"/>
              <a:gd name="connsiteX57" fmla="*/ 1458506 w 5629983"/>
              <a:gd name="connsiteY57" fmla="*/ 0 h 3325091"/>
              <a:gd name="connsiteX58" fmla="*/ 1239352 w 5629983"/>
              <a:gd name="connsiteY58" fmla="*/ 136026 h 3325091"/>
              <a:gd name="connsiteX59" fmla="*/ 967299 w 5629983"/>
              <a:gd name="connsiteY59" fmla="*/ 642347 h 3325091"/>
              <a:gd name="connsiteX60" fmla="*/ 967299 w 5629983"/>
              <a:gd name="connsiteY60" fmla="*/ 1216681 h 3325091"/>
              <a:gd name="connsiteX61" fmla="*/ 642347 w 5629983"/>
              <a:gd name="connsiteY61" fmla="*/ 1209124 h 3325091"/>
              <a:gd name="connsiteX62" fmla="*/ 438307 w 5629983"/>
              <a:gd name="connsiteY62" fmla="*/ 1632317 h 3325091"/>
              <a:gd name="connsiteX63" fmla="*/ 241825 w 5629983"/>
              <a:gd name="connsiteY63" fmla="*/ 1813686 h 3325091"/>
              <a:gd name="connsiteX64" fmla="*/ 7557 w 5629983"/>
              <a:gd name="connsiteY64" fmla="*/ 1859028 h 3325091"/>
              <a:gd name="connsiteX65" fmla="*/ 0 w 5629983"/>
              <a:gd name="connsiteY65" fmla="*/ 3173950 h 3325091"/>
              <a:gd name="connsiteX66" fmla="*/ 90684 w 5629983"/>
              <a:gd name="connsiteY66" fmla="*/ 3083266 h 3325091"/>
              <a:gd name="connsiteX67" fmla="*/ 642347 w 5629983"/>
              <a:gd name="connsiteY67" fmla="*/ 2841441 h 3325091"/>
              <a:gd name="connsiteX68" fmla="*/ 763259 w 5629983"/>
              <a:gd name="connsiteY68" fmla="*/ 2894340 h 3325091"/>
              <a:gd name="connsiteX69" fmla="*/ 695246 w 5629983"/>
              <a:gd name="connsiteY69" fmla="*/ 2803656 h 3325091"/>
              <a:gd name="connsiteX70" fmla="*/ 634790 w 5629983"/>
              <a:gd name="connsiteY70" fmla="*/ 2350235 h 3325091"/>
              <a:gd name="connsiteX71" fmla="*/ 340066 w 5629983"/>
              <a:gd name="connsiteY71" fmla="*/ 2486261 h 3325091"/>
              <a:gd name="connsiteX72" fmla="*/ 317395 w 5629983"/>
              <a:gd name="connsiteY72" fmla="*/ 2584502 h 3325091"/>
              <a:gd name="connsiteX73" fmla="*/ 249382 w 5629983"/>
              <a:gd name="connsiteY73" fmla="*/ 2607173 h 3325091"/>
              <a:gd name="connsiteX74" fmla="*/ 196482 w 5629983"/>
              <a:gd name="connsiteY74" fmla="*/ 2644959 h 3325091"/>
              <a:gd name="connsiteX75" fmla="*/ 15114 w 5629983"/>
              <a:gd name="connsiteY75" fmla="*/ 2675187 h 3325091"/>
              <a:gd name="connsiteX76" fmla="*/ 22671 w 5629983"/>
              <a:gd name="connsiteY7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845855 w 5629983"/>
              <a:gd name="connsiteY2" fmla="*/ 1992240 h 3325091"/>
              <a:gd name="connsiteX3" fmla="*/ 931580 w 5629983"/>
              <a:gd name="connsiteY3" fmla="*/ 1899371 h 3325091"/>
              <a:gd name="connsiteX4" fmla="*/ 1026830 w 5629983"/>
              <a:gd name="connsiteY4" fmla="*/ 1718396 h 3325091"/>
              <a:gd name="connsiteX5" fmla="*/ 1038737 w 5629983"/>
              <a:gd name="connsiteY5" fmla="*/ 1642196 h 3325091"/>
              <a:gd name="connsiteX6" fmla="*/ 1073097 w 5629983"/>
              <a:gd name="connsiteY6" fmla="*/ 1586975 h 3325091"/>
              <a:gd name="connsiteX7" fmla="*/ 1038737 w 5629983"/>
              <a:gd name="connsiteY7" fmla="*/ 1542184 h 3325091"/>
              <a:gd name="connsiteX8" fmla="*/ 1107793 w 5629983"/>
              <a:gd name="connsiteY8" fmla="*/ 1463603 h 3325091"/>
              <a:gd name="connsiteX9" fmla="*/ 1181612 w 5629983"/>
              <a:gd name="connsiteY9" fmla="*/ 1504084 h 3325091"/>
              <a:gd name="connsiteX10" fmla="*/ 1231618 w 5629983"/>
              <a:gd name="connsiteY10" fmla="*/ 1454078 h 3325091"/>
              <a:gd name="connsiteX11" fmla="*/ 1224474 w 5629983"/>
              <a:gd name="connsiteY11" fmla="*/ 1377878 h 3325091"/>
              <a:gd name="connsiteX12" fmla="*/ 1231618 w 5629983"/>
              <a:gd name="connsiteY12" fmla="*/ 1215953 h 3325091"/>
              <a:gd name="connsiteX13" fmla="*/ 1419737 w 5629983"/>
              <a:gd name="connsiteY13" fmla="*/ 854003 h 3325091"/>
              <a:gd name="connsiteX14" fmla="*/ 1598330 w 5629983"/>
              <a:gd name="connsiteY14" fmla="*/ 587303 h 3325091"/>
              <a:gd name="connsiteX15" fmla="*/ 1689368 w 5629983"/>
              <a:gd name="connsiteY15" fmla="*/ 495753 h 3325091"/>
              <a:gd name="connsiteX16" fmla="*/ 1888843 w 5629983"/>
              <a:gd name="connsiteY16" fmla="*/ 353940 h 3325091"/>
              <a:gd name="connsiteX17" fmla="*/ 2150229 w 5629983"/>
              <a:gd name="connsiteY17" fmla="*/ 230332 h 3325091"/>
              <a:gd name="connsiteX18" fmla="*/ 2233357 w 5629983"/>
              <a:gd name="connsiteY18" fmla="*/ 123293 h 3325091"/>
              <a:gd name="connsiteX19" fmla="*/ 2367474 w 5629983"/>
              <a:gd name="connsiteY19" fmla="*/ 111053 h 3325091"/>
              <a:gd name="connsiteX20" fmla="*/ 2467487 w 5629983"/>
              <a:gd name="connsiteY20" fmla="*/ 70571 h 3325091"/>
              <a:gd name="connsiteX21" fmla="*/ 2619887 w 5629983"/>
              <a:gd name="connsiteY21" fmla="*/ 65809 h 3325091"/>
              <a:gd name="connsiteX22" fmla="*/ 2793718 w 5629983"/>
              <a:gd name="connsiteY22" fmla="*/ 68190 h 3325091"/>
              <a:gd name="connsiteX23" fmla="*/ 2998505 w 5629983"/>
              <a:gd name="connsiteY23" fmla="*/ 96765 h 3325091"/>
              <a:gd name="connsiteX24" fmla="*/ 3142069 w 5629983"/>
              <a:gd name="connsiteY24" fmla="*/ 134373 h 3325091"/>
              <a:gd name="connsiteX25" fmla="*/ 3326331 w 5629983"/>
              <a:gd name="connsiteY25" fmla="*/ 105798 h 3325091"/>
              <a:gd name="connsiteX26" fmla="*/ 3555718 w 5629983"/>
              <a:gd name="connsiteY26" fmla="*/ 177728 h 3325091"/>
              <a:gd name="connsiteX27" fmla="*/ 3790517 w 5629983"/>
              <a:gd name="connsiteY27" fmla="*/ 298660 h 3325091"/>
              <a:gd name="connsiteX28" fmla="*/ 4181987 w 5629983"/>
              <a:gd name="connsiteY28" fmla="*/ 411090 h 3325091"/>
              <a:gd name="connsiteX29" fmla="*/ 4206055 w 5629983"/>
              <a:gd name="connsiteY29" fmla="*/ 429923 h 3325091"/>
              <a:gd name="connsiteX30" fmla="*/ 4176023 w 5629983"/>
              <a:gd name="connsiteY30" fmla="*/ 464088 h 3325091"/>
              <a:gd name="connsiteX31" fmla="*/ 3996249 w 5629983"/>
              <a:gd name="connsiteY31" fmla="*/ 465859 h 3325091"/>
              <a:gd name="connsiteX32" fmla="*/ 3984343 w 5629983"/>
              <a:gd name="connsiteY32" fmla="*/ 496815 h 3325091"/>
              <a:gd name="connsiteX33" fmla="*/ 3786699 w 5629983"/>
              <a:gd name="connsiteY33" fmla="*/ 451571 h 3325091"/>
              <a:gd name="connsiteX34" fmla="*/ 3774793 w 5629983"/>
              <a:gd name="connsiteY34" fmla="*/ 413471 h 3325091"/>
              <a:gd name="connsiteX35" fmla="*/ 3577149 w 5629983"/>
              <a:gd name="connsiteY35" fmla="*/ 368228 h 3325091"/>
              <a:gd name="connsiteX36" fmla="*/ 3555718 w 5629983"/>
              <a:gd name="connsiteY36" fmla="*/ 396802 h 3325091"/>
              <a:gd name="connsiteX37" fmla="*/ 3389031 w 5629983"/>
              <a:gd name="connsiteY37" fmla="*/ 361084 h 3325091"/>
              <a:gd name="connsiteX38" fmla="*/ 3379505 w 5629983"/>
              <a:gd name="connsiteY38" fmla="*/ 318221 h 3325091"/>
              <a:gd name="connsiteX39" fmla="*/ 3190303 w 5629983"/>
              <a:gd name="connsiteY39" fmla="*/ 281263 h 3325091"/>
              <a:gd name="connsiteX40" fmla="*/ 2995790 w 5629983"/>
              <a:gd name="connsiteY40" fmla="*/ 919891 h 3325091"/>
              <a:gd name="connsiteX41" fmla="*/ 3470327 w 5629983"/>
              <a:gd name="connsiteY41" fmla="*/ 1067095 h 3325091"/>
              <a:gd name="connsiteX42" fmla="*/ 3672714 w 5629983"/>
              <a:gd name="connsiteY42" fmla="*/ 1496291 h 3325091"/>
              <a:gd name="connsiteX43" fmla="*/ 3839381 w 5629983"/>
              <a:gd name="connsiteY43" fmla="*/ 1477969 h 3325091"/>
              <a:gd name="connsiteX44" fmla="*/ 3708846 w 5629983"/>
              <a:gd name="connsiteY44" fmla="*/ 1003529 h 3325091"/>
              <a:gd name="connsiteX45" fmla="*/ 4002015 w 5629983"/>
              <a:gd name="connsiteY45" fmla="*/ 850008 h 3325091"/>
              <a:gd name="connsiteX46" fmla="*/ 4050565 w 5629983"/>
              <a:gd name="connsiteY46" fmla="*/ 899286 h 3325091"/>
              <a:gd name="connsiteX47" fmla="*/ 4097049 w 5629983"/>
              <a:gd name="connsiteY47" fmla="*/ 807874 h 3325091"/>
              <a:gd name="connsiteX48" fmla="*/ 5335259 w 5629983"/>
              <a:gd name="connsiteY48" fmla="*/ 476092 h 3325091"/>
              <a:gd name="connsiteX49" fmla="*/ 5546856 w 5629983"/>
              <a:gd name="connsiteY49" fmla="*/ 423193 h 3325091"/>
              <a:gd name="connsiteX50" fmla="*/ 5546856 w 5629983"/>
              <a:gd name="connsiteY50" fmla="*/ 476092 h 3325091"/>
              <a:gd name="connsiteX51" fmla="*/ 5335259 w 5629983"/>
              <a:gd name="connsiteY51" fmla="*/ 929514 h 3325091"/>
              <a:gd name="connsiteX52" fmla="*/ 5048092 w 5629983"/>
              <a:gd name="connsiteY52" fmla="*/ 1851471 h 3325091"/>
              <a:gd name="connsiteX53" fmla="*/ 4995193 w 5629983"/>
              <a:gd name="connsiteY53" fmla="*/ 2395577 h 3325091"/>
              <a:gd name="connsiteX54" fmla="*/ 4972522 w 5629983"/>
              <a:gd name="connsiteY54" fmla="*/ 3317534 h 3325091"/>
              <a:gd name="connsiteX55" fmla="*/ 5629983 w 5629983"/>
              <a:gd name="connsiteY55" fmla="*/ 3325091 h 3325091"/>
              <a:gd name="connsiteX56" fmla="*/ 5622426 w 5629983"/>
              <a:gd name="connsiteY56" fmla="*/ 0 h 3325091"/>
              <a:gd name="connsiteX57" fmla="*/ 1458506 w 5629983"/>
              <a:gd name="connsiteY57" fmla="*/ 0 h 3325091"/>
              <a:gd name="connsiteX58" fmla="*/ 1239352 w 5629983"/>
              <a:gd name="connsiteY58" fmla="*/ 136026 h 3325091"/>
              <a:gd name="connsiteX59" fmla="*/ 967299 w 5629983"/>
              <a:gd name="connsiteY59" fmla="*/ 642347 h 3325091"/>
              <a:gd name="connsiteX60" fmla="*/ 967299 w 5629983"/>
              <a:gd name="connsiteY60" fmla="*/ 1216681 h 3325091"/>
              <a:gd name="connsiteX61" fmla="*/ 642347 w 5629983"/>
              <a:gd name="connsiteY61" fmla="*/ 1209124 h 3325091"/>
              <a:gd name="connsiteX62" fmla="*/ 438307 w 5629983"/>
              <a:gd name="connsiteY62" fmla="*/ 1632317 h 3325091"/>
              <a:gd name="connsiteX63" fmla="*/ 241825 w 5629983"/>
              <a:gd name="connsiteY63" fmla="*/ 1813686 h 3325091"/>
              <a:gd name="connsiteX64" fmla="*/ 7557 w 5629983"/>
              <a:gd name="connsiteY64" fmla="*/ 1859028 h 3325091"/>
              <a:gd name="connsiteX65" fmla="*/ 0 w 5629983"/>
              <a:gd name="connsiteY65" fmla="*/ 3173950 h 3325091"/>
              <a:gd name="connsiteX66" fmla="*/ 90684 w 5629983"/>
              <a:gd name="connsiteY66" fmla="*/ 3083266 h 3325091"/>
              <a:gd name="connsiteX67" fmla="*/ 642347 w 5629983"/>
              <a:gd name="connsiteY67" fmla="*/ 2841441 h 3325091"/>
              <a:gd name="connsiteX68" fmla="*/ 763259 w 5629983"/>
              <a:gd name="connsiteY68" fmla="*/ 2894340 h 3325091"/>
              <a:gd name="connsiteX69" fmla="*/ 695246 w 5629983"/>
              <a:gd name="connsiteY69" fmla="*/ 2803656 h 3325091"/>
              <a:gd name="connsiteX70" fmla="*/ 634790 w 5629983"/>
              <a:gd name="connsiteY70" fmla="*/ 2350235 h 3325091"/>
              <a:gd name="connsiteX71" fmla="*/ 340066 w 5629983"/>
              <a:gd name="connsiteY71" fmla="*/ 2486261 h 3325091"/>
              <a:gd name="connsiteX72" fmla="*/ 317395 w 5629983"/>
              <a:gd name="connsiteY72" fmla="*/ 2584502 h 3325091"/>
              <a:gd name="connsiteX73" fmla="*/ 249382 w 5629983"/>
              <a:gd name="connsiteY73" fmla="*/ 2607173 h 3325091"/>
              <a:gd name="connsiteX74" fmla="*/ 196482 w 5629983"/>
              <a:gd name="connsiteY74" fmla="*/ 2644959 h 3325091"/>
              <a:gd name="connsiteX75" fmla="*/ 15114 w 5629983"/>
              <a:gd name="connsiteY75" fmla="*/ 2675187 h 3325091"/>
              <a:gd name="connsiteX76" fmla="*/ 22671 w 5629983"/>
              <a:gd name="connsiteY7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738699 w 5629983"/>
              <a:gd name="connsiteY2" fmla="*/ 2132734 h 3325091"/>
              <a:gd name="connsiteX3" fmla="*/ 845855 w 5629983"/>
              <a:gd name="connsiteY3" fmla="*/ 1992240 h 3325091"/>
              <a:gd name="connsiteX4" fmla="*/ 931580 w 5629983"/>
              <a:gd name="connsiteY4" fmla="*/ 1899371 h 3325091"/>
              <a:gd name="connsiteX5" fmla="*/ 1026830 w 5629983"/>
              <a:gd name="connsiteY5" fmla="*/ 1718396 h 3325091"/>
              <a:gd name="connsiteX6" fmla="*/ 1038737 w 5629983"/>
              <a:gd name="connsiteY6" fmla="*/ 1642196 h 3325091"/>
              <a:gd name="connsiteX7" fmla="*/ 1073097 w 5629983"/>
              <a:gd name="connsiteY7" fmla="*/ 1586975 h 3325091"/>
              <a:gd name="connsiteX8" fmla="*/ 1038737 w 5629983"/>
              <a:gd name="connsiteY8" fmla="*/ 1542184 h 3325091"/>
              <a:gd name="connsiteX9" fmla="*/ 1107793 w 5629983"/>
              <a:gd name="connsiteY9" fmla="*/ 1463603 h 3325091"/>
              <a:gd name="connsiteX10" fmla="*/ 1181612 w 5629983"/>
              <a:gd name="connsiteY10" fmla="*/ 1504084 h 3325091"/>
              <a:gd name="connsiteX11" fmla="*/ 1231618 w 5629983"/>
              <a:gd name="connsiteY11" fmla="*/ 1454078 h 3325091"/>
              <a:gd name="connsiteX12" fmla="*/ 1224474 w 5629983"/>
              <a:gd name="connsiteY12" fmla="*/ 1377878 h 3325091"/>
              <a:gd name="connsiteX13" fmla="*/ 1231618 w 5629983"/>
              <a:gd name="connsiteY13" fmla="*/ 1215953 h 3325091"/>
              <a:gd name="connsiteX14" fmla="*/ 1419737 w 5629983"/>
              <a:gd name="connsiteY14" fmla="*/ 854003 h 3325091"/>
              <a:gd name="connsiteX15" fmla="*/ 1598330 w 5629983"/>
              <a:gd name="connsiteY15" fmla="*/ 587303 h 3325091"/>
              <a:gd name="connsiteX16" fmla="*/ 1689368 w 5629983"/>
              <a:gd name="connsiteY16" fmla="*/ 495753 h 3325091"/>
              <a:gd name="connsiteX17" fmla="*/ 1888843 w 5629983"/>
              <a:gd name="connsiteY17" fmla="*/ 353940 h 3325091"/>
              <a:gd name="connsiteX18" fmla="*/ 2150229 w 5629983"/>
              <a:gd name="connsiteY18" fmla="*/ 230332 h 3325091"/>
              <a:gd name="connsiteX19" fmla="*/ 2233357 w 5629983"/>
              <a:gd name="connsiteY19" fmla="*/ 123293 h 3325091"/>
              <a:gd name="connsiteX20" fmla="*/ 2367474 w 5629983"/>
              <a:gd name="connsiteY20" fmla="*/ 111053 h 3325091"/>
              <a:gd name="connsiteX21" fmla="*/ 2467487 w 5629983"/>
              <a:gd name="connsiteY21" fmla="*/ 70571 h 3325091"/>
              <a:gd name="connsiteX22" fmla="*/ 2619887 w 5629983"/>
              <a:gd name="connsiteY22" fmla="*/ 65809 h 3325091"/>
              <a:gd name="connsiteX23" fmla="*/ 2793718 w 5629983"/>
              <a:gd name="connsiteY23" fmla="*/ 68190 h 3325091"/>
              <a:gd name="connsiteX24" fmla="*/ 2998505 w 5629983"/>
              <a:gd name="connsiteY24" fmla="*/ 96765 h 3325091"/>
              <a:gd name="connsiteX25" fmla="*/ 3142069 w 5629983"/>
              <a:gd name="connsiteY25" fmla="*/ 134373 h 3325091"/>
              <a:gd name="connsiteX26" fmla="*/ 3326331 w 5629983"/>
              <a:gd name="connsiteY26" fmla="*/ 105798 h 3325091"/>
              <a:gd name="connsiteX27" fmla="*/ 3555718 w 5629983"/>
              <a:gd name="connsiteY27" fmla="*/ 177728 h 3325091"/>
              <a:gd name="connsiteX28" fmla="*/ 3790517 w 5629983"/>
              <a:gd name="connsiteY28" fmla="*/ 298660 h 3325091"/>
              <a:gd name="connsiteX29" fmla="*/ 4181987 w 5629983"/>
              <a:gd name="connsiteY29" fmla="*/ 411090 h 3325091"/>
              <a:gd name="connsiteX30" fmla="*/ 4206055 w 5629983"/>
              <a:gd name="connsiteY30" fmla="*/ 429923 h 3325091"/>
              <a:gd name="connsiteX31" fmla="*/ 4176023 w 5629983"/>
              <a:gd name="connsiteY31" fmla="*/ 464088 h 3325091"/>
              <a:gd name="connsiteX32" fmla="*/ 3996249 w 5629983"/>
              <a:gd name="connsiteY32" fmla="*/ 465859 h 3325091"/>
              <a:gd name="connsiteX33" fmla="*/ 3984343 w 5629983"/>
              <a:gd name="connsiteY33" fmla="*/ 496815 h 3325091"/>
              <a:gd name="connsiteX34" fmla="*/ 3786699 w 5629983"/>
              <a:gd name="connsiteY34" fmla="*/ 451571 h 3325091"/>
              <a:gd name="connsiteX35" fmla="*/ 3774793 w 5629983"/>
              <a:gd name="connsiteY35" fmla="*/ 413471 h 3325091"/>
              <a:gd name="connsiteX36" fmla="*/ 3577149 w 5629983"/>
              <a:gd name="connsiteY36" fmla="*/ 368228 h 3325091"/>
              <a:gd name="connsiteX37" fmla="*/ 3555718 w 5629983"/>
              <a:gd name="connsiteY37" fmla="*/ 396802 h 3325091"/>
              <a:gd name="connsiteX38" fmla="*/ 3389031 w 5629983"/>
              <a:gd name="connsiteY38" fmla="*/ 361084 h 3325091"/>
              <a:gd name="connsiteX39" fmla="*/ 3379505 w 5629983"/>
              <a:gd name="connsiteY39" fmla="*/ 318221 h 3325091"/>
              <a:gd name="connsiteX40" fmla="*/ 3190303 w 5629983"/>
              <a:gd name="connsiteY40" fmla="*/ 281263 h 3325091"/>
              <a:gd name="connsiteX41" fmla="*/ 2995790 w 5629983"/>
              <a:gd name="connsiteY41" fmla="*/ 919891 h 3325091"/>
              <a:gd name="connsiteX42" fmla="*/ 3470327 w 5629983"/>
              <a:gd name="connsiteY42" fmla="*/ 1067095 h 3325091"/>
              <a:gd name="connsiteX43" fmla="*/ 3672714 w 5629983"/>
              <a:gd name="connsiteY43" fmla="*/ 1496291 h 3325091"/>
              <a:gd name="connsiteX44" fmla="*/ 3839381 w 5629983"/>
              <a:gd name="connsiteY44" fmla="*/ 1477969 h 3325091"/>
              <a:gd name="connsiteX45" fmla="*/ 3708846 w 5629983"/>
              <a:gd name="connsiteY45" fmla="*/ 1003529 h 3325091"/>
              <a:gd name="connsiteX46" fmla="*/ 4002015 w 5629983"/>
              <a:gd name="connsiteY46" fmla="*/ 850008 h 3325091"/>
              <a:gd name="connsiteX47" fmla="*/ 4050565 w 5629983"/>
              <a:gd name="connsiteY47" fmla="*/ 899286 h 3325091"/>
              <a:gd name="connsiteX48" fmla="*/ 4097049 w 5629983"/>
              <a:gd name="connsiteY48" fmla="*/ 807874 h 3325091"/>
              <a:gd name="connsiteX49" fmla="*/ 5335259 w 5629983"/>
              <a:gd name="connsiteY49" fmla="*/ 476092 h 3325091"/>
              <a:gd name="connsiteX50" fmla="*/ 5546856 w 5629983"/>
              <a:gd name="connsiteY50" fmla="*/ 423193 h 3325091"/>
              <a:gd name="connsiteX51" fmla="*/ 5546856 w 5629983"/>
              <a:gd name="connsiteY51" fmla="*/ 476092 h 3325091"/>
              <a:gd name="connsiteX52" fmla="*/ 5335259 w 5629983"/>
              <a:gd name="connsiteY52" fmla="*/ 929514 h 3325091"/>
              <a:gd name="connsiteX53" fmla="*/ 5048092 w 5629983"/>
              <a:gd name="connsiteY53" fmla="*/ 1851471 h 3325091"/>
              <a:gd name="connsiteX54" fmla="*/ 4995193 w 5629983"/>
              <a:gd name="connsiteY54" fmla="*/ 2395577 h 3325091"/>
              <a:gd name="connsiteX55" fmla="*/ 4972522 w 5629983"/>
              <a:gd name="connsiteY55" fmla="*/ 3317534 h 3325091"/>
              <a:gd name="connsiteX56" fmla="*/ 5629983 w 5629983"/>
              <a:gd name="connsiteY56" fmla="*/ 3325091 h 3325091"/>
              <a:gd name="connsiteX57" fmla="*/ 5622426 w 5629983"/>
              <a:gd name="connsiteY57" fmla="*/ 0 h 3325091"/>
              <a:gd name="connsiteX58" fmla="*/ 1458506 w 5629983"/>
              <a:gd name="connsiteY58" fmla="*/ 0 h 3325091"/>
              <a:gd name="connsiteX59" fmla="*/ 1239352 w 5629983"/>
              <a:gd name="connsiteY59" fmla="*/ 136026 h 3325091"/>
              <a:gd name="connsiteX60" fmla="*/ 967299 w 5629983"/>
              <a:gd name="connsiteY60" fmla="*/ 642347 h 3325091"/>
              <a:gd name="connsiteX61" fmla="*/ 967299 w 5629983"/>
              <a:gd name="connsiteY61" fmla="*/ 1216681 h 3325091"/>
              <a:gd name="connsiteX62" fmla="*/ 642347 w 5629983"/>
              <a:gd name="connsiteY62" fmla="*/ 1209124 h 3325091"/>
              <a:gd name="connsiteX63" fmla="*/ 438307 w 5629983"/>
              <a:gd name="connsiteY63" fmla="*/ 1632317 h 3325091"/>
              <a:gd name="connsiteX64" fmla="*/ 241825 w 5629983"/>
              <a:gd name="connsiteY64" fmla="*/ 1813686 h 3325091"/>
              <a:gd name="connsiteX65" fmla="*/ 7557 w 5629983"/>
              <a:gd name="connsiteY65" fmla="*/ 1859028 h 3325091"/>
              <a:gd name="connsiteX66" fmla="*/ 0 w 5629983"/>
              <a:gd name="connsiteY66" fmla="*/ 3173950 h 3325091"/>
              <a:gd name="connsiteX67" fmla="*/ 90684 w 5629983"/>
              <a:gd name="connsiteY67" fmla="*/ 3083266 h 3325091"/>
              <a:gd name="connsiteX68" fmla="*/ 642347 w 5629983"/>
              <a:gd name="connsiteY68" fmla="*/ 2841441 h 3325091"/>
              <a:gd name="connsiteX69" fmla="*/ 763259 w 5629983"/>
              <a:gd name="connsiteY69" fmla="*/ 2894340 h 3325091"/>
              <a:gd name="connsiteX70" fmla="*/ 695246 w 5629983"/>
              <a:gd name="connsiteY70" fmla="*/ 2803656 h 3325091"/>
              <a:gd name="connsiteX71" fmla="*/ 634790 w 5629983"/>
              <a:gd name="connsiteY71" fmla="*/ 2350235 h 3325091"/>
              <a:gd name="connsiteX72" fmla="*/ 340066 w 5629983"/>
              <a:gd name="connsiteY72" fmla="*/ 2486261 h 3325091"/>
              <a:gd name="connsiteX73" fmla="*/ 317395 w 5629983"/>
              <a:gd name="connsiteY73" fmla="*/ 2584502 h 3325091"/>
              <a:gd name="connsiteX74" fmla="*/ 249382 w 5629983"/>
              <a:gd name="connsiteY74" fmla="*/ 2607173 h 3325091"/>
              <a:gd name="connsiteX75" fmla="*/ 196482 w 5629983"/>
              <a:gd name="connsiteY75" fmla="*/ 2644959 h 3325091"/>
              <a:gd name="connsiteX76" fmla="*/ 15114 w 5629983"/>
              <a:gd name="connsiteY76" fmla="*/ 2675187 h 3325091"/>
              <a:gd name="connsiteX77" fmla="*/ 22671 w 5629983"/>
              <a:gd name="connsiteY7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710124 w 5629983"/>
              <a:gd name="connsiteY2" fmla="*/ 2104159 h 3325091"/>
              <a:gd name="connsiteX3" fmla="*/ 845855 w 5629983"/>
              <a:gd name="connsiteY3" fmla="*/ 1992240 h 3325091"/>
              <a:gd name="connsiteX4" fmla="*/ 931580 w 5629983"/>
              <a:gd name="connsiteY4" fmla="*/ 1899371 h 3325091"/>
              <a:gd name="connsiteX5" fmla="*/ 1026830 w 5629983"/>
              <a:gd name="connsiteY5" fmla="*/ 1718396 h 3325091"/>
              <a:gd name="connsiteX6" fmla="*/ 1038737 w 5629983"/>
              <a:gd name="connsiteY6" fmla="*/ 1642196 h 3325091"/>
              <a:gd name="connsiteX7" fmla="*/ 1073097 w 5629983"/>
              <a:gd name="connsiteY7" fmla="*/ 1586975 h 3325091"/>
              <a:gd name="connsiteX8" fmla="*/ 1038737 w 5629983"/>
              <a:gd name="connsiteY8" fmla="*/ 1542184 h 3325091"/>
              <a:gd name="connsiteX9" fmla="*/ 1107793 w 5629983"/>
              <a:gd name="connsiteY9" fmla="*/ 1463603 h 3325091"/>
              <a:gd name="connsiteX10" fmla="*/ 1181612 w 5629983"/>
              <a:gd name="connsiteY10" fmla="*/ 1504084 h 3325091"/>
              <a:gd name="connsiteX11" fmla="*/ 1231618 w 5629983"/>
              <a:gd name="connsiteY11" fmla="*/ 1454078 h 3325091"/>
              <a:gd name="connsiteX12" fmla="*/ 1224474 w 5629983"/>
              <a:gd name="connsiteY12" fmla="*/ 1377878 h 3325091"/>
              <a:gd name="connsiteX13" fmla="*/ 1231618 w 5629983"/>
              <a:gd name="connsiteY13" fmla="*/ 1215953 h 3325091"/>
              <a:gd name="connsiteX14" fmla="*/ 1419737 w 5629983"/>
              <a:gd name="connsiteY14" fmla="*/ 854003 h 3325091"/>
              <a:gd name="connsiteX15" fmla="*/ 1598330 w 5629983"/>
              <a:gd name="connsiteY15" fmla="*/ 587303 h 3325091"/>
              <a:gd name="connsiteX16" fmla="*/ 1689368 w 5629983"/>
              <a:gd name="connsiteY16" fmla="*/ 495753 h 3325091"/>
              <a:gd name="connsiteX17" fmla="*/ 1888843 w 5629983"/>
              <a:gd name="connsiteY17" fmla="*/ 353940 h 3325091"/>
              <a:gd name="connsiteX18" fmla="*/ 2150229 w 5629983"/>
              <a:gd name="connsiteY18" fmla="*/ 230332 h 3325091"/>
              <a:gd name="connsiteX19" fmla="*/ 2233357 w 5629983"/>
              <a:gd name="connsiteY19" fmla="*/ 123293 h 3325091"/>
              <a:gd name="connsiteX20" fmla="*/ 2367474 w 5629983"/>
              <a:gd name="connsiteY20" fmla="*/ 111053 h 3325091"/>
              <a:gd name="connsiteX21" fmla="*/ 2467487 w 5629983"/>
              <a:gd name="connsiteY21" fmla="*/ 70571 h 3325091"/>
              <a:gd name="connsiteX22" fmla="*/ 2619887 w 5629983"/>
              <a:gd name="connsiteY22" fmla="*/ 65809 h 3325091"/>
              <a:gd name="connsiteX23" fmla="*/ 2793718 w 5629983"/>
              <a:gd name="connsiteY23" fmla="*/ 68190 h 3325091"/>
              <a:gd name="connsiteX24" fmla="*/ 2998505 w 5629983"/>
              <a:gd name="connsiteY24" fmla="*/ 96765 h 3325091"/>
              <a:gd name="connsiteX25" fmla="*/ 3142069 w 5629983"/>
              <a:gd name="connsiteY25" fmla="*/ 134373 h 3325091"/>
              <a:gd name="connsiteX26" fmla="*/ 3326331 w 5629983"/>
              <a:gd name="connsiteY26" fmla="*/ 105798 h 3325091"/>
              <a:gd name="connsiteX27" fmla="*/ 3555718 w 5629983"/>
              <a:gd name="connsiteY27" fmla="*/ 177728 h 3325091"/>
              <a:gd name="connsiteX28" fmla="*/ 3790517 w 5629983"/>
              <a:gd name="connsiteY28" fmla="*/ 298660 h 3325091"/>
              <a:gd name="connsiteX29" fmla="*/ 4181987 w 5629983"/>
              <a:gd name="connsiteY29" fmla="*/ 411090 h 3325091"/>
              <a:gd name="connsiteX30" fmla="*/ 4206055 w 5629983"/>
              <a:gd name="connsiteY30" fmla="*/ 429923 h 3325091"/>
              <a:gd name="connsiteX31" fmla="*/ 4176023 w 5629983"/>
              <a:gd name="connsiteY31" fmla="*/ 464088 h 3325091"/>
              <a:gd name="connsiteX32" fmla="*/ 3996249 w 5629983"/>
              <a:gd name="connsiteY32" fmla="*/ 465859 h 3325091"/>
              <a:gd name="connsiteX33" fmla="*/ 3984343 w 5629983"/>
              <a:gd name="connsiteY33" fmla="*/ 496815 h 3325091"/>
              <a:gd name="connsiteX34" fmla="*/ 3786699 w 5629983"/>
              <a:gd name="connsiteY34" fmla="*/ 451571 h 3325091"/>
              <a:gd name="connsiteX35" fmla="*/ 3774793 w 5629983"/>
              <a:gd name="connsiteY35" fmla="*/ 413471 h 3325091"/>
              <a:gd name="connsiteX36" fmla="*/ 3577149 w 5629983"/>
              <a:gd name="connsiteY36" fmla="*/ 368228 h 3325091"/>
              <a:gd name="connsiteX37" fmla="*/ 3555718 w 5629983"/>
              <a:gd name="connsiteY37" fmla="*/ 396802 h 3325091"/>
              <a:gd name="connsiteX38" fmla="*/ 3389031 w 5629983"/>
              <a:gd name="connsiteY38" fmla="*/ 361084 h 3325091"/>
              <a:gd name="connsiteX39" fmla="*/ 3379505 w 5629983"/>
              <a:gd name="connsiteY39" fmla="*/ 318221 h 3325091"/>
              <a:gd name="connsiteX40" fmla="*/ 3190303 w 5629983"/>
              <a:gd name="connsiteY40" fmla="*/ 281263 h 3325091"/>
              <a:gd name="connsiteX41" fmla="*/ 2995790 w 5629983"/>
              <a:gd name="connsiteY41" fmla="*/ 919891 h 3325091"/>
              <a:gd name="connsiteX42" fmla="*/ 3470327 w 5629983"/>
              <a:gd name="connsiteY42" fmla="*/ 1067095 h 3325091"/>
              <a:gd name="connsiteX43" fmla="*/ 3672714 w 5629983"/>
              <a:gd name="connsiteY43" fmla="*/ 1496291 h 3325091"/>
              <a:gd name="connsiteX44" fmla="*/ 3839381 w 5629983"/>
              <a:gd name="connsiteY44" fmla="*/ 1477969 h 3325091"/>
              <a:gd name="connsiteX45" fmla="*/ 3708846 w 5629983"/>
              <a:gd name="connsiteY45" fmla="*/ 1003529 h 3325091"/>
              <a:gd name="connsiteX46" fmla="*/ 4002015 w 5629983"/>
              <a:gd name="connsiteY46" fmla="*/ 850008 h 3325091"/>
              <a:gd name="connsiteX47" fmla="*/ 4050565 w 5629983"/>
              <a:gd name="connsiteY47" fmla="*/ 899286 h 3325091"/>
              <a:gd name="connsiteX48" fmla="*/ 4097049 w 5629983"/>
              <a:gd name="connsiteY48" fmla="*/ 807874 h 3325091"/>
              <a:gd name="connsiteX49" fmla="*/ 5335259 w 5629983"/>
              <a:gd name="connsiteY49" fmla="*/ 476092 h 3325091"/>
              <a:gd name="connsiteX50" fmla="*/ 5546856 w 5629983"/>
              <a:gd name="connsiteY50" fmla="*/ 423193 h 3325091"/>
              <a:gd name="connsiteX51" fmla="*/ 5546856 w 5629983"/>
              <a:gd name="connsiteY51" fmla="*/ 476092 h 3325091"/>
              <a:gd name="connsiteX52" fmla="*/ 5335259 w 5629983"/>
              <a:gd name="connsiteY52" fmla="*/ 929514 h 3325091"/>
              <a:gd name="connsiteX53" fmla="*/ 5048092 w 5629983"/>
              <a:gd name="connsiteY53" fmla="*/ 1851471 h 3325091"/>
              <a:gd name="connsiteX54" fmla="*/ 4995193 w 5629983"/>
              <a:gd name="connsiteY54" fmla="*/ 2395577 h 3325091"/>
              <a:gd name="connsiteX55" fmla="*/ 4972522 w 5629983"/>
              <a:gd name="connsiteY55" fmla="*/ 3317534 h 3325091"/>
              <a:gd name="connsiteX56" fmla="*/ 5629983 w 5629983"/>
              <a:gd name="connsiteY56" fmla="*/ 3325091 h 3325091"/>
              <a:gd name="connsiteX57" fmla="*/ 5622426 w 5629983"/>
              <a:gd name="connsiteY57" fmla="*/ 0 h 3325091"/>
              <a:gd name="connsiteX58" fmla="*/ 1458506 w 5629983"/>
              <a:gd name="connsiteY58" fmla="*/ 0 h 3325091"/>
              <a:gd name="connsiteX59" fmla="*/ 1239352 w 5629983"/>
              <a:gd name="connsiteY59" fmla="*/ 136026 h 3325091"/>
              <a:gd name="connsiteX60" fmla="*/ 967299 w 5629983"/>
              <a:gd name="connsiteY60" fmla="*/ 642347 h 3325091"/>
              <a:gd name="connsiteX61" fmla="*/ 967299 w 5629983"/>
              <a:gd name="connsiteY61" fmla="*/ 1216681 h 3325091"/>
              <a:gd name="connsiteX62" fmla="*/ 642347 w 5629983"/>
              <a:gd name="connsiteY62" fmla="*/ 1209124 h 3325091"/>
              <a:gd name="connsiteX63" fmla="*/ 438307 w 5629983"/>
              <a:gd name="connsiteY63" fmla="*/ 1632317 h 3325091"/>
              <a:gd name="connsiteX64" fmla="*/ 241825 w 5629983"/>
              <a:gd name="connsiteY64" fmla="*/ 1813686 h 3325091"/>
              <a:gd name="connsiteX65" fmla="*/ 7557 w 5629983"/>
              <a:gd name="connsiteY65" fmla="*/ 1859028 h 3325091"/>
              <a:gd name="connsiteX66" fmla="*/ 0 w 5629983"/>
              <a:gd name="connsiteY66" fmla="*/ 3173950 h 3325091"/>
              <a:gd name="connsiteX67" fmla="*/ 90684 w 5629983"/>
              <a:gd name="connsiteY67" fmla="*/ 3083266 h 3325091"/>
              <a:gd name="connsiteX68" fmla="*/ 642347 w 5629983"/>
              <a:gd name="connsiteY68" fmla="*/ 2841441 h 3325091"/>
              <a:gd name="connsiteX69" fmla="*/ 763259 w 5629983"/>
              <a:gd name="connsiteY69" fmla="*/ 2894340 h 3325091"/>
              <a:gd name="connsiteX70" fmla="*/ 695246 w 5629983"/>
              <a:gd name="connsiteY70" fmla="*/ 2803656 h 3325091"/>
              <a:gd name="connsiteX71" fmla="*/ 634790 w 5629983"/>
              <a:gd name="connsiteY71" fmla="*/ 2350235 h 3325091"/>
              <a:gd name="connsiteX72" fmla="*/ 340066 w 5629983"/>
              <a:gd name="connsiteY72" fmla="*/ 2486261 h 3325091"/>
              <a:gd name="connsiteX73" fmla="*/ 317395 w 5629983"/>
              <a:gd name="connsiteY73" fmla="*/ 2584502 h 3325091"/>
              <a:gd name="connsiteX74" fmla="*/ 249382 w 5629983"/>
              <a:gd name="connsiteY74" fmla="*/ 2607173 h 3325091"/>
              <a:gd name="connsiteX75" fmla="*/ 196482 w 5629983"/>
              <a:gd name="connsiteY75" fmla="*/ 2644959 h 3325091"/>
              <a:gd name="connsiteX76" fmla="*/ 15114 w 5629983"/>
              <a:gd name="connsiteY76" fmla="*/ 2675187 h 3325091"/>
              <a:gd name="connsiteX77" fmla="*/ 22671 w 5629983"/>
              <a:gd name="connsiteY77" fmla="*/ 2501375 h 3325091"/>
              <a:gd name="connsiteX0" fmla="*/ 22671 w 5622426"/>
              <a:gd name="connsiteY0" fmla="*/ 2501375 h 3317534"/>
              <a:gd name="connsiteX1" fmla="*/ 604562 w 5622426"/>
              <a:gd name="connsiteY1" fmla="*/ 2304892 h 3317534"/>
              <a:gd name="connsiteX2" fmla="*/ 710124 w 5622426"/>
              <a:gd name="connsiteY2" fmla="*/ 2104159 h 3317534"/>
              <a:gd name="connsiteX3" fmla="*/ 845855 w 5622426"/>
              <a:gd name="connsiteY3" fmla="*/ 1992240 h 3317534"/>
              <a:gd name="connsiteX4" fmla="*/ 931580 w 5622426"/>
              <a:gd name="connsiteY4" fmla="*/ 1899371 h 3317534"/>
              <a:gd name="connsiteX5" fmla="*/ 1026830 w 5622426"/>
              <a:gd name="connsiteY5" fmla="*/ 1718396 h 3317534"/>
              <a:gd name="connsiteX6" fmla="*/ 1038737 w 5622426"/>
              <a:gd name="connsiteY6" fmla="*/ 1642196 h 3317534"/>
              <a:gd name="connsiteX7" fmla="*/ 1073097 w 5622426"/>
              <a:gd name="connsiteY7" fmla="*/ 1586975 h 3317534"/>
              <a:gd name="connsiteX8" fmla="*/ 1038737 w 5622426"/>
              <a:gd name="connsiteY8" fmla="*/ 1542184 h 3317534"/>
              <a:gd name="connsiteX9" fmla="*/ 1107793 w 5622426"/>
              <a:gd name="connsiteY9" fmla="*/ 1463603 h 3317534"/>
              <a:gd name="connsiteX10" fmla="*/ 1181612 w 5622426"/>
              <a:gd name="connsiteY10" fmla="*/ 1504084 h 3317534"/>
              <a:gd name="connsiteX11" fmla="*/ 1231618 w 5622426"/>
              <a:gd name="connsiteY11" fmla="*/ 1454078 h 3317534"/>
              <a:gd name="connsiteX12" fmla="*/ 1224474 w 5622426"/>
              <a:gd name="connsiteY12" fmla="*/ 1377878 h 3317534"/>
              <a:gd name="connsiteX13" fmla="*/ 1231618 w 5622426"/>
              <a:gd name="connsiteY13" fmla="*/ 1215953 h 3317534"/>
              <a:gd name="connsiteX14" fmla="*/ 1419737 w 5622426"/>
              <a:gd name="connsiteY14" fmla="*/ 854003 h 3317534"/>
              <a:gd name="connsiteX15" fmla="*/ 1598330 w 5622426"/>
              <a:gd name="connsiteY15" fmla="*/ 587303 h 3317534"/>
              <a:gd name="connsiteX16" fmla="*/ 1689368 w 5622426"/>
              <a:gd name="connsiteY16" fmla="*/ 495753 h 3317534"/>
              <a:gd name="connsiteX17" fmla="*/ 1888843 w 5622426"/>
              <a:gd name="connsiteY17" fmla="*/ 353940 h 3317534"/>
              <a:gd name="connsiteX18" fmla="*/ 2150229 w 5622426"/>
              <a:gd name="connsiteY18" fmla="*/ 230332 h 3317534"/>
              <a:gd name="connsiteX19" fmla="*/ 2233357 w 5622426"/>
              <a:gd name="connsiteY19" fmla="*/ 123293 h 3317534"/>
              <a:gd name="connsiteX20" fmla="*/ 2367474 w 5622426"/>
              <a:gd name="connsiteY20" fmla="*/ 111053 h 3317534"/>
              <a:gd name="connsiteX21" fmla="*/ 2467487 w 5622426"/>
              <a:gd name="connsiteY21" fmla="*/ 70571 h 3317534"/>
              <a:gd name="connsiteX22" fmla="*/ 2619887 w 5622426"/>
              <a:gd name="connsiteY22" fmla="*/ 65809 h 3317534"/>
              <a:gd name="connsiteX23" fmla="*/ 2793718 w 5622426"/>
              <a:gd name="connsiteY23" fmla="*/ 68190 h 3317534"/>
              <a:gd name="connsiteX24" fmla="*/ 2998505 w 5622426"/>
              <a:gd name="connsiteY24" fmla="*/ 96765 h 3317534"/>
              <a:gd name="connsiteX25" fmla="*/ 3142069 w 5622426"/>
              <a:gd name="connsiteY25" fmla="*/ 134373 h 3317534"/>
              <a:gd name="connsiteX26" fmla="*/ 3326331 w 5622426"/>
              <a:gd name="connsiteY26" fmla="*/ 105798 h 3317534"/>
              <a:gd name="connsiteX27" fmla="*/ 3555718 w 5622426"/>
              <a:gd name="connsiteY27" fmla="*/ 177728 h 3317534"/>
              <a:gd name="connsiteX28" fmla="*/ 3790517 w 5622426"/>
              <a:gd name="connsiteY28" fmla="*/ 298660 h 3317534"/>
              <a:gd name="connsiteX29" fmla="*/ 4181987 w 5622426"/>
              <a:gd name="connsiteY29" fmla="*/ 411090 h 3317534"/>
              <a:gd name="connsiteX30" fmla="*/ 4206055 w 5622426"/>
              <a:gd name="connsiteY30" fmla="*/ 429923 h 3317534"/>
              <a:gd name="connsiteX31" fmla="*/ 4176023 w 5622426"/>
              <a:gd name="connsiteY31" fmla="*/ 464088 h 3317534"/>
              <a:gd name="connsiteX32" fmla="*/ 3996249 w 5622426"/>
              <a:gd name="connsiteY32" fmla="*/ 465859 h 3317534"/>
              <a:gd name="connsiteX33" fmla="*/ 3984343 w 5622426"/>
              <a:gd name="connsiteY33" fmla="*/ 496815 h 3317534"/>
              <a:gd name="connsiteX34" fmla="*/ 3786699 w 5622426"/>
              <a:gd name="connsiteY34" fmla="*/ 451571 h 3317534"/>
              <a:gd name="connsiteX35" fmla="*/ 3774793 w 5622426"/>
              <a:gd name="connsiteY35" fmla="*/ 413471 h 3317534"/>
              <a:gd name="connsiteX36" fmla="*/ 3577149 w 5622426"/>
              <a:gd name="connsiteY36" fmla="*/ 368228 h 3317534"/>
              <a:gd name="connsiteX37" fmla="*/ 3555718 w 5622426"/>
              <a:gd name="connsiteY37" fmla="*/ 396802 h 3317534"/>
              <a:gd name="connsiteX38" fmla="*/ 3389031 w 5622426"/>
              <a:gd name="connsiteY38" fmla="*/ 361084 h 3317534"/>
              <a:gd name="connsiteX39" fmla="*/ 3379505 w 5622426"/>
              <a:gd name="connsiteY39" fmla="*/ 318221 h 3317534"/>
              <a:gd name="connsiteX40" fmla="*/ 3190303 w 5622426"/>
              <a:gd name="connsiteY40" fmla="*/ 281263 h 3317534"/>
              <a:gd name="connsiteX41" fmla="*/ 2995790 w 5622426"/>
              <a:gd name="connsiteY41" fmla="*/ 919891 h 3317534"/>
              <a:gd name="connsiteX42" fmla="*/ 3470327 w 5622426"/>
              <a:gd name="connsiteY42" fmla="*/ 1067095 h 3317534"/>
              <a:gd name="connsiteX43" fmla="*/ 3672714 w 5622426"/>
              <a:gd name="connsiteY43" fmla="*/ 1496291 h 3317534"/>
              <a:gd name="connsiteX44" fmla="*/ 3839381 w 5622426"/>
              <a:gd name="connsiteY44" fmla="*/ 1477969 h 3317534"/>
              <a:gd name="connsiteX45" fmla="*/ 3708846 w 5622426"/>
              <a:gd name="connsiteY45" fmla="*/ 1003529 h 3317534"/>
              <a:gd name="connsiteX46" fmla="*/ 4002015 w 5622426"/>
              <a:gd name="connsiteY46" fmla="*/ 850008 h 3317534"/>
              <a:gd name="connsiteX47" fmla="*/ 4050565 w 5622426"/>
              <a:gd name="connsiteY47" fmla="*/ 899286 h 3317534"/>
              <a:gd name="connsiteX48" fmla="*/ 4097049 w 5622426"/>
              <a:gd name="connsiteY48" fmla="*/ 807874 h 3317534"/>
              <a:gd name="connsiteX49" fmla="*/ 5335259 w 5622426"/>
              <a:gd name="connsiteY49" fmla="*/ 476092 h 3317534"/>
              <a:gd name="connsiteX50" fmla="*/ 5546856 w 5622426"/>
              <a:gd name="connsiteY50" fmla="*/ 423193 h 3317534"/>
              <a:gd name="connsiteX51" fmla="*/ 5546856 w 5622426"/>
              <a:gd name="connsiteY51" fmla="*/ 476092 h 3317534"/>
              <a:gd name="connsiteX52" fmla="*/ 5335259 w 5622426"/>
              <a:gd name="connsiteY52" fmla="*/ 929514 h 3317534"/>
              <a:gd name="connsiteX53" fmla="*/ 5048092 w 5622426"/>
              <a:gd name="connsiteY53" fmla="*/ 1851471 h 3317534"/>
              <a:gd name="connsiteX54" fmla="*/ 4995193 w 5622426"/>
              <a:gd name="connsiteY54" fmla="*/ 2395577 h 3317534"/>
              <a:gd name="connsiteX55" fmla="*/ 4972522 w 5622426"/>
              <a:gd name="connsiteY55" fmla="*/ 3317534 h 3317534"/>
              <a:gd name="connsiteX56" fmla="*/ 5618077 w 5622426"/>
              <a:gd name="connsiteY56" fmla="*/ 3315566 h 3317534"/>
              <a:gd name="connsiteX57" fmla="*/ 5622426 w 5622426"/>
              <a:gd name="connsiteY57" fmla="*/ 0 h 3317534"/>
              <a:gd name="connsiteX58" fmla="*/ 1458506 w 5622426"/>
              <a:gd name="connsiteY58" fmla="*/ 0 h 3317534"/>
              <a:gd name="connsiteX59" fmla="*/ 1239352 w 5622426"/>
              <a:gd name="connsiteY59" fmla="*/ 136026 h 3317534"/>
              <a:gd name="connsiteX60" fmla="*/ 967299 w 5622426"/>
              <a:gd name="connsiteY60" fmla="*/ 642347 h 3317534"/>
              <a:gd name="connsiteX61" fmla="*/ 967299 w 5622426"/>
              <a:gd name="connsiteY61" fmla="*/ 1216681 h 3317534"/>
              <a:gd name="connsiteX62" fmla="*/ 642347 w 5622426"/>
              <a:gd name="connsiteY62" fmla="*/ 1209124 h 3317534"/>
              <a:gd name="connsiteX63" fmla="*/ 438307 w 5622426"/>
              <a:gd name="connsiteY63" fmla="*/ 1632317 h 3317534"/>
              <a:gd name="connsiteX64" fmla="*/ 241825 w 5622426"/>
              <a:gd name="connsiteY64" fmla="*/ 1813686 h 3317534"/>
              <a:gd name="connsiteX65" fmla="*/ 7557 w 5622426"/>
              <a:gd name="connsiteY65" fmla="*/ 1859028 h 3317534"/>
              <a:gd name="connsiteX66" fmla="*/ 0 w 5622426"/>
              <a:gd name="connsiteY66" fmla="*/ 3173950 h 3317534"/>
              <a:gd name="connsiteX67" fmla="*/ 90684 w 5622426"/>
              <a:gd name="connsiteY67" fmla="*/ 3083266 h 3317534"/>
              <a:gd name="connsiteX68" fmla="*/ 642347 w 5622426"/>
              <a:gd name="connsiteY68" fmla="*/ 2841441 h 3317534"/>
              <a:gd name="connsiteX69" fmla="*/ 763259 w 5622426"/>
              <a:gd name="connsiteY69" fmla="*/ 2894340 h 3317534"/>
              <a:gd name="connsiteX70" fmla="*/ 695246 w 5622426"/>
              <a:gd name="connsiteY70" fmla="*/ 2803656 h 3317534"/>
              <a:gd name="connsiteX71" fmla="*/ 634790 w 5622426"/>
              <a:gd name="connsiteY71" fmla="*/ 2350235 h 3317534"/>
              <a:gd name="connsiteX72" fmla="*/ 340066 w 5622426"/>
              <a:gd name="connsiteY72" fmla="*/ 2486261 h 3317534"/>
              <a:gd name="connsiteX73" fmla="*/ 317395 w 5622426"/>
              <a:gd name="connsiteY73" fmla="*/ 2584502 h 3317534"/>
              <a:gd name="connsiteX74" fmla="*/ 249382 w 5622426"/>
              <a:gd name="connsiteY74" fmla="*/ 2607173 h 3317534"/>
              <a:gd name="connsiteX75" fmla="*/ 196482 w 5622426"/>
              <a:gd name="connsiteY75" fmla="*/ 2644959 h 3317534"/>
              <a:gd name="connsiteX76" fmla="*/ 15114 w 5622426"/>
              <a:gd name="connsiteY76" fmla="*/ 2675187 h 3317534"/>
              <a:gd name="connsiteX77" fmla="*/ 22671 w 5622426"/>
              <a:gd name="connsiteY77" fmla="*/ 2501375 h 3317534"/>
              <a:gd name="connsiteX0" fmla="*/ 22671 w 5622426"/>
              <a:gd name="connsiteY0" fmla="*/ 2501375 h 3317534"/>
              <a:gd name="connsiteX1" fmla="*/ 604562 w 5622426"/>
              <a:gd name="connsiteY1" fmla="*/ 2304892 h 3317534"/>
              <a:gd name="connsiteX2" fmla="*/ 710124 w 5622426"/>
              <a:gd name="connsiteY2" fmla="*/ 2104159 h 3317534"/>
              <a:gd name="connsiteX3" fmla="*/ 845855 w 5622426"/>
              <a:gd name="connsiteY3" fmla="*/ 1992240 h 3317534"/>
              <a:gd name="connsiteX4" fmla="*/ 931580 w 5622426"/>
              <a:gd name="connsiteY4" fmla="*/ 1899371 h 3317534"/>
              <a:gd name="connsiteX5" fmla="*/ 1026830 w 5622426"/>
              <a:gd name="connsiteY5" fmla="*/ 1718396 h 3317534"/>
              <a:gd name="connsiteX6" fmla="*/ 1038737 w 5622426"/>
              <a:gd name="connsiteY6" fmla="*/ 1642196 h 3317534"/>
              <a:gd name="connsiteX7" fmla="*/ 1073097 w 5622426"/>
              <a:gd name="connsiteY7" fmla="*/ 1586975 h 3317534"/>
              <a:gd name="connsiteX8" fmla="*/ 1038737 w 5622426"/>
              <a:gd name="connsiteY8" fmla="*/ 1542184 h 3317534"/>
              <a:gd name="connsiteX9" fmla="*/ 1107793 w 5622426"/>
              <a:gd name="connsiteY9" fmla="*/ 1463603 h 3317534"/>
              <a:gd name="connsiteX10" fmla="*/ 1181612 w 5622426"/>
              <a:gd name="connsiteY10" fmla="*/ 1504084 h 3317534"/>
              <a:gd name="connsiteX11" fmla="*/ 1231618 w 5622426"/>
              <a:gd name="connsiteY11" fmla="*/ 1454078 h 3317534"/>
              <a:gd name="connsiteX12" fmla="*/ 1224474 w 5622426"/>
              <a:gd name="connsiteY12" fmla="*/ 1377878 h 3317534"/>
              <a:gd name="connsiteX13" fmla="*/ 1231618 w 5622426"/>
              <a:gd name="connsiteY13" fmla="*/ 1215953 h 3317534"/>
              <a:gd name="connsiteX14" fmla="*/ 1419737 w 5622426"/>
              <a:gd name="connsiteY14" fmla="*/ 854003 h 3317534"/>
              <a:gd name="connsiteX15" fmla="*/ 1598330 w 5622426"/>
              <a:gd name="connsiteY15" fmla="*/ 587303 h 3317534"/>
              <a:gd name="connsiteX16" fmla="*/ 1689368 w 5622426"/>
              <a:gd name="connsiteY16" fmla="*/ 495753 h 3317534"/>
              <a:gd name="connsiteX17" fmla="*/ 1888843 w 5622426"/>
              <a:gd name="connsiteY17" fmla="*/ 353940 h 3317534"/>
              <a:gd name="connsiteX18" fmla="*/ 2150229 w 5622426"/>
              <a:gd name="connsiteY18" fmla="*/ 230332 h 3317534"/>
              <a:gd name="connsiteX19" fmla="*/ 2233357 w 5622426"/>
              <a:gd name="connsiteY19" fmla="*/ 123293 h 3317534"/>
              <a:gd name="connsiteX20" fmla="*/ 2367474 w 5622426"/>
              <a:gd name="connsiteY20" fmla="*/ 111053 h 3317534"/>
              <a:gd name="connsiteX21" fmla="*/ 2467487 w 5622426"/>
              <a:gd name="connsiteY21" fmla="*/ 70571 h 3317534"/>
              <a:gd name="connsiteX22" fmla="*/ 2619887 w 5622426"/>
              <a:gd name="connsiteY22" fmla="*/ 65809 h 3317534"/>
              <a:gd name="connsiteX23" fmla="*/ 2793718 w 5622426"/>
              <a:gd name="connsiteY23" fmla="*/ 68190 h 3317534"/>
              <a:gd name="connsiteX24" fmla="*/ 2998505 w 5622426"/>
              <a:gd name="connsiteY24" fmla="*/ 96765 h 3317534"/>
              <a:gd name="connsiteX25" fmla="*/ 3142069 w 5622426"/>
              <a:gd name="connsiteY25" fmla="*/ 134373 h 3317534"/>
              <a:gd name="connsiteX26" fmla="*/ 3326331 w 5622426"/>
              <a:gd name="connsiteY26" fmla="*/ 105798 h 3317534"/>
              <a:gd name="connsiteX27" fmla="*/ 3555718 w 5622426"/>
              <a:gd name="connsiteY27" fmla="*/ 177728 h 3317534"/>
              <a:gd name="connsiteX28" fmla="*/ 3790517 w 5622426"/>
              <a:gd name="connsiteY28" fmla="*/ 298660 h 3317534"/>
              <a:gd name="connsiteX29" fmla="*/ 4181987 w 5622426"/>
              <a:gd name="connsiteY29" fmla="*/ 411090 h 3317534"/>
              <a:gd name="connsiteX30" fmla="*/ 4206055 w 5622426"/>
              <a:gd name="connsiteY30" fmla="*/ 429923 h 3317534"/>
              <a:gd name="connsiteX31" fmla="*/ 4176023 w 5622426"/>
              <a:gd name="connsiteY31" fmla="*/ 464088 h 3317534"/>
              <a:gd name="connsiteX32" fmla="*/ 3996249 w 5622426"/>
              <a:gd name="connsiteY32" fmla="*/ 465859 h 3317534"/>
              <a:gd name="connsiteX33" fmla="*/ 3984343 w 5622426"/>
              <a:gd name="connsiteY33" fmla="*/ 496815 h 3317534"/>
              <a:gd name="connsiteX34" fmla="*/ 3786699 w 5622426"/>
              <a:gd name="connsiteY34" fmla="*/ 451571 h 3317534"/>
              <a:gd name="connsiteX35" fmla="*/ 3774793 w 5622426"/>
              <a:gd name="connsiteY35" fmla="*/ 413471 h 3317534"/>
              <a:gd name="connsiteX36" fmla="*/ 3577149 w 5622426"/>
              <a:gd name="connsiteY36" fmla="*/ 368228 h 3317534"/>
              <a:gd name="connsiteX37" fmla="*/ 3555718 w 5622426"/>
              <a:gd name="connsiteY37" fmla="*/ 396802 h 3317534"/>
              <a:gd name="connsiteX38" fmla="*/ 3389031 w 5622426"/>
              <a:gd name="connsiteY38" fmla="*/ 361084 h 3317534"/>
              <a:gd name="connsiteX39" fmla="*/ 3379505 w 5622426"/>
              <a:gd name="connsiteY39" fmla="*/ 318221 h 3317534"/>
              <a:gd name="connsiteX40" fmla="*/ 3190303 w 5622426"/>
              <a:gd name="connsiteY40" fmla="*/ 281263 h 3317534"/>
              <a:gd name="connsiteX41" fmla="*/ 2995790 w 5622426"/>
              <a:gd name="connsiteY41" fmla="*/ 919891 h 3317534"/>
              <a:gd name="connsiteX42" fmla="*/ 3470327 w 5622426"/>
              <a:gd name="connsiteY42" fmla="*/ 1067095 h 3317534"/>
              <a:gd name="connsiteX43" fmla="*/ 3672714 w 5622426"/>
              <a:gd name="connsiteY43" fmla="*/ 1496291 h 3317534"/>
              <a:gd name="connsiteX44" fmla="*/ 3839381 w 5622426"/>
              <a:gd name="connsiteY44" fmla="*/ 1477969 h 3317534"/>
              <a:gd name="connsiteX45" fmla="*/ 3708846 w 5622426"/>
              <a:gd name="connsiteY45" fmla="*/ 1003529 h 3317534"/>
              <a:gd name="connsiteX46" fmla="*/ 4002015 w 5622426"/>
              <a:gd name="connsiteY46" fmla="*/ 850008 h 3317534"/>
              <a:gd name="connsiteX47" fmla="*/ 4050565 w 5622426"/>
              <a:gd name="connsiteY47" fmla="*/ 899286 h 3317534"/>
              <a:gd name="connsiteX48" fmla="*/ 4097049 w 5622426"/>
              <a:gd name="connsiteY48" fmla="*/ 807874 h 3317534"/>
              <a:gd name="connsiteX49" fmla="*/ 5335259 w 5622426"/>
              <a:gd name="connsiteY49" fmla="*/ 476092 h 3317534"/>
              <a:gd name="connsiteX50" fmla="*/ 5546856 w 5622426"/>
              <a:gd name="connsiteY50" fmla="*/ 423193 h 3317534"/>
              <a:gd name="connsiteX51" fmla="*/ 5546856 w 5622426"/>
              <a:gd name="connsiteY51" fmla="*/ 476092 h 3317534"/>
              <a:gd name="connsiteX52" fmla="*/ 5335259 w 5622426"/>
              <a:gd name="connsiteY52" fmla="*/ 929514 h 3317534"/>
              <a:gd name="connsiteX53" fmla="*/ 5117149 w 5622426"/>
              <a:gd name="connsiteY53" fmla="*/ 1827659 h 3317534"/>
              <a:gd name="connsiteX54" fmla="*/ 4995193 w 5622426"/>
              <a:gd name="connsiteY54" fmla="*/ 2395577 h 3317534"/>
              <a:gd name="connsiteX55" fmla="*/ 4972522 w 5622426"/>
              <a:gd name="connsiteY55" fmla="*/ 3317534 h 3317534"/>
              <a:gd name="connsiteX56" fmla="*/ 5618077 w 5622426"/>
              <a:gd name="connsiteY56" fmla="*/ 3315566 h 3317534"/>
              <a:gd name="connsiteX57" fmla="*/ 5622426 w 5622426"/>
              <a:gd name="connsiteY57" fmla="*/ 0 h 3317534"/>
              <a:gd name="connsiteX58" fmla="*/ 1458506 w 5622426"/>
              <a:gd name="connsiteY58" fmla="*/ 0 h 3317534"/>
              <a:gd name="connsiteX59" fmla="*/ 1239352 w 5622426"/>
              <a:gd name="connsiteY59" fmla="*/ 136026 h 3317534"/>
              <a:gd name="connsiteX60" fmla="*/ 967299 w 5622426"/>
              <a:gd name="connsiteY60" fmla="*/ 642347 h 3317534"/>
              <a:gd name="connsiteX61" fmla="*/ 967299 w 5622426"/>
              <a:gd name="connsiteY61" fmla="*/ 1216681 h 3317534"/>
              <a:gd name="connsiteX62" fmla="*/ 642347 w 5622426"/>
              <a:gd name="connsiteY62" fmla="*/ 1209124 h 3317534"/>
              <a:gd name="connsiteX63" fmla="*/ 438307 w 5622426"/>
              <a:gd name="connsiteY63" fmla="*/ 1632317 h 3317534"/>
              <a:gd name="connsiteX64" fmla="*/ 241825 w 5622426"/>
              <a:gd name="connsiteY64" fmla="*/ 1813686 h 3317534"/>
              <a:gd name="connsiteX65" fmla="*/ 7557 w 5622426"/>
              <a:gd name="connsiteY65" fmla="*/ 1859028 h 3317534"/>
              <a:gd name="connsiteX66" fmla="*/ 0 w 5622426"/>
              <a:gd name="connsiteY66" fmla="*/ 3173950 h 3317534"/>
              <a:gd name="connsiteX67" fmla="*/ 90684 w 5622426"/>
              <a:gd name="connsiteY67" fmla="*/ 3083266 h 3317534"/>
              <a:gd name="connsiteX68" fmla="*/ 642347 w 5622426"/>
              <a:gd name="connsiteY68" fmla="*/ 2841441 h 3317534"/>
              <a:gd name="connsiteX69" fmla="*/ 763259 w 5622426"/>
              <a:gd name="connsiteY69" fmla="*/ 2894340 h 3317534"/>
              <a:gd name="connsiteX70" fmla="*/ 695246 w 5622426"/>
              <a:gd name="connsiteY70" fmla="*/ 2803656 h 3317534"/>
              <a:gd name="connsiteX71" fmla="*/ 634790 w 5622426"/>
              <a:gd name="connsiteY71" fmla="*/ 2350235 h 3317534"/>
              <a:gd name="connsiteX72" fmla="*/ 340066 w 5622426"/>
              <a:gd name="connsiteY72" fmla="*/ 2486261 h 3317534"/>
              <a:gd name="connsiteX73" fmla="*/ 317395 w 5622426"/>
              <a:gd name="connsiteY73" fmla="*/ 2584502 h 3317534"/>
              <a:gd name="connsiteX74" fmla="*/ 249382 w 5622426"/>
              <a:gd name="connsiteY74" fmla="*/ 2607173 h 3317534"/>
              <a:gd name="connsiteX75" fmla="*/ 196482 w 5622426"/>
              <a:gd name="connsiteY75" fmla="*/ 2644959 h 3317534"/>
              <a:gd name="connsiteX76" fmla="*/ 15114 w 5622426"/>
              <a:gd name="connsiteY76" fmla="*/ 2675187 h 3317534"/>
              <a:gd name="connsiteX77" fmla="*/ 22671 w 5622426"/>
              <a:gd name="connsiteY77" fmla="*/ 2501375 h 3317534"/>
              <a:gd name="connsiteX0" fmla="*/ 22671 w 5622426"/>
              <a:gd name="connsiteY0" fmla="*/ 2501375 h 3317534"/>
              <a:gd name="connsiteX1" fmla="*/ 604562 w 5622426"/>
              <a:gd name="connsiteY1" fmla="*/ 2304892 h 3317534"/>
              <a:gd name="connsiteX2" fmla="*/ 710124 w 5622426"/>
              <a:gd name="connsiteY2" fmla="*/ 2104159 h 3317534"/>
              <a:gd name="connsiteX3" fmla="*/ 845855 w 5622426"/>
              <a:gd name="connsiteY3" fmla="*/ 1992240 h 3317534"/>
              <a:gd name="connsiteX4" fmla="*/ 931580 w 5622426"/>
              <a:gd name="connsiteY4" fmla="*/ 1899371 h 3317534"/>
              <a:gd name="connsiteX5" fmla="*/ 1026830 w 5622426"/>
              <a:gd name="connsiteY5" fmla="*/ 1718396 h 3317534"/>
              <a:gd name="connsiteX6" fmla="*/ 1038737 w 5622426"/>
              <a:gd name="connsiteY6" fmla="*/ 1642196 h 3317534"/>
              <a:gd name="connsiteX7" fmla="*/ 1073097 w 5622426"/>
              <a:gd name="connsiteY7" fmla="*/ 1586975 h 3317534"/>
              <a:gd name="connsiteX8" fmla="*/ 1038737 w 5622426"/>
              <a:gd name="connsiteY8" fmla="*/ 1542184 h 3317534"/>
              <a:gd name="connsiteX9" fmla="*/ 1107793 w 5622426"/>
              <a:gd name="connsiteY9" fmla="*/ 1463603 h 3317534"/>
              <a:gd name="connsiteX10" fmla="*/ 1181612 w 5622426"/>
              <a:gd name="connsiteY10" fmla="*/ 1504084 h 3317534"/>
              <a:gd name="connsiteX11" fmla="*/ 1231618 w 5622426"/>
              <a:gd name="connsiteY11" fmla="*/ 1454078 h 3317534"/>
              <a:gd name="connsiteX12" fmla="*/ 1224474 w 5622426"/>
              <a:gd name="connsiteY12" fmla="*/ 1377878 h 3317534"/>
              <a:gd name="connsiteX13" fmla="*/ 1231618 w 5622426"/>
              <a:gd name="connsiteY13" fmla="*/ 1215953 h 3317534"/>
              <a:gd name="connsiteX14" fmla="*/ 1419737 w 5622426"/>
              <a:gd name="connsiteY14" fmla="*/ 854003 h 3317534"/>
              <a:gd name="connsiteX15" fmla="*/ 1598330 w 5622426"/>
              <a:gd name="connsiteY15" fmla="*/ 587303 h 3317534"/>
              <a:gd name="connsiteX16" fmla="*/ 1689368 w 5622426"/>
              <a:gd name="connsiteY16" fmla="*/ 495753 h 3317534"/>
              <a:gd name="connsiteX17" fmla="*/ 1888843 w 5622426"/>
              <a:gd name="connsiteY17" fmla="*/ 353940 h 3317534"/>
              <a:gd name="connsiteX18" fmla="*/ 2150229 w 5622426"/>
              <a:gd name="connsiteY18" fmla="*/ 230332 h 3317534"/>
              <a:gd name="connsiteX19" fmla="*/ 2233357 w 5622426"/>
              <a:gd name="connsiteY19" fmla="*/ 123293 h 3317534"/>
              <a:gd name="connsiteX20" fmla="*/ 2367474 w 5622426"/>
              <a:gd name="connsiteY20" fmla="*/ 111053 h 3317534"/>
              <a:gd name="connsiteX21" fmla="*/ 2467487 w 5622426"/>
              <a:gd name="connsiteY21" fmla="*/ 70571 h 3317534"/>
              <a:gd name="connsiteX22" fmla="*/ 2619887 w 5622426"/>
              <a:gd name="connsiteY22" fmla="*/ 65809 h 3317534"/>
              <a:gd name="connsiteX23" fmla="*/ 2793718 w 5622426"/>
              <a:gd name="connsiteY23" fmla="*/ 68190 h 3317534"/>
              <a:gd name="connsiteX24" fmla="*/ 2998505 w 5622426"/>
              <a:gd name="connsiteY24" fmla="*/ 96765 h 3317534"/>
              <a:gd name="connsiteX25" fmla="*/ 3142069 w 5622426"/>
              <a:gd name="connsiteY25" fmla="*/ 134373 h 3317534"/>
              <a:gd name="connsiteX26" fmla="*/ 3326331 w 5622426"/>
              <a:gd name="connsiteY26" fmla="*/ 105798 h 3317534"/>
              <a:gd name="connsiteX27" fmla="*/ 3555718 w 5622426"/>
              <a:gd name="connsiteY27" fmla="*/ 177728 h 3317534"/>
              <a:gd name="connsiteX28" fmla="*/ 3790517 w 5622426"/>
              <a:gd name="connsiteY28" fmla="*/ 298660 h 3317534"/>
              <a:gd name="connsiteX29" fmla="*/ 4181987 w 5622426"/>
              <a:gd name="connsiteY29" fmla="*/ 411090 h 3317534"/>
              <a:gd name="connsiteX30" fmla="*/ 4206055 w 5622426"/>
              <a:gd name="connsiteY30" fmla="*/ 429923 h 3317534"/>
              <a:gd name="connsiteX31" fmla="*/ 4176023 w 5622426"/>
              <a:gd name="connsiteY31" fmla="*/ 464088 h 3317534"/>
              <a:gd name="connsiteX32" fmla="*/ 3996249 w 5622426"/>
              <a:gd name="connsiteY32" fmla="*/ 465859 h 3317534"/>
              <a:gd name="connsiteX33" fmla="*/ 3984343 w 5622426"/>
              <a:gd name="connsiteY33" fmla="*/ 496815 h 3317534"/>
              <a:gd name="connsiteX34" fmla="*/ 3786699 w 5622426"/>
              <a:gd name="connsiteY34" fmla="*/ 451571 h 3317534"/>
              <a:gd name="connsiteX35" fmla="*/ 3774793 w 5622426"/>
              <a:gd name="connsiteY35" fmla="*/ 413471 h 3317534"/>
              <a:gd name="connsiteX36" fmla="*/ 3577149 w 5622426"/>
              <a:gd name="connsiteY36" fmla="*/ 368228 h 3317534"/>
              <a:gd name="connsiteX37" fmla="*/ 3555718 w 5622426"/>
              <a:gd name="connsiteY37" fmla="*/ 396802 h 3317534"/>
              <a:gd name="connsiteX38" fmla="*/ 3389031 w 5622426"/>
              <a:gd name="connsiteY38" fmla="*/ 361084 h 3317534"/>
              <a:gd name="connsiteX39" fmla="*/ 3379505 w 5622426"/>
              <a:gd name="connsiteY39" fmla="*/ 318221 h 3317534"/>
              <a:gd name="connsiteX40" fmla="*/ 3190303 w 5622426"/>
              <a:gd name="connsiteY40" fmla="*/ 281263 h 3317534"/>
              <a:gd name="connsiteX41" fmla="*/ 2995790 w 5622426"/>
              <a:gd name="connsiteY41" fmla="*/ 919891 h 3317534"/>
              <a:gd name="connsiteX42" fmla="*/ 3470327 w 5622426"/>
              <a:gd name="connsiteY42" fmla="*/ 1067095 h 3317534"/>
              <a:gd name="connsiteX43" fmla="*/ 3672714 w 5622426"/>
              <a:gd name="connsiteY43" fmla="*/ 1496291 h 3317534"/>
              <a:gd name="connsiteX44" fmla="*/ 3839381 w 5622426"/>
              <a:gd name="connsiteY44" fmla="*/ 1477969 h 3317534"/>
              <a:gd name="connsiteX45" fmla="*/ 3708846 w 5622426"/>
              <a:gd name="connsiteY45" fmla="*/ 1003529 h 3317534"/>
              <a:gd name="connsiteX46" fmla="*/ 4002015 w 5622426"/>
              <a:gd name="connsiteY46" fmla="*/ 850008 h 3317534"/>
              <a:gd name="connsiteX47" fmla="*/ 4050565 w 5622426"/>
              <a:gd name="connsiteY47" fmla="*/ 899286 h 3317534"/>
              <a:gd name="connsiteX48" fmla="*/ 4097049 w 5622426"/>
              <a:gd name="connsiteY48" fmla="*/ 807874 h 3317534"/>
              <a:gd name="connsiteX49" fmla="*/ 5335259 w 5622426"/>
              <a:gd name="connsiteY49" fmla="*/ 476092 h 3317534"/>
              <a:gd name="connsiteX50" fmla="*/ 5546856 w 5622426"/>
              <a:gd name="connsiteY50" fmla="*/ 423193 h 3317534"/>
              <a:gd name="connsiteX51" fmla="*/ 5546856 w 5622426"/>
              <a:gd name="connsiteY51" fmla="*/ 476092 h 3317534"/>
              <a:gd name="connsiteX52" fmla="*/ 5335259 w 5622426"/>
              <a:gd name="connsiteY52" fmla="*/ 929514 h 3317534"/>
              <a:gd name="connsiteX53" fmla="*/ 5038568 w 5622426"/>
              <a:gd name="connsiteY53" fmla="*/ 1834802 h 3317534"/>
              <a:gd name="connsiteX54" fmla="*/ 4995193 w 5622426"/>
              <a:gd name="connsiteY54" fmla="*/ 2395577 h 3317534"/>
              <a:gd name="connsiteX55" fmla="*/ 4972522 w 5622426"/>
              <a:gd name="connsiteY55" fmla="*/ 3317534 h 3317534"/>
              <a:gd name="connsiteX56" fmla="*/ 5618077 w 5622426"/>
              <a:gd name="connsiteY56" fmla="*/ 3315566 h 3317534"/>
              <a:gd name="connsiteX57" fmla="*/ 5622426 w 5622426"/>
              <a:gd name="connsiteY57" fmla="*/ 0 h 3317534"/>
              <a:gd name="connsiteX58" fmla="*/ 1458506 w 5622426"/>
              <a:gd name="connsiteY58" fmla="*/ 0 h 3317534"/>
              <a:gd name="connsiteX59" fmla="*/ 1239352 w 5622426"/>
              <a:gd name="connsiteY59" fmla="*/ 136026 h 3317534"/>
              <a:gd name="connsiteX60" fmla="*/ 967299 w 5622426"/>
              <a:gd name="connsiteY60" fmla="*/ 642347 h 3317534"/>
              <a:gd name="connsiteX61" fmla="*/ 967299 w 5622426"/>
              <a:gd name="connsiteY61" fmla="*/ 1216681 h 3317534"/>
              <a:gd name="connsiteX62" fmla="*/ 642347 w 5622426"/>
              <a:gd name="connsiteY62" fmla="*/ 1209124 h 3317534"/>
              <a:gd name="connsiteX63" fmla="*/ 438307 w 5622426"/>
              <a:gd name="connsiteY63" fmla="*/ 1632317 h 3317534"/>
              <a:gd name="connsiteX64" fmla="*/ 241825 w 5622426"/>
              <a:gd name="connsiteY64" fmla="*/ 1813686 h 3317534"/>
              <a:gd name="connsiteX65" fmla="*/ 7557 w 5622426"/>
              <a:gd name="connsiteY65" fmla="*/ 1859028 h 3317534"/>
              <a:gd name="connsiteX66" fmla="*/ 0 w 5622426"/>
              <a:gd name="connsiteY66" fmla="*/ 3173950 h 3317534"/>
              <a:gd name="connsiteX67" fmla="*/ 90684 w 5622426"/>
              <a:gd name="connsiteY67" fmla="*/ 3083266 h 3317534"/>
              <a:gd name="connsiteX68" fmla="*/ 642347 w 5622426"/>
              <a:gd name="connsiteY68" fmla="*/ 2841441 h 3317534"/>
              <a:gd name="connsiteX69" fmla="*/ 763259 w 5622426"/>
              <a:gd name="connsiteY69" fmla="*/ 2894340 h 3317534"/>
              <a:gd name="connsiteX70" fmla="*/ 695246 w 5622426"/>
              <a:gd name="connsiteY70" fmla="*/ 2803656 h 3317534"/>
              <a:gd name="connsiteX71" fmla="*/ 634790 w 5622426"/>
              <a:gd name="connsiteY71" fmla="*/ 2350235 h 3317534"/>
              <a:gd name="connsiteX72" fmla="*/ 340066 w 5622426"/>
              <a:gd name="connsiteY72" fmla="*/ 2486261 h 3317534"/>
              <a:gd name="connsiteX73" fmla="*/ 317395 w 5622426"/>
              <a:gd name="connsiteY73" fmla="*/ 2584502 h 3317534"/>
              <a:gd name="connsiteX74" fmla="*/ 249382 w 5622426"/>
              <a:gd name="connsiteY74" fmla="*/ 2607173 h 3317534"/>
              <a:gd name="connsiteX75" fmla="*/ 196482 w 5622426"/>
              <a:gd name="connsiteY75" fmla="*/ 2644959 h 3317534"/>
              <a:gd name="connsiteX76" fmla="*/ 15114 w 5622426"/>
              <a:gd name="connsiteY76" fmla="*/ 2675187 h 3317534"/>
              <a:gd name="connsiteX77" fmla="*/ 22671 w 5622426"/>
              <a:gd name="connsiteY77" fmla="*/ 2501375 h 3317534"/>
              <a:gd name="connsiteX0" fmla="*/ 22671 w 5622426"/>
              <a:gd name="connsiteY0" fmla="*/ 2501375 h 3317534"/>
              <a:gd name="connsiteX1" fmla="*/ 604562 w 5622426"/>
              <a:gd name="connsiteY1" fmla="*/ 2304892 h 3317534"/>
              <a:gd name="connsiteX2" fmla="*/ 710124 w 5622426"/>
              <a:gd name="connsiteY2" fmla="*/ 2104159 h 3317534"/>
              <a:gd name="connsiteX3" fmla="*/ 845855 w 5622426"/>
              <a:gd name="connsiteY3" fmla="*/ 1992240 h 3317534"/>
              <a:gd name="connsiteX4" fmla="*/ 931580 w 5622426"/>
              <a:gd name="connsiteY4" fmla="*/ 1899371 h 3317534"/>
              <a:gd name="connsiteX5" fmla="*/ 1026830 w 5622426"/>
              <a:gd name="connsiteY5" fmla="*/ 1718396 h 3317534"/>
              <a:gd name="connsiteX6" fmla="*/ 1038737 w 5622426"/>
              <a:gd name="connsiteY6" fmla="*/ 1642196 h 3317534"/>
              <a:gd name="connsiteX7" fmla="*/ 1073097 w 5622426"/>
              <a:gd name="connsiteY7" fmla="*/ 1586975 h 3317534"/>
              <a:gd name="connsiteX8" fmla="*/ 1038737 w 5622426"/>
              <a:gd name="connsiteY8" fmla="*/ 1542184 h 3317534"/>
              <a:gd name="connsiteX9" fmla="*/ 1107793 w 5622426"/>
              <a:gd name="connsiteY9" fmla="*/ 1463603 h 3317534"/>
              <a:gd name="connsiteX10" fmla="*/ 1181612 w 5622426"/>
              <a:gd name="connsiteY10" fmla="*/ 1504084 h 3317534"/>
              <a:gd name="connsiteX11" fmla="*/ 1231618 w 5622426"/>
              <a:gd name="connsiteY11" fmla="*/ 1454078 h 3317534"/>
              <a:gd name="connsiteX12" fmla="*/ 1224474 w 5622426"/>
              <a:gd name="connsiteY12" fmla="*/ 1377878 h 3317534"/>
              <a:gd name="connsiteX13" fmla="*/ 1231618 w 5622426"/>
              <a:gd name="connsiteY13" fmla="*/ 1215953 h 3317534"/>
              <a:gd name="connsiteX14" fmla="*/ 1419737 w 5622426"/>
              <a:gd name="connsiteY14" fmla="*/ 854003 h 3317534"/>
              <a:gd name="connsiteX15" fmla="*/ 1598330 w 5622426"/>
              <a:gd name="connsiteY15" fmla="*/ 587303 h 3317534"/>
              <a:gd name="connsiteX16" fmla="*/ 1689368 w 5622426"/>
              <a:gd name="connsiteY16" fmla="*/ 495753 h 3317534"/>
              <a:gd name="connsiteX17" fmla="*/ 1888843 w 5622426"/>
              <a:gd name="connsiteY17" fmla="*/ 353940 h 3317534"/>
              <a:gd name="connsiteX18" fmla="*/ 2150229 w 5622426"/>
              <a:gd name="connsiteY18" fmla="*/ 230332 h 3317534"/>
              <a:gd name="connsiteX19" fmla="*/ 2233357 w 5622426"/>
              <a:gd name="connsiteY19" fmla="*/ 123293 h 3317534"/>
              <a:gd name="connsiteX20" fmla="*/ 2367474 w 5622426"/>
              <a:gd name="connsiteY20" fmla="*/ 111053 h 3317534"/>
              <a:gd name="connsiteX21" fmla="*/ 2467487 w 5622426"/>
              <a:gd name="connsiteY21" fmla="*/ 70571 h 3317534"/>
              <a:gd name="connsiteX22" fmla="*/ 2619887 w 5622426"/>
              <a:gd name="connsiteY22" fmla="*/ 65809 h 3317534"/>
              <a:gd name="connsiteX23" fmla="*/ 2793718 w 5622426"/>
              <a:gd name="connsiteY23" fmla="*/ 68190 h 3317534"/>
              <a:gd name="connsiteX24" fmla="*/ 2998505 w 5622426"/>
              <a:gd name="connsiteY24" fmla="*/ 96765 h 3317534"/>
              <a:gd name="connsiteX25" fmla="*/ 3142069 w 5622426"/>
              <a:gd name="connsiteY25" fmla="*/ 134373 h 3317534"/>
              <a:gd name="connsiteX26" fmla="*/ 3326331 w 5622426"/>
              <a:gd name="connsiteY26" fmla="*/ 105798 h 3317534"/>
              <a:gd name="connsiteX27" fmla="*/ 3555718 w 5622426"/>
              <a:gd name="connsiteY27" fmla="*/ 177728 h 3317534"/>
              <a:gd name="connsiteX28" fmla="*/ 3790517 w 5622426"/>
              <a:gd name="connsiteY28" fmla="*/ 298660 h 3317534"/>
              <a:gd name="connsiteX29" fmla="*/ 4181987 w 5622426"/>
              <a:gd name="connsiteY29" fmla="*/ 411090 h 3317534"/>
              <a:gd name="connsiteX30" fmla="*/ 4206055 w 5622426"/>
              <a:gd name="connsiteY30" fmla="*/ 429923 h 3317534"/>
              <a:gd name="connsiteX31" fmla="*/ 4176023 w 5622426"/>
              <a:gd name="connsiteY31" fmla="*/ 464088 h 3317534"/>
              <a:gd name="connsiteX32" fmla="*/ 3996249 w 5622426"/>
              <a:gd name="connsiteY32" fmla="*/ 465859 h 3317534"/>
              <a:gd name="connsiteX33" fmla="*/ 3984343 w 5622426"/>
              <a:gd name="connsiteY33" fmla="*/ 496815 h 3317534"/>
              <a:gd name="connsiteX34" fmla="*/ 3786699 w 5622426"/>
              <a:gd name="connsiteY34" fmla="*/ 451571 h 3317534"/>
              <a:gd name="connsiteX35" fmla="*/ 3774793 w 5622426"/>
              <a:gd name="connsiteY35" fmla="*/ 413471 h 3317534"/>
              <a:gd name="connsiteX36" fmla="*/ 3577149 w 5622426"/>
              <a:gd name="connsiteY36" fmla="*/ 368228 h 3317534"/>
              <a:gd name="connsiteX37" fmla="*/ 3555718 w 5622426"/>
              <a:gd name="connsiteY37" fmla="*/ 396802 h 3317534"/>
              <a:gd name="connsiteX38" fmla="*/ 3389031 w 5622426"/>
              <a:gd name="connsiteY38" fmla="*/ 361084 h 3317534"/>
              <a:gd name="connsiteX39" fmla="*/ 3379505 w 5622426"/>
              <a:gd name="connsiteY39" fmla="*/ 318221 h 3317534"/>
              <a:gd name="connsiteX40" fmla="*/ 3190303 w 5622426"/>
              <a:gd name="connsiteY40" fmla="*/ 281263 h 3317534"/>
              <a:gd name="connsiteX41" fmla="*/ 2995790 w 5622426"/>
              <a:gd name="connsiteY41" fmla="*/ 919891 h 3317534"/>
              <a:gd name="connsiteX42" fmla="*/ 3470327 w 5622426"/>
              <a:gd name="connsiteY42" fmla="*/ 1067095 h 3317534"/>
              <a:gd name="connsiteX43" fmla="*/ 3672714 w 5622426"/>
              <a:gd name="connsiteY43" fmla="*/ 1496291 h 3317534"/>
              <a:gd name="connsiteX44" fmla="*/ 3839381 w 5622426"/>
              <a:gd name="connsiteY44" fmla="*/ 1477969 h 3317534"/>
              <a:gd name="connsiteX45" fmla="*/ 3708846 w 5622426"/>
              <a:gd name="connsiteY45" fmla="*/ 1003529 h 3317534"/>
              <a:gd name="connsiteX46" fmla="*/ 4002015 w 5622426"/>
              <a:gd name="connsiteY46" fmla="*/ 850008 h 3317534"/>
              <a:gd name="connsiteX47" fmla="*/ 4050565 w 5622426"/>
              <a:gd name="connsiteY47" fmla="*/ 899286 h 3317534"/>
              <a:gd name="connsiteX48" fmla="*/ 4097049 w 5622426"/>
              <a:gd name="connsiteY48" fmla="*/ 807874 h 3317534"/>
              <a:gd name="connsiteX49" fmla="*/ 5335259 w 5622426"/>
              <a:gd name="connsiteY49" fmla="*/ 476092 h 3317534"/>
              <a:gd name="connsiteX50" fmla="*/ 5546856 w 5622426"/>
              <a:gd name="connsiteY50" fmla="*/ 423193 h 3317534"/>
              <a:gd name="connsiteX51" fmla="*/ 5546856 w 5622426"/>
              <a:gd name="connsiteY51" fmla="*/ 476092 h 3317534"/>
              <a:gd name="connsiteX52" fmla="*/ 5335259 w 5622426"/>
              <a:gd name="connsiteY52" fmla="*/ 929514 h 3317534"/>
              <a:gd name="connsiteX53" fmla="*/ 5052855 w 5622426"/>
              <a:gd name="connsiteY53" fmla="*/ 1837184 h 3317534"/>
              <a:gd name="connsiteX54" fmla="*/ 4995193 w 5622426"/>
              <a:gd name="connsiteY54" fmla="*/ 2395577 h 3317534"/>
              <a:gd name="connsiteX55" fmla="*/ 4972522 w 5622426"/>
              <a:gd name="connsiteY55" fmla="*/ 3317534 h 3317534"/>
              <a:gd name="connsiteX56" fmla="*/ 5618077 w 5622426"/>
              <a:gd name="connsiteY56" fmla="*/ 3315566 h 3317534"/>
              <a:gd name="connsiteX57" fmla="*/ 5622426 w 5622426"/>
              <a:gd name="connsiteY57" fmla="*/ 0 h 3317534"/>
              <a:gd name="connsiteX58" fmla="*/ 1458506 w 5622426"/>
              <a:gd name="connsiteY58" fmla="*/ 0 h 3317534"/>
              <a:gd name="connsiteX59" fmla="*/ 1239352 w 5622426"/>
              <a:gd name="connsiteY59" fmla="*/ 136026 h 3317534"/>
              <a:gd name="connsiteX60" fmla="*/ 967299 w 5622426"/>
              <a:gd name="connsiteY60" fmla="*/ 642347 h 3317534"/>
              <a:gd name="connsiteX61" fmla="*/ 967299 w 5622426"/>
              <a:gd name="connsiteY61" fmla="*/ 1216681 h 3317534"/>
              <a:gd name="connsiteX62" fmla="*/ 642347 w 5622426"/>
              <a:gd name="connsiteY62" fmla="*/ 1209124 h 3317534"/>
              <a:gd name="connsiteX63" fmla="*/ 438307 w 5622426"/>
              <a:gd name="connsiteY63" fmla="*/ 1632317 h 3317534"/>
              <a:gd name="connsiteX64" fmla="*/ 241825 w 5622426"/>
              <a:gd name="connsiteY64" fmla="*/ 1813686 h 3317534"/>
              <a:gd name="connsiteX65" fmla="*/ 7557 w 5622426"/>
              <a:gd name="connsiteY65" fmla="*/ 1859028 h 3317534"/>
              <a:gd name="connsiteX66" fmla="*/ 0 w 5622426"/>
              <a:gd name="connsiteY66" fmla="*/ 3173950 h 3317534"/>
              <a:gd name="connsiteX67" fmla="*/ 90684 w 5622426"/>
              <a:gd name="connsiteY67" fmla="*/ 3083266 h 3317534"/>
              <a:gd name="connsiteX68" fmla="*/ 642347 w 5622426"/>
              <a:gd name="connsiteY68" fmla="*/ 2841441 h 3317534"/>
              <a:gd name="connsiteX69" fmla="*/ 763259 w 5622426"/>
              <a:gd name="connsiteY69" fmla="*/ 2894340 h 3317534"/>
              <a:gd name="connsiteX70" fmla="*/ 695246 w 5622426"/>
              <a:gd name="connsiteY70" fmla="*/ 2803656 h 3317534"/>
              <a:gd name="connsiteX71" fmla="*/ 634790 w 5622426"/>
              <a:gd name="connsiteY71" fmla="*/ 2350235 h 3317534"/>
              <a:gd name="connsiteX72" fmla="*/ 340066 w 5622426"/>
              <a:gd name="connsiteY72" fmla="*/ 2486261 h 3317534"/>
              <a:gd name="connsiteX73" fmla="*/ 317395 w 5622426"/>
              <a:gd name="connsiteY73" fmla="*/ 2584502 h 3317534"/>
              <a:gd name="connsiteX74" fmla="*/ 249382 w 5622426"/>
              <a:gd name="connsiteY74" fmla="*/ 2607173 h 3317534"/>
              <a:gd name="connsiteX75" fmla="*/ 196482 w 5622426"/>
              <a:gd name="connsiteY75" fmla="*/ 2644959 h 3317534"/>
              <a:gd name="connsiteX76" fmla="*/ 15114 w 5622426"/>
              <a:gd name="connsiteY76" fmla="*/ 2675187 h 3317534"/>
              <a:gd name="connsiteX77" fmla="*/ 22671 w 5622426"/>
              <a:gd name="connsiteY77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51458 w 5631537"/>
              <a:gd name="connsiteY62" fmla="*/ 1209124 h 3317534"/>
              <a:gd name="connsiteX63" fmla="*/ 447418 w 5631537"/>
              <a:gd name="connsiteY63" fmla="*/ 1632317 h 3317534"/>
              <a:gd name="connsiteX64" fmla="*/ 250936 w 5631537"/>
              <a:gd name="connsiteY64" fmla="*/ 1813686 h 3317534"/>
              <a:gd name="connsiteX65" fmla="*/ 0 w 5631537"/>
              <a:gd name="connsiteY65" fmla="*/ 1875697 h 3317534"/>
              <a:gd name="connsiteX66" fmla="*/ 9111 w 5631537"/>
              <a:gd name="connsiteY66" fmla="*/ 3173950 h 3317534"/>
              <a:gd name="connsiteX67" fmla="*/ 99795 w 5631537"/>
              <a:gd name="connsiteY67" fmla="*/ 3083266 h 3317534"/>
              <a:gd name="connsiteX68" fmla="*/ 651458 w 5631537"/>
              <a:gd name="connsiteY68" fmla="*/ 2841441 h 3317534"/>
              <a:gd name="connsiteX69" fmla="*/ 772370 w 5631537"/>
              <a:gd name="connsiteY69" fmla="*/ 2894340 h 3317534"/>
              <a:gd name="connsiteX70" fmla="*/ 704357 w 5631537"/>
              <a:gd name="connsiteY70" fmla="*/ 2803656 h 3317534"/>
              <a:gd name="connsiteX71" fmla="*/ 643901 w 5631537"/>
              <a:gd name="connsiteY71" fmla="*/ 2350235 h 3317534"/>
              <a:gd name="connsiteX72" fmla="*/ 349177 w 5631537"/>
              <a:gd name="connsiteY72" fmla="*/ 2486261 h 3317534"/>
              <a:gd name="connsiteX73" fmla="*/ 326506 w 5631537"/>
              <a:gd name="connsiteY73" fmla="*/ 2584502 h 3317534"/>
              <a:gd name="connsiteX74" fmla="*/ 258493 w 5631537"/>
              <a:gd name="connsiteY74" fmla="*/ 2607173 h 3317534"/>
              <a:gd name="connsiteX75" fmla="*/ 205593 w 5631537"/>
              <a:gd name="connsiteY75" fmla="*/ 2644959 h 3317534"/>
              <a:gd name="connsiteX76" fmla="*/ 24225 w 5631537"/>
              <a:gd name="connsiteY76" fmla="*/ 2675187 h 3317534"/>
              <a:gd name="connsiteX77" fmla="*/ 31782 w 5631537"/>
              <a:gd name="connsiteY77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51458 w 5631537"/>
              <a:gd name="connsiteY62" fmla="*/ 1209124 h 3317534"/>
              <a:gd name="connsiteX63" fmla="*/ 447418 w 5631537"/>
              <a:gd name="connsiteY63" fmla="*/ 1632317 h 3317534"/>
              <a:gd name="connsiteX64" fmla="*/ 103298 w 5631537"/>
              <a:gd name="connsiteY64" fmla="*/ 1858930 h 3317534"/>
              <a:gd name="connsiteX65" fmla="*/ 0 w 5631537"/>
              <a:gd name="connsiteY65" fmla="*/ 1875697 h 3317534"/>
              <a:gd name="connsiteX66" fmla="*/ 9111 w 5631537"/>
              <a:gd name="connsiteY66" fmla="*/ 3173950 h 3317534"/>
              <a:gd name="connsiteX67" fmla="*/ 99795 w 5631537"/>
              <a:gd name="connsiteY67" fmla="*/ 3083266 h 3317534"/>
              <a:gd name="connsiteX68" fmla="*/ 651458 w 5631537"/>
              <a:gd name="connsiteY68" fmla="*/ 2841441 h 3317534"/>
              <a:gd name="connsiteX69" fmla="*/ 772370 w 5631537"/>
              <a:gd name="connsiteY69" fmla="*/ 2894340 h 3317534"/>
              <a:gd name="connsiteX70" fmla="*/ 704357 w 5631537"/>
              <a:gd name="connsiteY70" fmla="*/ 2803656 h 3317534"/>
              <a:gd name="connsiteX71" fmla="*/ 643901 w 5631537"/>
              <a:gd name="connsiteY71" fmla="*/ 2350235 h 3317534"/>
              <a:gd name="connsiteX72" fmla="*/ 349177 w 5631537"/>
              <a:gd name="connsiteY72" fmla="*/ 2486261 h 3317534"/>
              <a:gd name="connsiteX73" fmla="*/ 326506 w 5631537"/>
              <a:gd name="connsiteY73" fmla="*/ 2584502 h 3317534"/>
              <a:gd name="connsiteX74" fmla="*/ 258493 w 5631537"/>
              <a:gd name="connsiteY74" fmla="*/ 2607173 h 3317534"/>
              <a:gd name="connsiteX75" fmla="*/ 205593 w 5631537"/>
              <a:gd name="connsiteY75" fmla="*/ 2644959 h 3317534"/>
              <a:gd name="connsiteX76" fmla="*/ 24225 w 5631537"/>
              <a:gd name="connsiteY76" fmla="*/ 2675187 h 3317534"/>
              <a:gd name="connsiteX77" fmla="*/ 31782 w 5631537"/>
              <a:gd name="connsiteY77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51458 w 5631537"/>
              <a:gd name="connsiteY62" fmla="*/ 1209124 h 3317534"/>
              <a:gd name="connsiteX63" fmla="*/ 447418 w 5631537"/>
              <a:gd name="connsiteY63" fmla="*/ 1632317 h 3317534"/>
              <a:gd name="connsiteX64" fmla="*/ 252511 w 5631537"/>
              <a:gd name="connsiteY64" fmla="*/ 1763640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51458 w 5631537"/>
              <a:gd name="connsiteY62" fmla="*/ 1209124 h 3317534"/>
              <a:gd name="connsiteX63" fmla="*/ 447418 w 5631537"/>
              <a:gd name="connsiteY63" fmla="*/ 1632317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51458 w 5631537"/>
              <a:gd name="connsiteY62" fmla="*/ 1209124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20502 w 5631537"/>
              <a:gd name="connsiteY62" fmla="*/ 1230555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1648 w 5631537"/>
              <a:gd name="connsiteY61" fmla="*/ 1216681 h 3317534"/>
              <a:gd name="connsiteX62" fmla="*/ 620502 w 5631537"/>
              <a:gd name="connsiteY62" fmla="*/ 1230555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69267 w 5631537"/>
              <a:gd name="connsiteY60" fmla="*/ 639966 h 3317534"/>
              <a:gd name="connsiteX61" fmla="*/ 971648 w 5631537"/>
              <a:gd name="connsiteY61" fmla="*/ 1216681 h 3317534"/>
              <a:gd name="connsiteX62" fmla="*/ 620502 w 5631537"/>
              <a:gd name="connsiteY62" fmla="*/ 1230555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577955 w 5631537"/>
              <a:gd name="connsiteY1" fmla="*/ 2331086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69267 w 5631537"/>
              <a:gd name="connsiteY60" fmla="*/ 639966 h 3317534"/>
              <a:gd name="connsiteX61" fmla="*/ 971648 w 5631537"/>
              <a:gd name="connsiteY61" fmla="*/ 1216681 h 3317534"/>
              <a:gd name="connsiteX62" fmla="*/ 620502 w 5631537"/>
              <a:gd name="connsiteY62" fmla="*/ 1230555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452536 w 5631537"/>
              <a:gd name="connsiteY1" fmla="*/ 2368478 h 3317534"/>
              <a:gd name="connsiteX2" fmla="*/ 577955 w 5631537"/>
              <a:gd name="connsiteY2" fmla="*/ 2331086 h 3317534"/>
              <a:gd name="connsiteX3" fmla="*/ 719235 w 5631537"/>
              <a:gd name="connsiteY3" fmla="*/ 2104159 h 3317534"/>
              <a:gd name="connsiteX4" fmla="*/ 854966 w 5631537"/>
              <a:gd name="connsiteY4" fmla="*/ 1992240 h 3317534"/>
              <a:gd name="connsiteX5" fmla="*/ 940691 w 5631537"/>
              <a:gd name="connsiteY5" fmla="*/ 1899371 h 3317534"/>
              <a:gd name="connsiteX6" fmla="*/ 1035941 w 5631537"/>
              <a:gd name="connsiteY6" fmla="*/ 1718396 h 3317534"/>
              <a:gd name="connsiteX7" fmla="*/ 1047848 w 5631537"/>
              <a:gd name="connsiteY7" fmla="*/ 1642196 h 3317534"/>
              <a:gd name="connsiteX8" fmla="*/ 1082208 w 5631537"/>
              <a:gd name="connsiteY8" fmla="*/ 1586975 h 3317534"/>
              <a:gd name="connsiteX9" fmla="*/ 1047848 w 5631537"/>
              <a:gd name="connsiteY9" fmla="*/ 1542184 h 3317534"/>
              <a:gd name="connsiteX10" fmla="*/ 1116904 w 5631537"/>
              <a:gd name="connsiteY10" fmla="*/ 1463603 h 3317534"/>
              <a:gd name="connsiteX11" fmla="*/ 1190723 w 5631537"/>
              <a:gd name="connsiteY11" fmla="*/ 1504084 h 3317534"/>
              <a:gd name="connsiteX12" fmla="*/ 1240729 w 5631537"/>
              <a:gd name="connsiteY12" fmla="*/ 1454078 h 3317534"/>
              <a:gd name="connsiteX13" fmla="*/ 1233585 w 5631537"/>
              <a:gd name="connsiteY13" fmla="*/ 1377878 h 3317534"/>
              <a:gd name="connsiteX14" fmla="*/ 1240729 w 5631537"/>
              <a:gd name="connsiteY14" fmla="*/ 1215953 h 3317534"/>
              <a:gd name="connsiteX15" fmla="*/ 1428848 w 5631537"/>
              <a:gd name="connsiteY15" fmla="*/ 854003 h 3317534"/>
              <a:gd name="connsiteX16" fmla="*/ 1607441 w 5631537"/>
              <a:gd name="connsiteY16" fmla="*/ 587303 h 3317534"/>
              <a:gd name="connsiteX17" fmla="*/ 1698479 w 5631537"/>
              <a:gd name="connsiteY17" fmla="*/ 495753 h 3317534"/>
              <a:gd name="connsiteX18" fmla="*/ 1897954 w 5631537"/>
              <a:gd name="connsiteY18" fmla="*/ 353940 h 3317534"/>
              <a:gd name="connsiteX19" fmla="*/ 2159340 w 5631537"/>
              <a:gd name="connsiteY19" fmla="*/ 230332 h 3317534"/>
              <a:gd name="connsiteX20" fmla="*/ 2242468 w 5631537"/>
              <a:gd name="connsiteY20" fmla="*/ 123293 h 3317534"/>
              <a:gd name="connsiteX21" fmla="*/ 2376585 w 5631537"/>
              <a:gd name="connsiteY21" fmla="*/ 111053 h 3317534"/>
              <a:gd name="connsiteX22" fmla="*/ 2476598 w 5631537"/>
              <a:gd name="connsiteY22" fmla="*/ 70571 h 3317534"/>
              <a:gd name="connsiteX23" fmla="*/ 2628998 w 5631537"/>
              <a:gd name="connsiteY23" fmla="*/ 65809 h 3317534"/>
              <a:gd name="connsiteX24" fmla="*/ 2802829 w 5631537"/>
              <a:gd name="connsiteY24" fmla="*/ 68190 h 3317534"/>
              <a:gd name="connsiteX25" fmla="*/ 3007616 w 5631537"/>
              <a:gd name="connsiteY25" fmla="*/ 96765 h 3317534"/>
              <a:gd name="connsiteX26" fmla="*/ 3151180 w 5631537"/>
              <a:gd name="connsiteY26" fmla="*/ 134373 h 3317534"/>
              <a:gd name="connsiteX27" fmla="*/ 3335442 w 5631537"/>
              <a:gd name="connsiteY27" fmla="*/ 105798 h 3317534"/>
              <a:gd name="connsiteX28" fmla="*/ 3564829 w 5631537"/>
              <a:gd name="connsiteY28" fmla="*/ 177728 h 3317534"/>
              <a:gd name="connsiteX29" fmla="*/ 3799628 w 5631537"/>
              <a:gd name="connsiteY29" fmla="*/ 298660 h 3317534"/>
              <a:gd name="connsiteX30" fmla="*/ 4191098 w 5631537"/>
              <a:gd name="connsiteY30" fmla="*/ 411090 h 3317534"/>
              <a:gd name="connsiteX31" fmla="*/ 4215166 w 5631537"/>
              <a:gd name="connsiteY31" fmla="*/ 429923 h 3317534"/>
              <a:gd name="connsiteX32" fmla="*/ 4185134 w 5631537"/>
              <a:gd name="connsiteY32" fmla="*/ 464088 h 3317534"/>
              <a:gd name="connsiteX33" fmla="*/ 4005360 w 5631537"/>
              <a:gd name="connsiteY33" fmla="*/ 465859 h 3317534"/>
              <a:gd name="connsiteX34" fmla="*/ 3993454 w 5631537"/>
              <a:gd name="connsiteY34" fmla="*/ 496815 h 3317534"/>
              <a:gd name="connsiteX35" fmla="*/ 3795810 w 5631537"/>
              <a:gd name="connsiteY35" fmla="*/ 451571 h 3317534"/>
              <a:gd name="connsiteX36" fmla="*/ 3783904 w 5631537"/>
              <a:gd name="connsiteY36" fmla="*/ 413471 h 3317534"/>
              <a:gd name="connsiteX37" fmla="*/ 3586260 w 5631537"/>
              <a:gd name="connsiteY37" fmla="*/ 368228 h 3317534"/>
              <a:gd name="connsiteX38" fmla="*/ 3564829 w 5631537"/>
              <a:gd name="connsiteY38" fmla="*/ 396802 h 3317534"/>
              <a:gd name="connsiteX39" fmla="*/ 3398142 w 5631537"/>
              <a:gd name="connsiteY39" fmla="*/ 361084 h 3317534"/>
              <a:gd name="connsiteX40" fmla="*/ 3388616 w 5631537"/>
              <a:gd name="connsiteY40" fmla="*/ 318221 h 3317534"/>
              <a:gd name="connsiteX41" fmla="*/ 3199414 w 5631537"/>
              <a:gd name="connsiteY41" fmla="*/ 281263 h 3317534"/>
              <a:gd name="connsiteX42" fmla="*/ 3004901 w 5631537"/>
              <a:gd name="connsiteY42" fmla="*/ 919891 h 3317534"/>
              <a:gd name="connsiteX43" fmla="*/ 3479438 w 5631537"/>
              <a:gd name="connsiteY43" fmla="*/ 1067095 h 3317534"/>
              <a:gd name="connsiteX44" fmla="*/ 3681825 w 5631537"/>
              <a:gd name="connsiteY44" fmla="*/ 1496291 h 3317534"/>
              <a:gd name="connsiteX45" fmla="*/ 3848492 w 5631537"/>
              <a:gd name="connsiteY45" fmla="*/ 1477969 h 3317534"/>
              <a:gd name="connsiteX46" fmla="*/ 3717957 w 5631537"/>
              <a:gd name="connsiteY46" fmla="*/ 1003529 h 3317534"/>
              <a:gd name="connsiteX47" fmla="*/ 4011126 w 5631537"/>
              <a:gd name="connsiteY47" fmla="*/ 850008 h 3317534"/>
              <a:gd name="connsiteX48" fmla="*/ 4059676 w 5631537"/>
              <a:gd name="connsiteY48" fmla="*/ 899286 h 3317534"/>
              <a:gd name="connsiteX49" fmla="*/ 4106160 w 5631537"/>
              <a:gd name="connsiteY49" fmla="*/ 807874 h 3317534"/>
              <a:gd name="connsiteX50" fmla="*/ 5344370 w 5631537"/>
              <a:gd name="connsiteY50" fmla="*/ 476092 h 3317534"/>
              <a:gd name="connsiteX51" fmla="*/ 5555967 w 5631537"/>
              <a:gd name="connsiteY51" fmla="*/ 423193 h 3317534"/>
              <a:gd name="connsiteX52" fmla="*/ 5555967 w 5631537"/>
              <a:gd name="connsiteY52" fmla="*/ 476092 h 3317534"/>
              <a:gd name="connsiteX53" fmla="*/ 5344370 w 5631537"/>
              <a:gd name="connsiteY53" fmla="*/ 929514 h 3317534"/>
              <a:gd name="connsiteX54" fmla="*/ 5061966 w 5631537"/>
              <a:gd name="connsiteY54" fmla="*/ 1837184 h 3317534"/>
              <a:gd name="connsiteX55" fmla="*/ 5004304 w 5631537"/>
              <a:gd name="connsiteY55" fmla="*/ 2395577 h 3317534"/>
              <a:gd name="connsiteX56" fmla="*/ 4981633 w 5631537"/>
              <a:gd name="connsiteY56" fmla="*/ 3317534 h 3317534"/>
              <a:gd name="connsiteX57" fmla="*/ 5627188 w 5631537"/>
              <a:gd name="connsiteY57" fmla="*/ 3315566 h 3317534"/>
              <a:gd name="connsiteX58" fmla="*/ 5631537 w 5631537"/>
              <a:gd name="connsiteY58" fmla="*/ 0 h 3317534"/>
              <a:gd name="connsiteX59" fmla="*/ 1467617 w 5631537"/>
              <a:gd name="connsiteY59" fmla="*/ 0 h 3317534"/>
              <a:gd name="connsiteX60" fmla="*/ 1248463 w 5631537"/>
              <a:gd name="connsiteY60" fmla="*/ 136026 h 3317534"/>
              <a:gd name="connsiteX61" fmla="*/ 969267 w 5631537"/>
              <a:gd name="connsiteY61" fmla="*/ 639966 h 3317534"/>
              <a:gd name="connsiteX62" fmla="*/ 971648 w 5631537"/>
              <a:gd name="connsiteY62" fmla="*/ 1216681 h 3317534"/>
              <a:gd name="connsiteX63" fmla="*/ 620502 w 5631537"/>
              <a:gd name="connsiteY63" fmla="*/ 1230555 h 3317534"/>
              <a:gd name="connsiteX64" fmla="*/ 433130 w 5631537"/>
              <a:gd name="connsiteY64" fmla="*/ 1629936 h 3317534"/>
              <a:gd name="connsiteX65" fmla="*/ 273942 w 5631537"/>
              <a:gd name="connsiteY65" fmla="*/ 1796978 h 3317534"/>
              <a:gd name="connsiteX66" fmla="*/ 103298 w 5631537"/>
              <a:gd name="connsiteY66" fmla="*/ 1858930 h 3317534"/>
              <a:gd name="connsiteX67" fmla="*/ 0 w 5631537"/>
              <a:gd name="connsiteY67" fmla="*/ 1875697 h 3317534"/>
              <a:gd name="connsiteX68" fmla="*/ 9111 w 5631537"/>
              <a:gd name="connsiteY68" fmla="*/ 3173950 h 3317534"/>
              <a:gd name="connsiteX69" fmla="*/ 99795 w 5631537"/>
              <a:gd name="connsiteY69" fmla="*/ 3083266 h 3317534"/>
              <a:gd name="connsiteX70" fmla="*/ 651458 w 5631537"/>
              <a:gd name="connsiteY70" fmla="*/ 2841441 h 3317534"/>
              <a:gd name="connsiteX71" fmla="*/ 772370 w 5631537"/>
              <a:gd name="connsiteY71" fmla="*/ 2894340 h 3317534"/>
              <a:gd name="connsiteX72" fmla="*/ 704357 w 5631537"/>
              <a:gd name="connsiteY72" fmla="*/ 2803656 h 3317534"/>
              <a:gd name="connsiteX73" fmla="*/ 643901 w 5631537"/>
              <a:gd name="connsiteY73" fmla="*/ 2350235 h 3317534"/>
              <a:gd name="connsiteX74" fmla="*/ 349177 w 5631537"/>
              <a:gd name="connsiteY74" fmla="*/ 2486261 h 3317534"/>
              <a:gd name="connsiteX75" fmla="*/ 326506 w 5631537"/>
              <a:gd name="connsiteY75" fmla="*/ 2584502 h 3317534"/>
              <a:gd name="connsiteX76" fmla="*/ 258493 w 5631537"/>
              <a:gd name="connsiteY76" fmla="*/ 2607173 h 3317534"/>
              <a:gd name="connsiteX77" fmla="*/ 205593 w 5631537"/>
              <a:gd name="connsiteY77" fmla="*/ 2644959 h 3317534"/>
              <a:gd name="connsiteX78" fmla="*/ 24225 w 5631537"/>
              <a:gd name="connsiteY78" fmla="*/ 2675187 h 3317534"/>
              <a:gd name="connsiteX79" fmla="*/ 31782 w 5631537"/>
              <a:gd name="connsiteY79" fmla="*/ 2501375 h 3317534"/>
              <a:gd name="connsiteX0" fmla="*/ 31782 w 5631537"/>
              <a:gd name="connsiteY0" fmla="*/ 2501375 h 3317534"/>
              <a:gd name="connsiteX1" fmla="*/ 464442 w 5631537"/>
              <a:gd name="connsiteY1" fmla="*/ 2358953 h 3317534"/>
              <a:gd name="connsiteX2" fmla="*/ 577955 w 5631537"/>
              <a:gd name="connsiteY2" fmla="*/ 2331086 h 3317534"/>
              <a:gd name="connsiteX3" fmla="*/ 719235 w 5631537"/>
              <a:gd name="connsiteY3" fmla="*/ 2104159 h 3317534"/>
              <a:gd name="connsiteX4" fmla="*/ 854966 w 5631537"/>
              <a:gd name="connsiteY4" fmla="*/ 1992240 h 3317534"/>
              <a:gd name="connsiteX5" fmla="*/ 940691 w 5631537"/>
              <a:gd name="connsiteY5" fmla="*/ 1899371 h 3317534"/>
              <a:gd name="connsiteX6" fmla="*/ 1035941 w 5631537"/>
              <a:gd name="connsiteY6" fmla="*/ 1718396 h 3317534"/>
              <a:gd name="connsiteX7" fmla="*/ 1047848 w 5631537"/>
              <a:gd name="connsiteY7" fmla="*/ 1642196 h 3317534"/>
              <a:gd name="connsiteX8" fmla="*/ 1082208 w 5631537"/>
              <a:gd name="connsiteY8" fmla="*/ 1586975 h 3317534"/>
              <a:gd name="connsiteX9" fmla="*/ 1047848 w 5631537"/>
              <a:gd name="connsiteY9" fmla="*/ 1542184 h 3317534"/>
              <a:gd name="connsiteX10" fmla="*/ 1116904 w 5631537"/>
              <a:gd name="connsiteY10" fmla="*/ 1463603 h 3317534"/>
              <a:gd name="connsiteX11" fmla="*/ 1190723 w 5631537"/>
              <a:gd name="connsiteY11" fmla="*/ 1504084 h 3317534"/>
              <a:gd name="connsiteX12" fmla="*/ 1240729 w 5631537"/>
              <a:gd name="connsiteY12" fmla="*/ 1454078 h 3317534"/>
              <a:gd name="connsiteX13" fmla="*/ 1233585 w 5631537"/>
              <a:gd name="connsiteY13" fmla="*/ 1377878 h 3317534"/>
              <a:gd name="connsiteX14" fmla="*/ 1240729 w 5631537"/>
              <a:gd name="connsiteY14" fmla="*/ 1215953 h 3317534"/>
              <a:gd name="connsiteX15" fmla="*/ 1428848 w 5631537"/>
              <a:gd name="connsiteY15" fmla="*/ 854003 h 3317534"/>
              <a:gd name="connsiteX16" fmla="*/ 1607441 w 5631537"/>
              <a:gd name="connsiteY16" fmla="*/ 587303 h 3317534"/>
              <a:gd name="connsiteX17" fmla="*/ 1698479 w 5631537"/>
              <a:gd name="connsiteY17" fmla="*/ 495753 h 3317534"/>
              <a:gd name="connsiteX18" fmla="*/ 1897954 w 5631537"/>
              <a:gd name="connsiteY18" fmla="*/ 353940 h 3317534"/>
              <a:gd name="connsiteX19" fmla="*/ 2159340 w 5631537"/>
              <a:gd name="connsiteY19" fmla="*/ 230332 h 3317534"/>
              <a:gd name="connsiteX20" fmla="*/ 2242468 w 5631537"/>
              <a:gd name="connsiteY20" fmla="*/ 123293 h 3317534"/>
              <a:gd name="connsiteX21" fmla="*/ 2376585 w 5631537"/>
              <a:gd name="connsiteY21" fmla="*/ 111053 h 3317534"/>
              <a:gd name="connsiteX22" fmla="*/ 2476598 w 5631537"/>
              <a:gd name="connsiteY22" fmla="*/ 70571 h 3317534"/>
              <a:gd name="connsiteX23" fmla="*/ 2628998 w 5631537"/>
              <a:gd name="connsiteY23" fmla="*/ 65809 h 3317534"/>
              <a:gd name="connsiteX24" fmla="*/ 2802829 w 5631537"/>
              <a:gd name="connsiteY24" fmla="*/ 68190 h 3317534"/>
              <a:gd name="connsiteX25" fmla="*/ 3007616 w 5631537"/>
              <a:gd name="connsiteY25" fmla="*/ 96765 h 3317534"/>
              <a:gd name="connsiteX26" fmla="*/ 3151180 w 5631537"/>
              <a:gd name="connsiteY26" fmla="*/ 134373 h 3317534"/>
              <a:gd name="connsiteX27" fmla="*/ 3335442 w 5631537"/>
              <a:gd name="connsiteY27" fmla="*/ 105798 h 3317534"/>
              <a:gd name="connsiteX28" fmla="*/ 3564829 w 5631537"/>
              <a:gd name="connsiteY28" fmla="*/ 177728 h 3317534"/>
              <a:gd name="connsiteX29" fmla="*/ 3799628 w 5631537"/>
              <a:gd name="connsiteY29" fmla="*/ 298660 h 3317534"/>
              <a:gd name="connsiteX30" fmla="*/ 4191098 w 5631537"/>
              <a:gd name="connsiteY30" fmla="*/ 411090 h 3317534"/>
              <a:gd name="connsiteX31" fmla="*/ 4215166 w 5631537"/>
              <a:gd name="connsiteY31" fmla="*/ 429923 h 3317534"/>
              <a:gd name="connsiteX32" fmla="*/ 4185134 w 5631537"/>
              <a:gd name="connsiteY32" fmla="*/ 464088 h 3317534"/>
              <a:gd name="connsiteX33" fmla="*/ 4005360 w 5631537"/>
              <a:gd name="connsiteY33" fmla="*/ 465859 h 3317534"/>
              <a:gd name="connsiteX34" fmla="*/ 3993454 w 5631537"/>
              <a:gd name="connsiteY34" fmla="*/ 496815 h 3317534"/>
              <a:gd name="connsiteX35" fmla="*/ 3795810 w 5631537"/>
              <a:gd name="connsiteY35" fmla="*/ 451571 h 3317534"/>
              <a:gd name="connsiteX36" fmla="*/ 3783904 w 5631537"/>
              <a:gd name="connsiteY36" fmla="*/ 413471 h 3317534"/>
              <a:gd name="connsiteX37" fmla="*/ 3586260 w 5631537"/>
              <a:gd name="connsiteY37" fmla="*/ 368228 h 3317534"/>
              <a:gd name="connsiteX38" fmla="*/ 3564829 w 5631537"/>
              <a:gd name="connsiteY38" fmla="*/ 396802 h 3317534"/>
              <a:gd name="connsiteX39" fmla="*/ 3398142 w 5631537"/>
              <a:gd name="connsiteY39" fmla="*/ 361084 h 3317534"/>
              <a:gd name="connsiteX40" fmla="*/ 3388616 w 5631537"/>
              <a:gd name="connsiteY40" fmla="*/ 318221 h 3317534"/>
              <a:gd name="connsiteX41" fmla="*/ 3199414 w 5631537"/>
              <a:gd name="connsiteY41" fmla="*/ 281263 h 3317534"/>
              <a:gd name="connsiteX42" fmla="*/ 3004901 w 5631537"/>
              <a:gd name="connsiteY42" fmla="*/ 919891 h 3317534"/>
              <a:gd name="connsiteX43" fmla="*/ 3479438 w 5631537"/>
              <a:gd name="connsiteY43" fmla="*/ 1067095 h 3317534"/>
              <a:gd name="connsiteX44" fmla="*/ 3681825 w 5631537"/>
              <a:gd name="connsiteY44" fmla="*/ 1496291 h 3317534"/>
              <a:gd name="connsiteX45" fmla="*/ 3848492 w 5631537"/>
              <a:gd name="connsiteY45" fmla="*/ 1477969 h 3317534"/>
              <a:gd name="connsiteX46" fmla="*/ 3717957 w 5631537"/>
              <a:gd name="connsiteY46" fmla="*/ 1003529 h 3317534"/>
              <a:gd name="connsiteX47" fmla="*/ 4011126 w 5631537"/>
              <a:gd name="connsiteY47" fmla="*/ 850008 h 3317534"/>
              <a:gd name="connsiteX48" fmla="*/ 4059676 w 5631537"/>
              <a:gd name="connsiteY48" fmla="*/ 899286 h 3317534"/>
              <a:gd name="connsiteX49" fmla="*/ 4106160 w 5631537"/>
              <a:gd name="connsiteY49" fmla="*/ 807874 h 3317534"/>
              <a:gd name="connsiteX50" fmla="*/ 5344370 w 5631537"/>
              <a:gd name="connsiteY50" fmla="*/ 476092 h 3317534"/>
              <a:gd name="connsiteX51" fmla="*/ 5555967 w 5631537"/>
              <a:gd name="connsiteY51" fmla="*/ 423193 h 3317534"/>
              <a:gd name="connsiteX52" fmla="*/ 5555967 w 5631537"/>
              <a:gd name="connsiteY52" fmla="*/ 476092 h 3317534"/>
              <a:gd name="connsiteX53" fmla="*/ 5344370 w 5631537"/>
              <a:gd name="connsiteY53" fmla="*/ 929514 h 3317534"/>
              <a:gd name="connsiteX54" fmla="*/ 5061966 w 5631537"/>
              <a:gd name="connsiteY54" fmla="*/ 1837184 h 3317534"/>
              <a:gd name="connsiteX55" fmla="*/ 5004304 w 5631537"/>
              <a:gd name="connsiteY55" fmla="*/ 2395577 h 3317534"/>
              <a:gd name="connsiteX56" fmla="*/ 4981633 w 5631537"/>
              <a:gd name="connsiteY56" fmla="*/ 3317534 h 3317534"/>
              <a:gd name="connsiteX57" fmla="*/ 5627188 w 5631537"/>
              <a:gd name="connsiteY57" fmla="*/ 3315566 h 3317534"/>
              <a:gd name="connsiteX58" fmla="*/ 5631537 w 5631537"/>
              <a:gd name="connsiteY58" fmla="*/ 0 h 3317534"/>
              <a:gd name="connsiteX59" fmla="*/ 1467617 w 5631537"/>
              <a:gd name="connsiteY59" fmla="*/ 0 h 3317534"/>
              <a:gd name="connsiteX60" fmla="*/ 1248463 w 5631537"/>
              <a:gd name="connsiteY60" fmla="*/ 136026 h 3317534"/>
              <a:gd name="connsiteX61" fmla="*/ 969267 w 5631537"/>
              <a:gd name="connsiteY61" fmla="*/ 639966 h 3317534"/>
              <a:gd name="connsiteX62" fmla="*/ 971648 w 5631537"/>
              <a:gd name="connsiteY62" fmla="*/ 1216681 h 3317534"/>
              <a:gd name="connsiteX63" fmla="*/ 620502 w 5631537"/>
              <a:gd name="connsiteY63" fmla="*/ 1230555 h 3317534"/>
              <a:gd name="connsiteX64" fmla="*/ 433130 w 5631537"/>
              <a:gd name="connsiteY64" fmla="*/ 1629936 h 3317534"/>
              <a:gd name="connsiteX65" fmla="*/ 273942 w 5631537"/>
              <a:gd name="connsiteY65" fmla="*/ 1796978 h 3317534"/>
              <a:gd name="connsiteX66" fmla="*/ 103298 w 5631537"/>
              <a:gd name="connsiteY66" fmla="*/ 1858930 h 3317534"/>
              <a:gd name="connsiteX67" fmla="*/ 0 w 5631537"/>
              <a:gd name="connsiteY67" fmla="*/ 1875697 h 3317534"/>
              <a:gd name="connsiteX68" fmla="*/ 9111 w 5631537"/>
              <a:gd name="connsiteY68" fmla="*/ 3173950 h 3317534"/>
              <a:gd name="connsiteX69" fmla="*/ 99795 w 5631537"/>
              <a:gd name="connsiteY69" fmla="*/ 3083266 h 3317534"/>
              <a:gd name="connsiteX70" fmla="*/ 651458 w 5631537"/>
              <a:gd name="connsiteY70" fmla="*/ 2841441 h 3317534"/>
              <a:gd name="connsiteX71" fmla="*/ 772370 w 5631537"/>
              <a:gd name="connsiteY71" fmla="*/ 2894340 h 3317534"/>
              <a:gd name="connsiteX72" fmla="*/ 704357 w 5631537"/>
              <a:gd name="connsiteY72" fmla="*/ 2803656 h 3317534"/>
              <a:gd name="connsiteX73" fmla="*/ 643901 w 5631537"/>
              <a:gd name="connsiteY73" fmla="*/ 2350235 h 3317534"/>
              <a:gd name="connsiteX74" fmla="*/ 349177 w 5631537"/>
              <a:gd name="connsiteY74" fmla="*/ 2486261 h 3317534"/>
              <a:gd name="connsiteX75" fmla="*/ 326506 w 5631537"/>
              <a:gd name="connsiteY75" fmla="*/ 2584502 h 3317534"/>
              <a:gd name="connsiteX76" fmla="*/ 258493 w 5631537"/>
              <a:gd name="connsiteY76" fmla="*/ 2607173 h 3317534"/>
              <a:gd name="connsiteX77" fmla="*/ 205593 w 5631537"/>
              <a:gd name="connsiteY77" fmla="*/ 2644959 h 3317534"/>
              <a:gd name="connsiteX78" fmla="*/ 24225 w 5631537"/>
              <a:gd name="connsiteY78" fmla="*/ 2675187 h 3317534"/>
              <a:gd name="connsiteX79" fmla="*/ 31782 w 5631537"/>
              <a:gd name="connsiteY79" fmla="*/ 2501375 h 3317534"/>
              <a:gd name="connsiteX0" fmla="*/ 31782 w 5631537"/>
              <a:gd name="connsiteY0" fmla="*/ 2501375 h 3317534"/>
              <a:gd name="connsiteX1" fmla="*/ 359667 w 5631537"/>
              <a:gd name="connsiteY1" fmla="*/ 2394671 h 3317534"/>
              <a:gd name="connsiteX2" fmla="*/ 464442 w 5631537"/>
              <a:gd name="connsiteY2" fmla="*/ 2358953 h 3317534"/>
              <a:gd name="connsiteX3" fmla="*/ 577955 w 5631537"/>
              <a:gd name="connsiteY3" fmla="*/ 2331086 h 3317534"/>
              <a:gd name="connsiteX4" fmla="*/ 719235 w 5631537"/>
              <a:gd name="connsiteY4" fmla="*/ 2104159 h 3317534"/>
              <a:gd name="connsiteX5" fmla="*/ 854966 w 5631537"/>
              <a:gd name="connsiteY5" fmla="*/ 1992240 h 3317534"/>
              <a:gd name="connsiteX6" fmla="*/ 940691 w 5631537"/>
              <a:gd name="connsiteY6" fmla="*/ 1899371 h 3317534"/>
              <a:gd name="connsiteX7" fmla="*/ 1035941 w 5631537"/>
              <a:gd name="connsiteY7" fmla="*/ 1718396 h 3317534"/>
              <a:gd name="connsiteX8" fmla="*/ 1047848 w 5631537"/>
              <a:gd name="connsiteY8" fmla="*/ 1642196 h 3317534"/>
              <a:gd name="connsiteX9" fmla="*/ 1082208 w 5631537"/>
              <a:gd name="connsiteY9" fmla="*/ 1586975 h 3317534"/>
              <a:gd name="connsiteX10" fmla="*/ 1047848 w 5631537"/>
              <a:gd name="connsiteY10" fmla="*/ 1542184 h 3317534"/>
              <a:gd name="connsiteX11" fmla="*/ 1116904 w 5631537"/>
              <a:gd name="connsiteY11" fmla="*/ 1463603 h 3317534"/>
              <a:gd name="connsiteX12" fmla="*/ 1190723 w 5631537"/>
              <a:gd name="connsiteY12" fmla="*/ 1504084 h 3317534"/>
              <a:gd name="connsiteX13" fmla="*/ 1240729 w 5631537"/>
              <a:gd name="connsiteY13" fmla="*/ 1454078 h 3317534"/>
              <a:gd name="connsiteX14" fmla="*/ 1233585 w 5631537"/>
              <a:gd name="connsiteY14" fmla="*/ 1377878 h 3317534"/>
              <a:gd name="connsiteX15" fmla="*/ 1240729 w 5631537"/>
              <a:gd name="connsiteY15" fmla="*/ 1215953 h 3317534"/>
              <a:gd name="connsiteX16" fmla="*/ 1428848 w 5631537"/>
              <a:gd name="connsiteY16" fmla="*/ 854003 h 3317534"/>
              <a:gd name="connsiteX17" fmla="*/ 1607441 w 5631537"/>
              <a:gd name="connsiteY17" fmla="*/ 587303 h 3317534"/>
              <a:gd name="connsiteX18" fmla="*/ 1698479 w 5631537"/>
              <a:gd name="connsiteY18" fmla="*/ 495753 h 3317534"/>
              <a:gd name="connsiteX19" fmla="*/ 1897954 w 5631537"/>
              <a:gd name="connsiteY19" fmla="*/ 353940 h 3317534"/>
              <a:gd name="connsiteX20" fmla="*/ 2159340 w 5631537"/>
              <a:gd name="connsiteY20" fmla="*/ 230332 h 3317534"/>
              <a:gd name="connsiteX21" fmla="*/ 2242468 w 5631537"/>
              <a:gd name="connsiteY21" fmla="*/ 123293 h 3317534"/>
              <a:gd name="connsiteX22" fmla="*/ 2376585 w 5631537"/>
              <a:gd name="connsiteY22" fmla="*/ 111053 h 3317534"/>
              <a:gd name="connsiteX23" fmla="*/ 2476598 w 5631537"/>
              <a:gd name="connsiteY23" fmla="*/ 70571 h 3317534"/>
              <a:gd name="connsiteX24" fmla="*/ 2628998 w 5631537"/>
              <a:gd name="connsiteY24" fmla="*/ 65809 h 3317534"/>
              <a:gd name="connsiteX25" fmla="*/ 2802829 w 5631537"/>
              <a:gd name="connsiteY25" fmla="*/ 68190 h 3317534"/>
              <a:gd name="connsiteX26" fmla="*/ 3007616 w 5631537"/>
              <a:gd name="connsiteY26" fmla="*/ 96765 h 3317534"/>
              <a:gd name="connsiteX27" fmla="*/ 3151180 w 5631537"/>
              <a:gd name="connsiteY27" fmla="*/ 134373 h 3317534"/>
              <a:gd name="connsiteX28" fmla="*/ 3335442 w 5631537"/>
              <a:gd name="connsiteY28" fmla="*/ 105798 h 3317534"/>
              <a:gd name="connsiteX29" fmla="*/ 3564829 w 5631537"/>
              <a:gd name="connsiteY29" fmla="*/ 177728 h 3317534"/>
              <a:gd name="connsiteX30" fmla="*/ 3799628 w 5631537"/>
              <a:gd name="connsiteY30" fmla="*/ 298660 h 3317534"/>
              <a:gd name="connsiteX31" fmla="*/ 4191098 w 5631537"/>
              <a:gd name="connsiteY31" fmla="*/ 411090 h 3317534"/>
              <a:gd name="connsiteX32" fmla="*/ 4215166 w 5631537"/>
              <a:gd name="connsiteY32" fmla="*/ 429923 h 3317534"/>
              <a:gd name="connsiteX33" fmla="*/ 4185134 w 5631537"/>
              <a:gd name="connsiteY33" fmla="*/ 464088 h 3317534"/>
              <a:gd name="connsiteX34" fmla="*/ 4005360 w 5631537"/>
              <a:gd name="connsiteY34" fmla="*/ 465859 h 3317534"/>
              <a:gd name="connsiteX35" fmla="*/ 3993454 w 5631537"/>
              <a:gd name="connsiteY35" fmla="*/ 496815 h 3317534"/>
              <a:gd name="connsiteX36" fmla="*/ 3795810 w 5631537"/>
              <a:gd name="connsiteY36" fmla="*/ 451571 h 3317534"/>
              <a:gd name="connsiteX37" fmla="*/ 3783904 w 5631537"/>
              <a:gd name="connsiteY37" fmla="*/ 413471 h 3317534"/>
              <a:gd name="connsiteX38" fmla="*/ 3586260 w 5631537"/>
              <a:gd name="connsiteY38" fmla="*/ 368228 h 3317534"/>
              <a:gd name="connsiteX39" fmla="*/ 3564829 w 5631537"/>
              <a:gd name="connsiteY39" fmla="*/ 396802 h 3317534"/>
              <a:gd name="connsiteX40" fmla="*/ 3398142 w 5631537"/>
              <a:gd name="connsiteY40" fmla="*/ 361084 h 3317534"/>
              <a:gd name="connsiteX41" fmla="*/ 3388616 w 5631537"/>
              <a:gd name="connsiteY41" fmla="*/ 318221 h 3317534"/>
              <a:gd name="connsiteX42" fmla="*/ 3199414 w 5631537"/>
              <a:gd name="connsiteY42" fmla="*/ 281263 h 3317534"/>
              <a:gd name="connsiteX43" fmla="*/ 3004901 w 5631537"/>
              <a:gd name="connsiteY43" fmla="*/ 919891 h 3317534"/>
              <a:gd name="connsiteX44" fmla="*/ 3479438 w 5631537"/>
              <a:gd name="connsiteY44" fmla="*/ 1067095 h 3317534"/>
              <a:gd name="connsiteX45" fmla="*/ 3681825 w 5631537"/>
              <a:gd name="connsiteY45" fmla="*/ 1496291 h 3317534"/>
              <a:gd name="connsiteX46" fmla="*/ 3848492 w 5631537"/>
              <a:gd name="connsiteY46" fmla="*/ 1477969 h 3317534"/>
              <a:gd name="connsiteX47" fmla="*/ 3717957 w 5631537"/>
              <a:gd name="connsiteY47" fmla="*/ 1003529 h 3317534"/>
              <a:gd name="connsiteX48" fmla="*/ 4011126 w 5631537"/>
              <a:gd name="connsiteY48" fmla="*/ 850008 h 3317534"/>
              <a:gd name="connsiteX49" fmla="*/ 4059676 w 5631537"/>
              <a:gd name="connsiteY49" fmla="*/ 899286 h 3317534"/>
              <a:gd name="connsiteX50" fmla="*/ 4106160 w 5631537"/>
              <a:gd name="connsiteY50" fmla="*/ 807874 h 3317534"/>
              <a:gd name="connsiteX51" fmla="*/ 5344370 w 5631537"/>
              <a:gd name="connsiteY51" fmla="*/ 476092 h 3317534"/>
              <a:gd name="connsiteX52" fmla="*/ 5555967 w 5631537"/>
              <a:gd name="connsiteY52" fmla="*/ 423193 h 3317534"/>
              <a:gd name="connsiteX53" fmla="*/ 5555967 w 5631537"/>
              <a:gd name="connsiteY53" fmla="*/ 476092 h 3317534"/>
              <a:gd name="connsiteX54" fmla="*/ 5344370 w 5631537"/>
              <a:gd name="connsiteY54" fmla="*/ 929514 h 3317534"/>
              <a:gd name="connsiteX55" fmla="*/ 5061966 w 5631537"/>
              <a:gd name="connsiteY55" fmla="*/ 1837184 h 3317534"/>
              <a:gd name="connsiteX56" fmla="*/ 5004304 w 5631537"/>
              <a:gd name="connsiteY56" fmla="*/ 2395577 h 3317534"/>
              <a:gd name="connsiteX57" fmla="*/ 4981633 w 5631537"/>
              <a:gd name="connsiteY57" fmla="*/ 3317534 h 3317534"/>
              <a:gd name="connsiteX58" fmla="*/ 5627188 w 5631537"/>
              <a:gd name="connsiteY58" fmla="*/ 3315566 h 3317534"/>
              <a:gd name="connsiteX59" fmla="*/ 5631537 w 5631537"/>
              <a:gd name="connsiteY59" fmla="*/ 0 h 3317534"/>
              <a:gd name="connsiteX60" fmla="*/ 1467617 w 5631537"/>
              <a:gd name="connsiteY60" fmla="*/ 0 h 3317534"/>
              <a:gd name="connsiteX61" fmla="*/ 1248463 w 5631537"/>
              <a:gd name="connsiteY61" fmla="*/ 136026 h 3317534"/>
              <a:gd name="connsiteX62" fmla="*/ 969267 w 5631537"/>
              <a:gd name="connsiteY62" fmla="*/ 639966 h 3317534"/>
              <a:gd name="connsiteX63" fmla="*/ 971648 w 5631537"/>
              <a:gd name="connsiteY63" fmla="*/ 1216681 h 3317534"/>
              <a:gd name="connsiteX64" fmla="*/ 620502 w 5631537"/>
              <a:gd name="connsiteY64" fmla="*/ 1230555 h 3317534"/>
              <a:gd name="connsiteX65" fmla="*/ 433130 w 5631537"/>
              <a:gd name="connsiteY65" fmla="*/ 1629936 h 3317534"/>
              <a:gd name="connsiteX66" fmla="*/ 273942 w 5631537"/>
              <a:gd name="connsiteY66" fmla="*/ 1796978 h 3317534"/>
              <a:gd name="connsiteX67" fmla="*/ 103298 w 5631537"/>
              <a:gd name="connsiteY67" fmla="*/ 1858930 h 3317534"/>
              <a:gd name="connsiteX68" fmla="*/ 0 w 5631537"/>
              <a:gd name="connsiteY68" fmla="*/ 1875697 h 3317534"/>
              <a:gd name="connsiteX69" fmla="*/ 9111 w 5631537"/>
              <a:gd name="connsiteY69" fmla="*/ 3173950 h 3317534"/>
              <a:gd name="connsiteX70" fmla="*/ 99795 w 5631537"/>
              <a:gd name="connsiteY70" fmla="*/ 3083266 h 3317534"/>
              <a:gd name="connsiteX71" fmla="*/ 651458 w 5631537"/>
              <a:gd name="connsiteY71" fmla="*/ 2841441 h 3317534"/>
              <a:gd name="connsiteX72" fmla="*/ 772370 w 5631537"/>
              <a:gd name="connsiteY72" fmla="*/ 2894340 h 3317534"/>
              <a:gd name="connsiteX73" fmla="*/ 704357 w 5631537"/>
              <a:gd name="connsiteY73" fmla="*/ 2803656 h 3317534"/>
              <a:gd name="connsiteX74" fmla="*/ 643901 w 5631537"/>
              <a:gd name="connsiteY74" fmla="*/ 2350235 h 3317534"/>
              <a:gd name="connsiteX75" fmla="*/ 349177 w 5631537"/>
              <a:gd name="connsiteY75" fmla="*/ 2486261 h 3317534"/>
              <a:gd name="connsiteX76" fmla="*/ 326506 w 5631537"/>
              <a:gd name="connsiteY76" fmla="*/ 2584502 h 3317534"/>
              <a:gd name="connsiteX77" fmla="*/ 258493 w 5631537"/>
              <a:gd name="connsiteY77" fmla="*/ 2607173 h 3317534"/>
              <a:gd name="connsiteX78" fmla="*/ 205593 w 5631537"/>
              <a:gd name="connsiteY78" fmla="*/ 2644959 h 3317534"/>
              <a:gd name="connsiteX79" fmla="*/ 24225 w 5631537"/>
              <a:gd name="connsiteY79" fmla="*/ 2675187 h 3317534"/>
              <a:gd name="connsiteX80" fmla="*/ 31782 w 5631537"/>
              <a:gd name="connsiteY80" fmla="*/ 2501375 h 3317534"/>
              <a:gd name="connsiteX0" fmla="*/ 31782 w 5631537"/>
              <a:gd name="connsiteY0" fmla="*/ 2501375 h 3317534"/>
              <a:gd name="connsiteX1" fmla="*/ 388242 w 5631537"/>
              <a:gd name="connsiteY1" fmla="*/ 2406578 h 3317534"/>
              <a:gd name="connsiteX2" fmla="*/ 464442 w 5631537"/>
              <a:gd name="connsiteY2" fmla="*/ 2358953 h 3317534"/>
              <a:gd name="connsiteX3" fmla="*/ 577955 w 5631537"/>
              <a:gd name="connsiteY3" fmla="*/ 2331086 h 3317534"/>
              <a:gd name="connsiteX4" fmla="*/ 719235 w 5631537"/>
              <a:gd name="connsiteY4" fmla="*/ 2104159 h 3317534"/>
              <a:gd name="connsiteX5" fmla="*/ 854966 w 5631537"/>
              <a:gd name="connsiteY5" fmla="*/ 1992240 h 3317534"/>
              <a:gd name="connsiteX6" fmla="*/ 940691 w 5631537"/>
              <a:gd name="connsiteY6" fmla="*/ 1899371 h 3317534"/>
              <a:gd name="connsiteX7" fmla="*/ 1035941 w 5631537"/>
              <a:gd name="connsiteY7" fmla="*/ 1718396 h 3317534"/>
              <a:gd name="connsiteX8" fmla="*/ 1047848 w 5631537"/>
              <a:gd name="connsiteY8" fmla="*/ 1642196 h 3317534"/>
              <a:gd name="connsiteX9" fmla="*/ 1082208 w 5631537"/>
              <a:gd name="connsiteY9" fmla="*/ 1586975 h 3317534"/>
              <a:gd name="connsiteX10" fmla="*/ 1047848 w 5631537"/>
              <a:gd name="connsiteY10" fmla="*/ 1542184 h 3317534"/>
              <a:gd name="connsiteX11" fmla="*/ 1116904 w 5631537"/>
              <a:gd name="connsiteY11" fmla="*/ 1463603 h 3317534"/>
              <a:gd name="connsiteX12" fmla="*/ 1190723 w 5631537"/>
              <a:gd name="connsiteY12" fmla="*/ 1504084 h 3317534"/>
              <a:gd name="connsiteX13" fmla="*/ 1240729 w 5631537"/>
              <a:gd name="connsiteY13" fmla="*/ 1454078 h 3317534"/>
              <a:gd name="connsiteX14" fmla="*/ 1233585 w 5631537"/>
              <a:gd name="connsiteY14" fmla="*/ 1377878 h 3317534"/>
              <a:gd name="connsiteX15" fmla="*/ 1240729 w 5631537"/>
              <a:gd name="connsiteY15" fmla="*/ 1215953 h 3317534"/>
              <a:gd name="connsiteX16" fmla="*/ 1428848 w 5631537"/>
              <a:gd name="connsiteY16" fmla="*/ 854003 h 3317534"/>
              <a:gd name="connsiteX17" fmla="*/ 1607441 w 5631537"/>
              <a:gd name="connsiteY17" fmla="*/ 587303 h 3317534"/>
              <a:gd name="connsiteX18" fmla="*/ 1698479 w 5631537"/>
              <a:gd name="connsiteY18" fmla="*/ 495753 h 3317534"/>
              <a:gd name="connsiteX19" fmla="*/ 1897954 w 5631537"/>
              <a:gd name="connsiteY19" fmla="*/ 353940 h 3317534"/>
              <a:gd name="connsiteX20" fmla="*/ 2159340 w 5631537"/>
              <a:gd name="connsiteY20" fmla="*/ 230332 h 3317534"/>
              <a:gd name="connsiteX21" fmla="*/ 2242468 w 5631537"/>
              <a:gd name="connsiteY21" fmla="*/ 123293 h 3317534"/>
              <a:gd name="connsiteX22" fmla="*/ 2376585 w 5631537"/>
              <a:gd name="connsiteY22" fmla="*/ 111053 h 3317534"/>
              <a:gd name="connsiteX23" fmla="*/ 2476598 w 5631537"/>
              <a:gd name="connsiteY23" fmla="*/ 70571 h 3317534"/>
              <a:gd name="connsiteX24" fmla="*/ 2628998 w 5631537"/>
              <a:gd name="connsiteY24" fmla="*/ 65809 h 3317534"/>
              <a:gd name="connsiteX25" fmla="*/ 2802829 w 5631537"/>
              <a:gd name="connsiteY25" fmla="*/ 68190 h 3317534"/>
              <a:gd name="connsiteX26" fmla="*/ 3007616 w 5631537"/>
              <a:gd name="connsiteY26" fmla="*/ 96765 h 3317534"/>
              <a:gd name="connsiteX27" fmla="*/ 3151180 w 5631537"/>
              <a:gd name="connsiteY27" fmla="*/ 134373 h 3317534"/>
              <a:gd name="connsiteX28" fmla="*/ 3335442 w 5631537"/>
              <a:gd name="connsiteY28" fmla="*/ 105798 h 3317534"/>
              <a:gd name="connsiteX29" fmla="*/ 3564829 w 5631537"/>
              <a:gd name="connsiteY29" fmla="*/ 177728 h 3317534"/>
              <a:gd name="connsiteX30" fmla="*/ 3799628 w 5631537"/>
              <a:gd name="connsiteY30" fmla="*/ 298660 h 3317534"/>
              <a:gd name="connsiteX31" fmla="*/ 4191098 w 5631537"/>
              <a:gd name="connsiteY31" fmla="*/ 411090 h 3317534"/>
              <a:gd name="connsiteX32" fmla="*/ 4215166 w 5631537"/>
              <a:gd name="connsiteY32" fmla="*/ 429923 h 3317534"/>
              <a:gd name="connsiteX33" fmla="*/ 4185134 w 5631537"/>
              <a:gd name="connsiteY33" fmla="*/ 464088 h 3317534"/>
              <a:gd name="connsiteX34" fmla="*/ 4005360 w 5631537"/>
              <a:gd name="connsiteY34" fmla="*/ 465859 h 3317534"/>
              <a:gd name="connsiteX35" fmla="*/ 3993454 w 5631537"/>
              <a:gd name="connsiteY35" fmla="*/ 496815 h 3317534"/>
              <a:gd name="connsiteX36" fmla="*/ 3795810 w 5631537"/>
              <a:gd name="connsiteY36" fmla="*/ 451571 h 3317534"/>
              <a:gd name="connsiteX37" fmla="*/ 3783904 w 5631537"/>
              <a:gd name="connsiteY37" fmla="*/ 413471 h 3317534"/>
              <a:gd name="connsiteX38" fmla="*/ 3586260 w 5631537"/>
              <a:gd name="connsiteY38" fmla="*/ 368228 h 3317534"/>
              <a:gd name="connsiteX39" fmla="*/ 3564829 w 5631537"/>
              <a:gd name="connsiteY39" fmla="*/ 396802 h 3317534"/>
              <a:gd name="connsiteX40" fmla="*/ 3398142 w 5631537"/>
              <a:gd name="connsiteY40" fmla="*/ 361084 h 3317534"/>
              <a:gd name="connsiteX41" fmla="*/ 3388616 w 5631537"/>
              <a:gd name="connsiteY41" fmla="*/ 318221 h 3317534"/>
              <a:gd name="connsiteX42" fmla="*/ 3199414 w 5631537"/>
              <a:gd name="connsiteY42" fmla="*/ 281263 h 3317534"/>
              <a:gd name="connsiteX43" fmla="*/ 3004901 w 5631537"/>
              <a:gd name="connsiteY43" fmla="*/ 919891 h 3317534"/>
              <a:gd name="connsiteX44" fmla="*/ 3479438 w 5631537"/>
              <a:gd name="connsiteY44" fmla="*/ 1067095 h 3317534"/>
              <a:gd name="connsiteX45" fmla="*/ 3681825 w 5631537"/>
              <a:gd name="connsiteY45" fmla="*/ 1496291 h 3317534"/>
              <a:gd name="connsiteX46" fmla="*/ 3848492 w 5631537"/>
              <a:gd name="connsiteY46" fmla="*/ 1477969 h 3317534"/>
              <a:gd name="connsiteX47" fmla="*/ 3717957 w 5631537"/>
              <a:gd name="connsiteY47" fmla="*/ 1003529 h 3317534"/>
              <a:gd name="connsiteX48" fmla="*/ 4011126 w 5631537"/>
              <a:gd name="connsiteY48" fmla="*/ 850008 h 3317534"/>
              <a:gd name="connsiteX49" fmla="*/ 4059676 w 5631537"/>
              <a:gd name="connsiteY49" fmla="*/ 899286 h 3317534"/>
              <a:gd name="connsiteX50" fmla="*/ 4106160 w 5631537"/>
              <a:gd name="connsiteY50" fmla="*/ 807874 h 3317534"/>
              <a:gd name="connsiteX51" fmla="*/ 5344370 w 5631537"/>
              <a:gd name="connsiteY51" fmla="*/ 476092 h 3317534"/>
              <a:gd name="connsiteX52" fmla="*/ 5555967 w 5631537"/>
              <a:gd name="connsiteY52" fmla="*/ 423193 h 3317534"/>
              <a:gd name="connsiteX53" fmla="*/ 5555967 w 5631537"/>
              <a:gd name="connsiteY53" fmla="*/ 476092 h 3317534"/>
              <a:gd name="connsiteX54" fmla="*/ 5344370 w 5631537"/>
              <a:gd name="connsiteY54" fmla="*/ 929514 h 3317534"/>
              <a:gd name="connsiteX55" fmla="*/ 5061966 w 5631537"/>
              <a:gd name="connsiteY55" fmla="*/ 1837184 h 3317534"/>
              <a:gd name="connsiteX56" fmla="*/ 5004304 w 5631537"/>
              <a:gd name="connsiteY56" fmla="*/ 2395577 h 3317534"/>
              <a:gd name="connsiteX57" fmla="*/ 4981633 w 5631537"/>
              <a:gd name="connsiteY57" fmla="*/ 3317534 h 3317534"/>
              <a:gd name="connsiteX58" fmla="*/ 5627188 w 5631537"/>
              <a:gd name="connsiteY58" fmla="*/ 3315566 h 3317534"/>
              <a:gd name="connsiteX59" fmla="*/ 5631537 w 5631537"/>
              <a:gd name="connsiteY59" fmla="*/ 0 h 3317534"/>
              <a:gd name="connsiteX60" fmla="*/ 1467617 w 5631537"/>
              <a:gd name="connsiteY60" fmla="*/ 0 h 3317534"/>
              <a:gd name="connsiteX61" fmla="*/ 1248463 w 5631537"/>
              <a:gd name="connsiteY61" fmla="*/ 136026 h 3317534"/>
              <a:gd name="connsiteX62" fmla="*/ 969267 w 5631537"/>
              <a:gd name="connsiteY62" fmla="*/ 639966 h 3317534"/>
              <a:gd name="connsiteX63" fmla="*/ 971648 w 5631537"/>
              <a:gd name="connsiteY63" fmla="*/ 1216681 h 3317534"/>
              <a:gd name="connsiteX64" fmla="*/ 620502 w 5631537"/>
              <a:gd name="connsiteY64" fmla="*/ 1230555 h 3317534"/>
              <a:gd name="connsiteX65" fmla="*/ 433130 w 5631537"/>
              <a:gd name="connsiteY65" fmla="*/ 1629936 h 3317534"/>
              <a:gd name="connsiteX66" fmla="*/ 273942 w 5631537"/>
              <a:gd name="connsiteY66" fmla="*/ 1796978 h 3317534"/>
              <a:gd name="connsiteX67" fmla="*/ 103298 w 5631537"/>
              <a:gd name="connsiteY67" fmla="*/ 1858930 h 3317534"/>
              <a:gd name="connsiteX68" fmla="*/ 0 w 5631537"/>
              <a:gd name="connsiteY68" fmla="*/ 1875697 h 3317534"/>
              <a:gd name="connsiteX69" fmla="*/ 9111 w 5631537"/>
              <a:gd name="connsiteY69" fmla="*/ 3173950 h 3317534"/>
              <a:gd name="connsiteX70" fmla="*/ 99795 w 5631537"/>
              <a:gd name="connsiteY70" fmla="*/ 3083266 h 3317534"/>
              <a:gd name="connsiteX71" fmla="*/ 651458 w 5631537"/>
              <a:gd name="connsiteY71" fmla="*/ 2841441 h 3317534"/>
              <a:gd name="connsiteX72" fmla="*/ 772370 w 5631537"/>
              <a:gd name="connsiteY72" fmla="*/ 2894340 h 3317534"/>
              <a:gd name="connsiteX73" fmla="*/ 704357 w 5631537"/>
              <a:gd name="connsiteY73" fmla="*/ 2803656 h 3317534"/>
              <a:gd name="connsiteX74" fmla="*/ 643901 w 5631537"/>
              <a:gd name="connsiteY74" fmla="*/ 2350235 h 3317534"/>
              <a:gd name="connsiteX75" fmla="*/ 349177 w 5631537"/>
              <a:gd name="connsiteY75" fmla="*/ 2486261 h 3317534"/>
              <a:gd name="connsiteX76" fmla="*/ 326506 w 5631537"/>
              <a:gd name="connsiteY76" fmla="*/ 2584502 h 3317534"/>
              <a:gd name="connsiteX77" fmla="*/ 258493 w 5631537"/>
              <a:gd name="connsiteY77" fmla="*/ 2607173 h 3317534"/>
              <a:gd name="connsiteX78" fmla="*/ 205593 w 5631537"/>
              <a:gd name="connsiteY78" fmla="*/ 2644959 h 3317534"/>
              <a:gd name="connsiteX79" fmla="*/ 24225 w 5631537"/>
              <a:gd name="connsiteY79" fmla="*/ 2675187 h 3317534"/>
              <a:gd name="connsiteX80" fmla="*/ 31782 w 5631537"/>
              <a:gd name="connsiteY80" fmla="*/ 2501375 h 3317534"/>
              <a:gd name="connsiteX0" fmla="*/ 31782 w 5631537"/>
              <a:gd name="connsiteY0" fmla="*/ 2501375 h 3317534"/>
              <a:gd name="connsiteX1" fmla="*/ 245367 w 5631537"/>
              <a:gd name="connsiteY1" fmla="*/ 2449440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49177 w 5631537"/>
              <a:gd name="connsiteY76" fmla="*/ 2486261 h 3317534"/>
              <a:gd name="connsiteX77" fmla="*/ 326506 w 5631537"/>
              <a:gd name="connsiteY77" fmla="*/ 2584502 h 3317534"/>
              <a:gd name="connsiteX78" fmla="*/ 258493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31782 w 5631537"/>
              <a:gd name="connsiteY81" fmla="*/ 2501375 h 3317534"/>
              <a:gd name="connsiteX0" fmla="*/ 31782 w 5631537"/>
              <a:gd name="connsiteY0" fmla="*/ 2501375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49177 w 5631537"/>
              <a:gd name="connsiteY76" fmla="*/ 2486261 h 3317534"/>
              <a:gd name="connsiteX77" fmla="*/ 326506 w 5631537"/>
              <a:gd name="connsiteY77" fmla="*/ 2584502 h 3317534"/>
              <a:gd name="connsiteX78" fmla="*/ 258493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31782 w 5631537"/>
              <a:gd name="connsiteY81" fmla="*/ 2501375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49177 w 5631537"/>
              <a:gd name="connsiteY76" fmla="*/ 2486261 h 3317534"/>
              <a:gd name="connsiteX77" fmla="*/ 326506 w 5631537"/>
              <a:gd name="connsiteY77" fmla="*/ 2584502 h 3317534"/>
              <a:gd name="connsiteX78" fmla="*/ 258493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49177 w 5631537"/>
              <a:gd name="connsiteY76" fmla="*/ 2486261 h 3317534"/>
              <a:gd name="connsiteX77" fmla="*/ 326506 w 5631537"/>
              <a:gd name="connsiteY77" fmla="*/ 2584502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49177 w 5631537"/>
              <a:gd name="connsiteY76" fmla="*/ 2486261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69988 w 5631537"/>
              <a:gd name="connsiteY73" fmla="*/ 2872908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02567 w 5631537"/>
              <a:gd name="connsiteY73" fmla="*/ 2856634 h 3317534"/>
              <a:gd name="connsiteX74" fmla="*/ 769988 w 5631537"/>
              <a:gd name="connsiteY74" fmla="*/ 2872908 h 3317534"/>
              <a:gd name="connsiteX75" fmla="*/ 704357 w 5631537"/>
              <a:gd name="connsiteY75" fmla="*/ 2803656 h 3317534"/>
              <a:gd name="connsiteX76" fmla="*/ 646282 w 5631537"/>
              <a:gd name="connsiteY76" fmla="*/ 2357379 h 3317534"/>
              <a:gd name="connsiteX77" fmla="*/ 351558 w 5631537"/>
              <a:gd name="connsiteY77" fmla="*/ 2495786 h 3317534"/>
              <a:gd name="connsiteX78" fmla="*/ 324125 w 5631537"/>
              <a:gd name="connsiteY78" fmla="*/ 2596408 h 3317534"/>
              <a:gd name="connsiteX79" fmla="*/ 234680 w 5631537"/>
              <a:gd name="connsiteY79" fmla="*/ 2607173 h 3317534"/>
              <a:gd name="connsiteX80" fmla="*/ 205593 w 5631537"/>
              <a:gd name="connsiteY80" fmla="*/ 2644959 h 3317534"/>
              <a:gd name="connsiteX81" fmla="*/ 24225 w 5631537"/>
              <a:gd name="connsiteY81" fmla="*/ 2675187 h 3317534"/>
              <a:gd name="connsiteX82" fmla="*/ 7970 w 5631537"/>
              <a:gd name="connsiteY8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35905 w 5631537"/>
              <a:gd name="connsiteY73" fmla="*/ 2904259 h 3317534"/>
              <a:gd name="connsiteX74" fmla="*/ 769988 w 5631537"/>
              <a:gd name="connsiteY74" fmla="*/ 2872908 h 3317534"/>
              <a:gd name="connsiteX75" fmla="*/ 704357 w 5631537"/>
              <a:gd name="connsiteY75" fmla="*/ 2803656 h 3317534"/>
              <a:gd name="connsiteX76" fmla="*/ 646282 w 5631537"/>
              <a:gd name="connsiteY76" fmla="*/ 2357379 h 3317534"/>
              <a:gd name="connsiteX77" fmla="*/ 351558 w 5631537"/>
              <a:gd name="connsiteY77" fmla="*/ 2495786 h 3317534"/>
              <a:gd name="connsiteX78" fmla="*/ 324125 w 5631537"/>
              <a:gd name="connsiteY78" fmla="*/ 2596408 h 3317534"/>
              <a:gd name="connsiteX79" fmla="*/ 234680 w 5631537"/>
              <a:gd name="connsiteY79" fmla="*/ 2607173 h 3317534"/>
              <a:gd name="connsiteX80" fmla="*/ 205593 w 5631537"/>
              <a:gd name="connsiteY80" fmla="*/ 2644959 h 3317534"/>
              <a:gd name="connsiteX81" fmla="*/ 24225 w 5631537"/>
              <a:gd name="connsiteY81" fmla="*/ 2675187 h 3317534"/>
              <a:gd name="connsiteX82" fmla="*/ 7970 w 5631537"/>
              <a:gd name="connsiteY8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35905 w 5631537"/>
              <a:gd name="connsiteY73" fmla="*/ 2904259 h 3317534"/>
              <a:gd name="connsiteX74" fmla="*/ 769988 w 5631537"/>
              <a:gd name="connsiteY74" fmla="*/ 2889577 h 3317534"/>
              <a:gd name="connsiteX75" fmla="*/ 704357 w 5631537"/>
              <a:gd name="connsiteY75" fmla="*/ 2803656 h 3317534"/>
              <a:gd name="connsiteX76" fmla="*/ 646282 w 5631537"/>
              <a:gd name="connsiteY76" fmla="*/ 2357379 h 3317534"/>
              <a:gd name="connsiteX77" fmla="*/ 351558 w 5631537"/>
              <a:gd name="connsiteY77" fmla="*/ 2495786 h 3317534"/>
              <a:gd name="connsiteX78" fmla="*/ 324125 w 5631537"/>
              <a:gd name="connsiteY78" fmla="*/ 2596408 h 3317534"/>
              <a:gd name="connsiteX79" fmla="*/ 234680 w 5631537"/>
              <a:gd name="connsiteY79" fmla="*/ 2607173 h 3317534"/>
              <a:gd name="connsiteX80" fmla="*/ 205593 w 5631537"/>
              <a:gd name="connsiteY80" fmla="*/ 2644959 h 3317534"/>
              <a:gd name="connsiteX81" fmla="*/ 24225 w 5631537"/>
              <a:gd name="connsiteY81" fmla="*/ 2675187 h 3317534"/>
              <a:gd name="connsiteX82" fmla="*/ 7970 w 5631537"/>
              <a:gd name="connsiteY8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20009 h 3317534"/>
              <a:gd name="connsiteX73" fmla="*/ 735905 w 5631537"/>
              <a:gd name="connsiteY73" fmla="*/ 2904259 h 3317534"/>
              <a:gd name="connsiteX74" fmla="*/ 769988 w 5631537"/>
              <a:gd name="connsiteY74" fmla="*/ 2889577 h 3317534"/>
              <a:gd name="connsiteX75" fmla="*/ 704357 w 5631537"/>
              <a:gd name="connsiteY75" fmla="*/ 2803656 h 3317534"/>
              <a:gd name="connsiteX76" fmla="*/ 646282 w 5631537"/>
              <a:gd name="connsiteY76" fmla="*/ 2357379 h 3317534"/>
              <a:gd name="connsiteX77" fmla="*/ 351558 w 5631537"/>
              <a:gd name="connsiteY77" fmla="*/ 2495786 h 3317534"/>
              <a:gd name="connsiteX78" fmla="*/ 324125 w 5631537"/>
              <a:gd name="connsiteY78" fmla="*/ 2596408 h 3317534"/>
              <a:gd name="connsiteX79" fmla="*/ 234680 w 5631537"/>
              <a:gd name="connsiteY79" fmla="*/ 2607173 h 3317534"/>
              <a:gd name="connsiteX80" fmla="*/ 205593 w 5631537"/>
              <a:gd name="connsiteY80" fmla="*/ 2644959 h 3317534"/>
              <a:gd name="connsiteX81" fmla="*/ 24225 w 5631537"/>
              <a:gd name="connsiteY81" fmla="*/ 2675187 h 3317534"/>
              <a:gd name="connsiteX82" fmla="*/ 7970 w 5631537"/>
              <a:gd name="connsiteY8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457299 w 5631537"/>
              <a:gd name="connsiteY72" fmla="*/ 2906640 h 3317534"/>
              <a:gd name="connsiteX73" fmla="*/ 651458 w 5631537"/>
              <a:gd name="connsiteY73" fmla="*/ 2820009 h 3317534"/>
              <a:gd name="connsiteX74" fmla="*/ 735905 w 5631537"/>
              <a:gd name="connsiteY74" fmla="*/ 2904259 h 3317534"/>
              <a:gd name="connsiteX75" fmla="*/ 769988 w 5631537"/>
              <a:gd name="connsiteY75" fmla="*/ 2889577 h 3317534"/>
              <a:gd name="connsiteX76" fmla="*/ 704357 w 5631537"/>
              <a:gd name="connsiteY76" fmla="*/ 2803656 h 3317534"/>
              <a:gd name="connsiteX77" fmla="*/ 646282 w 5631537"/>
              <a:gd name="connsiteY77" fmla="*/ 2357379 h 3317534"/>
              <a:gd name="connsiteX78" fmla="*/ 351558 w 5631537"/>
              <a:gd name="connsiteY78" fmla="*/ 2495786 h 3317534"/>
              <a:gd name="connsiteX79" fmla="*/ 324125 w 5631537"/>
              <a:gd name="connsiteY79" fmla="*/ 2596408 h 3317534"/>
              <a:gd name="connsiteX80" fmla="*/ 234680 w 5631537"/>
              <a:gd name="connsiteY80" fmla="*/ 2607173 h 3317534"/>
              <a:gd name="connsiteX81" fmla="*/ 205593 w 5631537"/>
              <a:gd name="connsiteY81" fmla="*/ 2644959 h 3317534"/>
              <a:gd name="connsiteX82" fmla="*/ 24225 w 5631537"/>
              <a:gd name="connsiteY82" fmla="*/ 2675187 h 3317534"/>
              <a:gd name="connsiteX83" fmla="*/ 7970 w 5631537"/>
              <a:gd name="connsiteY83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483492 w 5631537"/>
              <a:gd name="connsiteY72" fmla="*/ 2937596 h 3317534"/>
              <a:gd name="connsiteX73" fmla="*/ 651458 w 5631537"/>
              <a:gd name="connsiteY73" fmla="*/ 2820009 h 3317534"/>
              <a:gd name="connsiteX74" fmla="*/ 735905 w 5631537"/>
              <a:gd name="connsiteY74" fmla="*/ 2904259 h 3317534"/>
              <a:gd name="connsiteX75" fmla="*/ 769988 w 5631537"/>
              <a:gd name="connsiteY75" fmla="*/ 2889577 h 3317534"/>
              <a:gd name="connsiteX76" fmla="*/ 704357 w 5631537"/>
              <a:gd name="connsiteY76" fmla="*/ 2803656 h 3317534"/>
              <a:gd name="connsiteX77" fmla="*/ 646282 w 5631537"/>
              <a:gd name="connsiteY77" fmla="*/ 2357379 h 3317534"/>
              <a:gd name="connsiteX78" fmla="*/ 351558 w 5631537"/>
              <a:gd name="connsiteY78" fmla="*/ 2495786 h 3317534"/>
              <a:gd name="connsiteX79" fmla="*/ 324125 w 5631537"/>
              <a:gd name="connsiteY79" fmla="*/ 2596408 h 3317534"/>
              <a:gd name="connsiteX80" fmla="*/ 234680 w 5631537"/>
              <a:gd name="connsiteY80" fmla="*/ 2607173 h 3317534"/>
              <a:gd name="connsiteX81" fmla="*/ 205593 w 5631537"/>
              <a:gd name="connsiteY81" fmla="*/ 2644959 h 3317534"/>
              <a:gd name="connsiteX82" fmla="*/ 24225 w 5631537"/>
              <a:gd name="connsiteY82" fmla="*/ 2675187 h 3317534"/>
              <a:gd name="connsiteX83" fmla="*/ 7970 w 5631537"/>
              <a:gd name="connsiteY83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314424 w 5631537"/>
              <a:gd name="connsiteY72" fmla="*/ 3006653 h 3317534"/>
              <a:gd name="connsiteX73" fmla="*/ 483492 w 5631537"/>
              <a:gd name="connsiteY73" fmla="*/ 2937596 h 3317534"/>
              <a:gd name="connsiteX74" fmla="*/ 651458 w 5631537"/>
              <a:gd name="connsiteY74" fmla="*/ 2820009 h 3317534"/>
              <a:gd name="connsiteX75" fmla="*/ 735905 w 5631537"/>
              <a:gd name="connsiteY75" fmla="*/ 2904259 h 3317534"/>
              <a:gd name="connsiteX76" fmla="*/ 769988 w 5631537"/>
              <a:gd name="connsiteY76" fmla="*/ 2889577 h 3317534"/>
              <a:gd name="connsiteX77" fmla="*/ 704357 w 5631537"/>
              <a:gd name="connsiteY77" fmla="*/ 2803656 h 3317534"/>
              <a:gd name="connsiteX78" fmla="*/ 646282 w 5631537"/>
              <a:gd name="connsiteY78" fmla="*/ 2357379 h 3317534"/>
              <a:gd name="connsiteX79" fmla="*/ 351558 w 5631537"/>
              <a:gd name="connsiteY79" fmla="*/ 2495786 h 3317534"/>
              <a:gd name="connsiteX80" fmla="*/ 324125 w 5631537"/>
              <a:gd name="connsiteY80" fmla="*/ 2596408 h 3317534"/>
              <a:gd name="connsiteX81" fmla="*/ 234680 w 5631537"/>
              <a:gd name="connsiteY81" fmla="*/ 2607173 h 3317534"/>
              <a:gd name="connsiteX82" fmla="*/ 205593 w 5631537"/>
              <a:gd name="connsiteY82" fmla="*/ 2644959 h 3317534"/>
              <a:gd name="connsiteX83" fmla="*/ 24225 w 5631537"/>
              <a:gd name="connsiteY83" fmla="*/ 2675187 h 3317534"/>
              <a:gd name="connsiteX84" fmla="*/ 7970 w 5631537"/>
              <a:gd name="connsiteY84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462061 w 5631537"/>
              <a:gd name="connsiteY72" fmla="*/ 2973315 h 3317534"/>
              <a:gd name="connsiteX73" fmla="*/ 483492 w 5631537"/>
              <a:gd name="connsiteY73" fmla="*/ 2937596 h 3317534"/>
              <a:gd name="connsiteX74" fmla="*/ 651458 w 5631537"/>
              <a:gd name="connsiteY74" fmla="*/ 2820009 h 3317534"/>
              <a:gd name="connsiteX75" fmla="*/ 735905 w 5631537"/>
              <a:gd name="connsiteY75" fmla="*/ 2904259 h 3317534"/>
              <a:gd name="connsiteX76" fmla="*/ 769988 w 5631537"/>
              <a:gd name="connsiteY76" fmla="*/ 2889577 h 3317534"/>
              <a:gd name="connsiteX77" fmla="*/ 704357 w 5631537"/>
              <a:gd name="connsiteY77" fmla="*/ 2803656 h 3317534"/>
              <a:gd name="connsiteX78" fmla="*/ 646282 w 5631537"/>
              <a:gd name="connsiteY78" fmla="*/ 2357379 h 3317534"/>
              <a:gd name="connsiteX79" fmla="*/ 351558 w 5631537"/>
              <a:gd name="connsiteY79" fmla="*/ 2495786 h 3317534"/>
              <a:gd name="connsiteX80" fmla="*/ 324125 w 5631537"/>
              <a:gd name="connsiteY80" fmla="*/ 2596408 h 3317534"/>
              <a:gd name="connsiteX81" fmla="*/ 234680 w 5631537"/>
              <a:gd name="connsiteY81" fmla="*/ 2607173 h 3317534"/>
              <a:gd name="connsiteX82" fmla="*/ 205593 w 5631537"/>
              <a:gd name="connsiteY82" fmla="*/ 2644959 h 3317534"/>
              <a:gd name="connsiteX83" fmla="*/ 24225 w 5631537"/>
              <a:gd name="connsiteY83" fmla="*/ 2675187 h 3317534"/>
              <a:gd name="connsiteX84" fmla="*/ 7970 w 5631537"/>
              <a:gd name="connsiteY84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288230 w 5631537"/>
              <a:gd name="connsiteY72" fmla="*/ 3025703 h 3317534"/>
              <a:gd name="connsiteX73" fmla="*/ 462061 w 5631537"/>
              <a:gd name="connsiteY73" fmla="*/ 2973315 h 3317534"/>
              <a:gd name="connsiteX74" fmla="*/ 483492 w 5631537"/>
              <a:gd name="connsiteY74" fmla="*/ 2937596 h 3317534"/>
              <a:gd name="connsiteX75" fmla="*/ 651458 w 5631537"/>
              <a:gd name="connsiteY75" fmla="*/ 2820009 h 3317534"/>
              <a:gd name="connsiteX76" fmla="*/ 735905 w 5631537"/>
              <a:gd name="connsiteY76" fmla="*/ 2904259 h 3317534"/>
              <a:gd name="connsiteX77" fmla="*/ 769988 w 5631537"/>
              <a:gd name="connsiteY77" fmla="*/ 2889577 h 3317534"/>
              <a:gd name="connsiteX78" fmla="*/ 704357 w 5631537"/>
              <a:gd name="connsiteY78" fmla="*/ 2803656 h 3317534"/>
              <a:gd name="connsiteX79" fmla="*/ 646282 w 5631537"/>
              <a:gd name="connsiteY79" fmla="*/ 2357379 h 3317534"/>
              <a:gd name="connsiteX80" fmla="*/ 351558 w 5631537"/>
              <a:gd name="connsiteY80" fmla="*/ 2495786 h 3317534"/>
              <a:gd name="connsiteX81" fmla="*/ 324125 w 5631537"/>
              <a:gd name="connsiteY81" fmla="*/ 2596408 h 3317534"/>
              <a:gd name="connsiteX82" fmla="*/ 234680 w 5631537"/>
              <a:gd name="connsiteY82" fmla="*/ 2607173 h 3317534"/>
              <a:gd name="connsiteX83" fmla="*/ 205593 w 5631537"/>
              <a:gd name="connsiteY83" fmla="*/ 2644959 h 3317534"/>
              <a:gd name="connsiteX84" fmla="*/ 24225 w 5631537"/>
              <a:gd name="connsiteY84" fmla="*/ 2675187 h 3317534"/>
              <a:gd name="connsiteX85" fmla="*/ 7970 w 5631537"/>
              <a:gd name="connsiteY8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285849 w 5631537"/>
              <a:gd name="connsiteY72" fmla="*/ 3059041 h 3317534"/>
              <a:gd name="connsiteX73" fmla="*/ 462061 w 5631537"/>
              <a:gd name="connsiteY73" fmla="*/ 2973315 h 3317534"/>
              <a:gd name="connsiteX74" fmla="*/ 483492 w 5631537"/>
              <a:gd name="connsiteY74" fmla="*/ 2937596 h 3317534"/>
              <a:gd name="connsiteX75" fmla="*/ 651458 w 5631537"/>
              <a:gd name="connsiteY75" fmla="*/ 2820009 h 3317534"/>
              <a:gd name="connsiteX76" fmla="*/ 735905 w 5631537"/>
              <a:gd name="connsiteY76" fmla="*/ 2904259 h 3317534"/>
              <a:gd name="connsiteX77" fmla="*/ 769988 w 5631537"/>
              <a:gd name="connsiteY77" fmla="*/ 2889577 h 3317534"/>
              <a:gd name="connsiteX78" fmla="*/ 704357 w 5631537"/>
              <a:gd name="connsiteY78" fmla="*/ 2803656 h 3317534"/>
              <a:gd name="connsiteX79" fmla="*/ 646282 w 5631537"/>
              <a:gd name="connsiteY79" fmla="*/ 2357379 h 3317534"/>
              <a:gd name="connsiteX80" fmla="*/ 351558 w 5631537"/>
              <a:gd name="connsiteY80" fmla="*/ 2495786 h 3317534"/>
              <a:gd name="connsiteX81" fmla="*/ 324125 w 5631537"/>
              <a:gd name="connsiteY81" fmla="*/ 2596408 h 3317534"/>
              <a:gd name="connsiteX82" fmla="*/ 234680 w 5631537"/>
              <a:gd name="connsiteY82" fmla="*/ 2607173 h 3317534"/>
              <a:gd name="connsiteX83" fmla="*/ 205593 w 5631537"/>
              <a:gd name="connsiteY83" fmla="*/ 2644959 h 3317534"/>
              <a:gd name="connsiteX84" fmla="*/ 24225 w 5631537"/>
              <a:gd name="connsiteY84" fmla="*/ 2675187 h 3317534"/>
              <a:gd name="connsiteX85" fmla="*/ 7970 w 5631537"/>
              <a:gd name="connsiteY8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80745 w 5631537"/>
              <a:gd name="connsiteY71" fmla="*/ 3166609 h 3317534"/>
              <a:gd name="connsiteX72" fmla="*/ 285849 w 5631537"/>
              <a:gd name="connsiteY72" fmla="*/ 3059041 h 3317534"/>
              <a:gd name="connsiteX73" fmla="*/ 462061 w 5631537"/>
              <a:gd name="connsiteY73" fmla="*/ 2973315 h 3317534"/>
              <a:gd name="connsiteX74" fmla="*/ 483492 w 5631537"/>
              <a:gd name="connsiteY74" fmla="*/ 2937596 h 3317534"/>
              <a:gd name="connsiteX75" fmla="*/ 651458 w 5631537"/>
              <a:gd name="connsiteY75" fmla="*/ 2820009 h 3317534"/>
              <a:gd name="connsiteX76" fmla="*/ 735905 w 5631537"/>
              <a:gd name="connsiteY76" fmla="*/ 2904259 h 3317534"/>
              <a:gd name="connsiteX77" fmla="*/ 769988 w 5631537"/>
              <a:gd name="connsiteY77" fmla="*/ 2889577 h 3317534"/>
              <a:gd name="connsiteX78" fmla="*/ 704357 w 5631537"/>
              <a:gd name="connsiteY78" fmla="*/ 2803656 h 3317534"/>
              <a:gd name="connsiteX79" fmla="*/ 646282 w 5631537"/>
              <a:gd name="connsiteY79" fmla="*/ 2357379 h 3317534"/>
              <a:gd name="connsiteX80" fmla="*/ 351558 w 5631537"/>
              <a:gd name="connsiteY80" fmla="*/ 2495786 h 3317534"/>
              <a:gd name="connsiteX81" fmla="*/ 324125 w 5631537"/>
              <a:gd name="connsiteY81" fmla="*/ 2596408 h 3317534"/>
              <a:gd name="connsiteX82" fmla="*/ 234680 w 5631537"/>
              <a:gd name="connsiteY82" fmla="*/ 2607173 h 3317534"/>
              <a:gd name="connsiteX83" fmla="*/ 205593 w 5631537"/>
              <a:gd name="connsiteY83" fmla="*/ 2644959 h 3317534"/>
              <a:gd name="connsiteX84" fmla="*/ 24225 w 5631537"/>
              <a:gd name="connsiteY84" fmla="*/ 2675187 h 3317534"/>
              <a:gd name="connsiteX85" fmla="*/ 7970 w 5631537"/>
              <a:gd name="connsiteY8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85856 h 3317534"/>
              <a:gd name="connsiteX71" fmla="*/ 80745 w 5631537"/>
              <a:gd name="connsiteY71" fmla="*/ 3166609 h 3317534"/>
              <a:gd name="connsiteX72" fmla="*/ 285849 w 5631537"/>
              <a:gd name="connsiteY72" fmla="*/ 3059041 h 3317534"/>
              <a:gd name="connsiteX73" fmla="*/ 462061 w 5631537"/>
              <a:gd name="connsiteY73" fmla="*/ 2973315 h 3317534"/>
              <a:gd name="connsiteX74" fmla="*/ 483492 w 5631537"/>
              <a:gd name="connsiteY74" fmla="*/ 2937596 h 3317534"/>
              <a:gd name="connsiteX75" fmla="*/ 651458 w 5631537"/>
              <a:gd name="connsiteY75" fmla="*/ 2820009 h 3317534"/>
              <a:gd name="connsiteX76" fmla="*/ 735905 w 5631537"/>
              <a:gd name="connsiteY76" fmla="*/ 2904259 h 3317534"/>
              <a:gd name="connsiteX77" fmla="*/ 769988 w 5631537"/>
              <a:gd name="connsiteY77" fmla="*/ 2889577 h 3317534"/>
              <a:gd name="connsiteX78" fmla="*/ 704357 w 5631537"/>
              <a:gd name="connsiteY78" fmla="*/ 2803656 h 3317534"/>
              <a:gd name="connsiteX79" fmla="*/ 646282 w 5631537"/>
              <a:gd name="connsiteY79" fmla="*/ 2357379 h 3317534"/>
              <a:gd name="connsiteX80" fmla="*/ 351558 w 5631537"/>
              <a:gd name="connsiteY80" fmla="*/ 2495786 h 3317534"/>
              <a:gd name="connsiteX81" fmla="*/ 324125 w 5631537"/>
              <a:gd name="connsiteY81" fmla="*/ 2596408 h 3317534"/>
              <a:gd name="connsiteX82" fmla="*/ 234680 w 5631537"/>
              <a:gd name="connsiteY82" fmla="*/ 2607173 h 3317534"/>
              <a:gd name="connsiteX83" fmla="*/ 205593 w 5631537"/>
              <a:gd name="connsiteY83" fmla="*/ 2644959 h 3317534"/>
              <a:gd name="connsiteX84" fmla="*/ 24225 w 5631537"/>
              <a:gd name="connsiteY84" fmla="*/ 2675187 h 3317534"/>
              <a:gd name="connsiteX85" fmla="*/ 7970 w 5631537"/>
              <a:gd name="connsiteY8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85856 h 3317534"/>
              <a:gd name="connsiteX71" fmla="*/ 80745 w 5631537"/>
              <a:gd name="connsiteY71" fmla="*/ 3166609 h 3317534"/>
              <a:gd name="connsiteX72" fmla="*/ 152499 w 5631537"/>
              <a:gd name="connsiteY72" fmla="*/ 3132859 h 3317534"/>
              <a:gd name="connsiteX73" fmla="*/ 285849 w 5631537"/>
              <a:gd name="connsiteY73" fmla="*/ 3059041 h 3317534"/>
              <a:gd name="connsiteX74" fmla="*/ 462061 w 5631537"/>
              <a:gd name="connsiteY74" fmla="*/ 2973315 h 3317534"/>
              <a:gd name="connsiteX75" fmla="*/ 483492 w 5631537"/>
              <a:gd name="connsiteY75" fmla="*/ 2937596 h 3317534"/>
              <a:gd name="connsiteX76" fmla="*/ 651458 w 5631537"/>
              <a:gd name="connsiteY76" fmla="*/ 2820009 h 3317534"/>
              <a:gd name="connsiteX77" fmla="*/ 735905 w 5631537"/>
              <a:gd name="connsiteY77" fmla="*/ 2904259 h 3317534"/>
              <a:gd name="connsiteX78" fmla="*/ 769988 w 5631537"/>
              <a:gd name="connsiteY78" fmla="*/ 2889577 h 3317534"/>
              <a:gd name="connsiteX79" fmla="*/ 704357 w 5631537"/>
              <a:gd name="connsiteY79" fmla="*/ 2803656 h 3317534"/>
              <a:gd name="connsiteX80" fmla="*/ 646282 w 5631537"/>
              <a:gd name="connsiteY80" fmla="*/ 2357379 h 3317534"/>
              <a:gd name="connsiteX81" fmla="*/ 351558 w 5631537"/>
              <a:gd name="connsiteY81" fmla="*/ 2495786 h 3317534"/>
              <a:gd name="connsiteX82" fmla="*/ 324125 w 5631537"/>
              <a:gd name="connsiteY82" fmla="*/ 2596408 h 3317534"/>
              <a:gd name="connsiteX83" fmla="*/ 234680 w 5631537"/>
              <a:gd name="connsiteY83" fmla="*/ 2607173 h 3317534"/>
              <a:gd name="connsiteX84" fmla="*/ 205593 w 5631537"/>
              <a:gd name="connsiteY84" fmla="*/ 2644959 h 3317534"/>
              <a:gd name="connsiteX85" fmla="*/ 24225 w 5631537"/>
              <a:gd name="connsiteY85" fmla="*/ 2675187 h 3317534"/>
              <a:gd name="connsiteX86" fmla="*/ 7970 w 5631537"/>
              <a:gd name="connsiteY86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85856 h 3317534"/>
              <a:gd name="connsiteX71" fmla="*/ 80745 w 5631537"/>
              <a:gd name="connsiteY71" fmla="*/ 3166609 h 3317534"/>
              <a:gd name="connsiteX72" fmla="*/ 92967 w 5631537"/>
              <a:gd name="connsiteY72" fmla="*/ 3085234 h 3317534"/>
              <a:gd name="connsiteX73" fmla="*/ 285849 w 5631537"/>
              <a:gd name="connsiteY73" fmla="*/ 3059041 h 3317534"/>
              <a:gd name="connsiteX74" fmla="*/ 462061 w 5631537"/>
              <a:gd name="connsiteY74" fmla="*/ 2973315 h 3317534"/>
              <a:gd name="connsiteX75" fmla="*/ 483492 w 5631537"/>
              <a:gd name="connsiteY75" fmla="*/ 2937596 h 3317534"/>
              <a:gd name="connsiteX76" fmla="*/ 651458 w 5631537"/>
              <a:gd name="connsiteY76" fmla="*/ 2820009 h 3317534"/>
              <a:gd name="connsiteX77" fmla="*/ 735905 w 5631537"/>
              <a:gd name="connsiteY77" fmla="*/ 2904259 h 3317534"/>
              <a:gd name="connsiteX78" fmla="*/ 769988 w 5631537"/>
              <a:gd name="connsiteY78" fmla="*/ 2889577 h 3317534"/>
              <a:gd name="connsiteX79" fmla="*/ 704357 w 5631537"/>
              <a:gd name="connsiteY79" fmla="*/ 2803656 h 3317534"/>
              <a:gd name="connsiteX80" fmla="*/ 646282 w 5631537"/>
              <a:gd name="connsiteY80" fmla="*/ 2357379 h 3317534"/>
              <a:gd name="connsiteX81" fmla="*/ 351558 w 5631537"/>
              <a:gd name="connsiteY81" fmla="*/ 2495786 h 3317534"/>
              <a:gd name="connsiteX82" fmla="*/ 324125 w 5631537"/>
              <a:gd name="connsiteY82" fmla="*/ 2596408 h 3317534"/>
              <a:gd name="connsiteX83" fmla="*/ 234680 w 5631537"/>
              <a:gd name="connsiteY83" fmla="*/ 2607173 h 3317534"/>
              <a:gd name="connsiteX84" fmla="*/ 205593 w 5631537"/>
              <a:gd name="connsiteY84" fmla="*/ 2644959 h 3317534"/>
              <a:gd name="connsiteX85" fmla="*/ 24225 w 5631537"/>
              <a:gd name="connsiteY85" fmla="*/ 2675187 h 3317534"/>
              <a:gd name="connsiteX86" fmla="*/ 7970 w 5631537"/>
              <a:gd name="connsiteY86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116904 w 5631537"/>
              <a:gd name="connsiteY11" fmla="*/ 1463603 h 3317534"/>
              <a:gd name="connsiteX12" fmla="*/ 1190723 w 5631537"/>
              <a:gd name="connsiteY12" fmla="*/ 1504084 h 3317534"/>
              <a:gd name="connsiteX13" fmla="*/ 1240729 w 5631537"/>
              <a:gd name="connsiteY13" fmla="*/ 1454078 h 3317534"/>
              <a:gd name="connsiteX14" fmla="*/ 1233585 w 5631537"/>
              <a:gd name="connsiteY14" fmla="*/ 1377878 h 3317534"/>
              <a:gd name="connsiteX15" fmla="*/ 1240729 w 5631537"/>
              <a:gd name="connsiteY15" fmla="*/ 1215953 h 3317534"/>
              <a:gd name="connsiteX16" fmla="*/ 1428848 w 5631537"/>
              <a:gd name="connsiteY16" fmla="*/ 854003 h 3317534"/>
              <a:gd name="connsiteX17" fmla="*/ 1607441 w 5631537"/>
              <a:gd name="connsiteY17" fmla="*/ 587303 h 3317534"/>
              <a:gd name="connsiteX18" fmla="*/ 1698479 w 5631537"/>
              <a:gd name="connsiteY18" fmla="*/ 495753 h 3317534"/>
              <a:gd name="connsiteX19" fmla="*/ 1897954 w 5631537"/>
              <a:gd name="connsiteY19" fmla="*/ 353940 h 3317534"/>
              <a:gd name="connsiteX20" fmla="*/ 2159340 w 5631537"/>
              <a:gd name="connsiteY20" fmla="*/ 230332 h 3317534"/>
              <a:gd name="connsiteX21" fmla="*/ 2242468 w 5631537"/>
              <a:gd name="connsiteY21" fmla="*/ 123293 h 3317534"/>
              <a:gd name="connsiteX22" fmla="*/ 2376585 w 5631537"/>
              <a:gd name="connsiteY22" fmla="*/ 111053 h 3317534"/>
              <a:gd name="connsiteX23" fmla="*/ 2476598 w 5631537"/>
              <a:gd name="connsiteY23" fmla="*/ 70571 h 3317534"/>
              <a:gd name="connsiteX24" fmla="*/ 2628998 w 5631537"/>
              <a:gd name="connsiteY24" fmla="*/ 65809 h 3317534"/>
              <a:gd name="connsiteX25" fmla="*/ 2802829 w 5631537"/>
              <a:gd name="connsiteY25" fmla="*/ 68190 h 3317534"/>
              <a:gd name="connsiteX26" fmla="*/ 3007616 w 5631537"/>
              <a:gd name="connsiteY26" fmla="*/ 96765 h 3317534"/>
              <a:gd name="connsiteX27" fmla="*/ 3151180 w 5631537"/>
              <a:gd name="connsiteY27" fmla="*/ 134373 h 3317534"/>
              <a:gd name="connsiteX28" fmla="*/ 3335442 w 5631537"/>
              <a:gd name="connsiteY28" fmla="*/ 105798 h 3317534"/>
              <a:gd name="connsiteX29" fmla="*/ 3564829 w 5631537"/>
              <a:gd name="connsiteY29" fmla="*/ 177728 h 3317534"/>
              <a:gd name="connsiteX30" fmla="*/ 3799628 w 5631537"/>
              <a:gd name="connsiteY30" fmla="*/ 298660 h 3317534"/>
              <a:gd name="connsiteX31" fmla="*/ 4191098 w 5631537"/>
              <a:gd name="connsiteY31" fmla="*/ 411090 h 3317534"/>
              <a:gd name="connsiteX32" fmla="*/ 4215166 w 5631537"/>
              <a:gd name="connsiteY32" fmla="*/ 429923 h 3317534"/>
              <a:gd name="connsiteX33" fmla="*/ 4185134 w 5631537"/>
              <a:gd name="connsiteY33" fmla="*/ 464088 h 3317534"/>
              <a:gd name="connsiteX34" fmla="*/ 4005360 w 5631537"/>
              <a:gd name="connsiteY34" fmla="*/ 465859 h 3317534"/>
              <a:gd name="connsiteX35" fmla="*/ 3993454 w 5631537"/>
              <a:gd name="connsiteY35" fmla="*/ 496815 h 3317534"/>
              <a:gd name="connsiteX36" fmla="*/ 3795810 w 5631537"/>
              <a:gd name="connsiteY36" fmla="*/ 451571 h 3317534"/>
              <a:gd name="connsiteX37" fmla="*/ 3783904 w 5631537"/>
              <a:gd name="connsiteY37" fmla="*/ 413471 h 3317534"/>
              <a:gd name="connsiteX38" fmla="*/ 3586260 w 5631537"/>
              <a:gd name="connsiteY38" fmla="*/ 368228 h 3317534"/>
              <a:gd name="connsiteX39" fmla="*/ 3564829 w 5631537"/>
              <a:gd name="connsiteY39" fmla="*/ 396802 h 3317534"/>
              <a:gd name="connsiteX40" fmla="*/ 3398142 w 5631537"/>
              <a:gd name="connsiteY40" fmla="*/ 361084 h 3317534"/>
              <a:gd name="connsiteX41" fmla="*/ 3388616 w 5631537"/>
              <a:gd name="connsiteY41" fmla="*/ 318221 h 3317534"/>
              <a:gd name="connsiteX42" fmla="*/ 3199414 w 5631537"/>
              <a:gd name="connsiteY42" fmla="*/ 281263 h 3317534"/>
              <a:gd name="connsiteX43" fmla="*/ 3004901 w 5631537"/>
              <a:gd name="connsiteY43" fmla="*/ 919891 h 3317534"/>
              <a:gd name="connsiteX44" fmla="*/ 3479438 w 5631537"/>
              <a:gd name="connsiteY44" fmla="*/ 1067095 h 3317534"/>
              <a:gd name="connsiteX45" fmla="*/ 3681825 w 5631537"/>
              <a:gd name="connsiteY45" fmla="*/ 1496291 h 3317534"/>
              <a:gd name="connsiteX46" fmla="*/ 3848492 w 5631537"/>
              <a:gd name="connsiteY46" fmla="*/ 1477969 h 3317534"/>
              <a:gd name="connsiteX47" fmla="*/ 3717957 w 5631537"/>
              <a:gd name="connsiteY47" fmla="*/ 1003529 h 3317534"/>
              <a:gd name="connsiteX48" fmla="*/ 4011126 w 5631537"/>
              <a:gd name="connsiteY48" fmla="*/ 850008 h 3317534"/>
              <a:gd name="connsiteX49" fmla="*/ 4059676 w 5631537"/>
              <a:gd name="connsiteY49" fmla="*/ 899286 h 3317534"/>
              <a:gd name="connsiteX50" fmla="*/ 4106160 w 5631537"/>
              <a:gd name="connsiteY50" fmla="*/ 807874 h 3317534"/>
              <a:gd name="connsiteX51" fmla="*/ 5344370 w 5631537"/>
              <a:gd name="connsiteY51" fmla="*/ 476092 h 3317534"/>
              <a:gd name="connsiteX52" fmla="*/ 5555967 w 5631537"/>
              <a:gd name="connsiteY52" fmla="*/ 423193 h 3317534"/>
              <a:gd name="connsiteX53" fmla="*/ 5555967 w 5631537"/>
              <a:gd name="connsiteY53" fmla="*/ 476092 h 3317534"/>
              <a:gd name="connsiteX54" fmla="*/ 5344370 w 5631537"/>
              <a:gd name="connsiteY54" fmla="*/ 929514 h 3317534"/>
              <a:gd name="connsiteX55" fmla="*/ 5061966 w 5631537"/>
              <a:gd name="connsiteY55" fmla="*/ 1837184 h 3317534"/>
              <a:gd name="connsiteX56" fmla="*/ 5004304 w 5631537"/>
              <a:gd name="connsiteY56" fmla="*/ 2395577 h 3317534"/>
              <a:gd name="connsiteX57" fmla="*/ 4981633 w 5631537"/>
              <a:gd name="connsiteY57" fmla="*/ 3317534 h 3317534"/>
              <a:gd name="connsiteX58" fmla="*/ 5627188 w 5631537"/>
              <a:gd name="connsiteY58" fmla="*/ 3315566 h 3317534"/>
              <a:gd name="connsiteX59" fmla="*/ 5631537 w 5631537"/>
              <a:gd name="connsiteY59" fmla="*/ 0 h 3317534"/>
              <a:gd name="connsiteX60" fmla="*/ 1467617 w 5631537"/>
              <a:gd name="connsiteY60" fmla="*/ 0 h 3317534"/>
              <a:gd name="connsiteX61" fmla="*/ 1248463 w 5631537"/>
              <a:gd name="connsiteY61" fmla="*/ 136026 h 3317534"/>
              <a:gd name="connsiteX62" fmla="*/ 969267 w 5631537"/>
              <a:gd name="connsiteY62" fmla="*/ 639966 h 3317534"/>
              <a:gd name="connsiteX63" fmla="*/ 971648 w 5631537"/>
              <a:gd name="connsiteY63" fmla="*/ 1216681 h 3317534"/>
              <a:gd name="connsiteX64" fmla="*/ 620502 w 5631537"/>
              <a:gd name="connsiteY64" fmla="*/ 1230555 h 3317534"/>
              <a:gd name="connsiteX65" fmla="*/ 433130 w 5631537"/>
              <a:gd name="connsiteY65" fmla="*/ 1629936 h 3317534"/>
              <a:gd name="connsiteX66" fmla="*/ 273942 w 5631537"/>
              <a:gd name="connsiteY66" fmla="*/ 1796978 h 3317534"/>
              <a:gd name="connsiteX67" fmla="*/ 103298 w 5631537"/>
              <a:gd name="connsiteY67" fmla="*/ 1858930 h 3317534"/>
              <a:gd name="connsiteX68" fmla="*/ 0 w 5631537"/>
              <a:gd name="connsiteY68" fmla="*/ 1875697 h 3317534"/>
              <a:gd name="connsiteX69" fmla="*/ 9111 w 5631537"/>
              <a:gd name="connsiteY69" fmla="*/ 3185856 h 3317534"/>
              <a:gd name="connsiteX70" fmla="*/ 80745 w 5631537"/>
              <a:gd name="connsiteY70" fmla="*/ 3166609 h 3317534"/>
              <a:gd name="connsiteX71" fmla="*/ 92967 w 5631537"/>
              <a:gd name="connsiteY71" fmla="*/ 3085234 h 3317534"/>
              <a:gd name="connsiteX72" fmla="*/ 285849 w 5631537"/>
              <a:gd name="connsiteY72" fmla="*/ 3059041 h 3317534"/>
              <a:gd name="connsiteX73" fmla="*/ 462061 w 5631537"/>
              <a:gd name="connsiteY73" fmla="*/ 2973315 h 3317534"/>
              <a:gd name="connsiteX74" fmla="*/ 483492 w 5631537"/>
              <a:gd name="connsiteY74" fmla="*/ 2937596 h 3317534"/>
              <a:gd name="connsiteX75" fmla="*/ 651458 w 5631537"/>
              <a:gd name="connsiteY75" fmla="*/ 2820009 h 3317534"/>
              <a:gd name="connsiteX76" fmla="*/ 735905 w 5631537"/>
              <a:gd name="connsiteY76" fmla="*/ 2904259 h 3317534"/>
              <a:gd name="connsiteX77" fmla="*/ 769988 w 5631537"/>
              <a:gd name="connsiteY77" fmla="*/ 2889577 h 3317534"/>
              <a:gd name="connsiteX78" fmla="*/ 704357 w 5631537"/>
              <a:gd name="connsiteY78" fmla="*/ 2803656 h 3317534"/>
              <a:gd name="connsiteX79" fmla="*/ 646282 w 5631537"/>
              <a:gd name="connsiteY79" fmla="*/ 2357379 h 3317534"/>
              <a:gd name="connsiteX80" fmla="*/ 351558 w 5631537"/>
              <a:gd name="connsiteY80" fmla="*/ 2495786 h 3317534"/>
              <a:gd name="connsiteX81" fmla="*/ 324125 w 5631537"/>
              <a:gd name="connsiteY81" fmla="*/ 2596408 h 3317534"/>
              <a:gd name="connsiteX82" fmla="*/ 234680 w 5631537"/>
              <a:gd name="connsiteY82" fmla="*/ 2607173 h 3317534"/>
              <a:gd name="connsiteX83" fmla="*/ 205593 w 5631537"/>
              <a:gd name="connsiteY83" fmla="*/ 2644959 h 3317534"/>
              <a:gd name="connsiteX84" fmla="*/ 24225 w 5631537"/>
              <a:gd name="connsiteY84" fmla="*/ 2675187 h 3317534"/>
              <a:gd name="connsiteX85" fmla="*/ 7970 w 5631537"/>
              <a:gd name="connsiteY8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190723 w 5631537"/>
              <a:gd name="connsiteY11" fmla="*/ 1504084 h 3317534"/>
              <a:gd name="connsiteX12" fmla="*/ 1240729 w 5631537"/>
              <a:gd name="connsiteY12" fmla="*/ 1454078 h 3317534"/>
              <a:gd name="connsiteX13" fmla="*/ 1233585 w 5631537"/>
              <a:gd name="connsiteY13" fmla="*/ 1377878 h 3317534"/>
              <a:gd name="connsiteX14" fmla="*/ 1240729 w 5631537"/>
              <a:gd name="connsiteY14" fmla="*/ 1215953 h 3317534"/>
              <a:gd name="connsiteX15" fmla="*/ 1428848 w 5631537"/>
              <a:gd name="connsiteY15" fmla="*/ 854003 h 3317534"/>
              <a:gd name="connsiteX16" fmla="*/ 1607441 w 5631537"/>
              <a:gd name="connsiteY16" fmla="*/ 587303 h 3317534"/>
              <a:gd name="connsiteX17" fmla="*/ 1698479 w 5631537"/>
              <a:gd name="connsiteY17" fmla="*/ 495753 h 3317534"/>
              <a:gd name="connsiteX18" fmla="*/ 1897954 w 5631537"/>
              <a:gd name="connsiteY18" fmla="*/ 353940 h 3317534"/>
              <a:gd name="connsiteX19" fmla="*/ 2159340 w 5631537"/>
              <a:gd name="connsiteY19" fmla="*/ 230332 h 3317534"/>
              <a:gd name="connsiteX20" fmla="*/ 2242468 w 5631537"/>
              <a:gd name="connsiteY20" fmla="*/ 123293 h 3317534"/>
              <a:gd name="connsiteX21" fmla="*/ 2376585 w 5631537"/>
              <a:gd name="connsiteY21" fmla="*/ 111053 h 3317534"/>
              <a:gd name="connsiteX22" fmla="*/ 2476598 w 5631537"/>
              <a:gd name="connsiteY22" fmla="*/ 70571 h 3317534"/>
              <a:gd name="connsiteX23" fmla="*/ 2628998 w 5631537"/>
              <a:gd name="connsiteY23" fmla="*/ 65809 h 3317534"/>
              <a:gd name="connsiteX24" fmla="*/ 2802829 w 5631537"/>
              <a:gd name="connsiteY24" fmla="*/ 68190 h 3317534"/>
              <a:gd name="connsiteX25" fmla="*/ 3007616 w 5631537"/>
              <a:gd name="connsiteY25" fmla="*/ 96765 h 3317534"/>
              <a:gd name="connsiteX26" fmla="*/ 3151180 w 5631537"/>
              <a:gd name="connsiteY26" fmla="*/ 134373 h 3317534"/>
              <a:gd name="connsiteX27" fmla="*/ 3335442 w 5631537"/>
              <a:gd name="connsiteY27" fmla="*/ 105798 h 3317534"/>
              <a:gd name="connsiteX28" fmla="*/ 3564829 w 5631537"/>
              <a:gd name="connsiteY28" fmla="*/ 177728 h 3317534"/>
              <a:gd name="connsiteX29" fmla="*/ 3799628 w 5631537"/>
              <a:gd name="connsiteY29" fmla="*/ 298660 h 3317534"/>
              <a:gd name="connsiteX30" fmla="*/ 4191098 w 5631537"/>
              <a:gd name="connsiteY30" fmla="*/ 411090 h 3317534"/>
              <a:gd name="connsiteX31" fmla="*/ 4215166 w 5631537"/>
              <a:gd name="connsiteY31" fmla="*/ 429923 h 3317534"/>
              <a:gd name="connsiteX32" fmla="*/ 4185134 w 5631537"/>
              <a:gd name="connsiteY32" fmla="*/ 464088 h 3317534"/>
              <a:gd name="connsiteX33" fmla="*/ 4005360 w 5631537"/>
              <a:gd name="connsiteY33" fmla="*/ 465859 h 3317534"/>
              <a:gd name="connsiteX34" fmla="*/ 3993454 w 5631537"/>
              <a:gd name="connsiteY34" fmla="*/ 496815 h 3317534"/>
              <a:gd name="connsiteX35" fmla="*/ 3795810 w 5631537"/>
              <a:gd name="connsiteY35" fmla="*/ 451571 h 3317534"/>
              <a:gd name="connsiteX36" fmla="*/ 3783904 w 5631537"/>
              <a:gd name="connsiteY36" fmla="*/ 413471 h 3317534"/>
              <a:gd name="connsiteX37" fmla="*/ 3586260 w 5631537"/>
              <a:gd name="connsiteY37" fmla="*/ 368228 h 3317534"/>
              <a:gd name="connsiteX38" fmla="*/ 3564829 w 5631537"/>
              <a:gd name="connsiteY38" fmla="*/ 396802 h 3317534"/>
              <a:gd name="connsiteX39" fmla="*/ 3398142 w 5631537"/>
              <a:gd name="connsiteY39" fmla="*/ 361084 h 3317534"/>
              <a:gd name="connsiteX40" fmla="*/ 3388616 w 5631537"/>
              <a:gd name="connsiteY40" fmla="*/ 318221 h 3317534"/>
              <a:gd name="connsiteX41" fmla="*/ 3199414 w 5631537"/>
              <a:gd name="connsiteY41" fmla="*/ 281263 h 3317534"/>
              <a:gd name="connsiteX42" fmla="*/ 3004901 w 5631537"/>
              <a:gd name="connsiteY42" fmla="*/ 919891 h 3317534"/>
              <a:gd name="connsiteX43" fmla="*/ 3479438 w 5631537"/>
              <a:gd name="connsiteY43" fmla="*/ 1067095 h 3317534"/>
              <a:gd name="connsiteX44" fmla="*/ 3681825 w 5631537"/>
              <a:gd name="connsiteY44" fmla="*/ 1496291 h 3317534"/>
              <a:gd name="connsiteX45" fmla="*/ 3848492 w 5631537"/>
              <a:gd name="connsiteY45" fmla="*/ 1477969 h 3317534"/>
              <a:gd name="connsiteX46" fmla="*/ 3717957 w 5631537"/>
              <a:gd name="connsiteY46" fmla="*/ 1003529 h 3317534"/>
              <a:gd name="connsiteX47" fmla="*/ 4011126 w 5631537"/>
              <a:gd name="connsiteY47" fmla="*/ 850008 h 3317534"/>
              <a:gd name="connsiteX48" fmla="*/ 4059676 w 5631537"/>
              <a:gd name="connsiteY48" fmla="*/ 899286 h 3317534"/>
              <a:gd name="connsiteX49" fmla="*/ 4106160 w 5631537"/>
              <a:gd name="connsiteY49" fmla="*/ 807874 h 3317534"/>
              <a:gd name="connsiteX50" fmla="*/ 5344370 w 5631537"/>
              <a:gd name="connsiteY50" fmla="*/ 476092 h 3317534"/>
              <a:gd name="connsiteX51" fmla="*/ 5555967 w 5631537"/>
              <a:gd name="connsiteY51" fmla="*/ 423193 h 3317534"/>
              <a:gd name="connsiteX52" fmla="*/ 5555967 w 5631537"/>
              <a:gd name="connsiteY52" fmla="*/ 476092 h 3317534"/>
              <a:gd name="connsiteX53" fmla="*/ 5344370 w 5631537"/>
              <a:gd name="connsiteY53" fmla="*/ 929514 h 3317534"/>
              <a:gd name="connsiteX54" fmla="*/ 5061966 w 5631537"/>
              <a:gd name="connsiteY54" fmla="*/ 1837184 h 3317534"/>
              <a:gd name="connsiteX55" fmla="*/ 5004304 w 5631537"/>
              <a:gd name="connsiteY55" fmla="*/ 2395577 h 3317534"/>
              <a:gd name="connsiteX56" fmla="*/ 4981633 w 5631537"/>
              <a:gd name="connsiteY56" fmla="*/ 3317534 h 3317534"/>
              <a:gd name="connsiteX57" fmla="*/ 5627188 w 5631537"/>
              <a:gd name="connsiteY57" fmla="*/ 3315566 h 3317534"/>
              <a:gd name="connsiteX58" fmla="*/ 5631537 w 5631537"/>
              <a:gd name="connsiteY58" fmla="*/ 0 h 3317534"/>
              <a:gd name="connsiteX59" fmla="*/ 1467617 w 5631537"/>
              <a:gd name="connsiteY59" fmla="*/ 0 h 3317534"/>
              <a:gd name="connsiteX60" fmla="*/ 1248463 w 5631537"/>
              <a:gd name="connsiteY60" fmla="*/ 136026 h 3317534"/>
              <a:gd name="connsiteX61" fmla="*/ 969267 w 5631537"/>
              <a:gd name="connsiteY61" fmla="*/ 639966 h 3317534"/>
              <a:gd name="connsiteX62" fmla="*/ 971648 w 5631537"/>
              <a:gd name="connsiteY62" fmla="*/ 1216681 h 3317534"/>
              <a:gd name="connsiteX63" fmla="*/ 620502 w 5631537"/>
              <a:gd name="connsiteY63" fmla="*/ 1230555 h 3317534"/>
              <a:gd name="connsiteX64" fmla="*/ 433130 w 5631537"/>
              <a:gd name="connsiteY64" fmla="*/ 1629936 h 3317534"/>
              <a:gd name="connsiteX65" fmla="*/ 273942 w 5631537"/>
              <a:gd name="connsiteY65" fmla="*/ 1796978 h 3317534"/>
              <a:gd name="connsiteX66" fmla="*/ 103298 w 5631537"/>
              <a:gd name="connsiteY66" fmla="*/ 1858930 h 3317534"/>
              <a:gd name="connsiteX67" fmla="*/ 0 w 5631537"/>
              <a:gd name="connsiteY67" fmla="*/ 1875697 h 3317534"/>
              <a:gd name="connsiteX68" fmla="*/ 9111 w 5631537"/>
              <a:gd name="connsiteY68" fmla="*/ 3185856 h 3317534"/>
              <a:gd name="connsiteX69" fmla="*/ 80745 w 5631537"/>
              <a:gd name="connsiteY69" fmla="*/ 3166609 h 3317534"/>
              <a:gd name="connsiteX70" fmla="*/ 92967 w 5631537"/>
              <a:gd name="connsiteY70" fmla="*/ 3085234 h 3317534"/>
              <a:gd name="connsiteX71" fmla="*/ 285849 w 5631537"/>
              <a:gd name="connsiteY71" fmla="*/ 3059041 h 3317534"/>
              <a:gd name="connsiteX72" fmla="*/ 462061 w 5631537"/>
              <a:gd name="connsiteY72" fmla="*/ 2973315 h 3317534"/>
              <a:gd name="connsiteX73" fmla="*/ 483492 w 5631537"/>
              <a:gd name="connsiteY73" fmla="*/ 2937596 h 3317534"/>
              <a:gd name="connsiteX74" fmla="*/ 651458 w 5631537"/>
              <a:gd name="connsiteY74" fmla="*/ 2820009 h 3317534"/>
              <a:gd name="connsiteX75" fmla="*/ 735905 w 5631537"/>
              <a:gd name="connsiteY75" fmla="*/ 2904259 h 3317534"/>
              <a:gd name="connsiteX76" fmla="*/ 769988 w 5631537"/>
              <a:gd name="connsiteY76" fmla="*/ 2889577 h 3317534"/>
              <a:gd name="connsiteX77" fmla="*/ 704357 w 5631537"/>
              <a:gd name="connsiteY77" fmla="*/ 2803656 h 3317534"/>
              <a:gd name="connsiteX78" fmla="*/ 646282 w 5631537"/>
              <a:gd name="connsiteY78" fmla="*/ 2357379 h 3317534"/>
              <a:gd name="connsiteX79" fmla="*/ 351558 w 5631537"/>
              <a:gd name="connsiteY79" fmla="*/ 2495786 h 3317534"/>
              <a:gd name="connsiteX80" fmla="*/ 324125 w 5631537"/>
              <a:gd name="connsiteY80" fmla="*/ 2596408 h 3317534"/>
              <a:gd name="connsiteX81" fmla="*/ 234680 w 5631537"/>
              <a:gd name="connsiteY81" fmla="*/ 2607173 h 3317534"/>
              <a:gd name="connsiteX82" fmla="*/ 205593 w 5631537"/>
              <a:gd name="connsiteY82" fmla="*/ 2644959 h 3317534"/>
              <a:gd name="connsiteX83" fmla="*/ 24225 w 5631537"/>
              <a:gd name="connsiteY83" fmla="*/ 2675187 h 3317534"/>
              <a:gd name="connsiteX84" fmla="*/ 7970 w 5631537"/>
              <a:gd name="connsiteY84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69267 w 5631537"/>
              <a:gd name="connsiteY60" fmla="*/ 639966 h 3317534"/>
              <a:gd name="connsiteX61" fmla="*/ 971648 w 5631537"/>
              <a:gd name="connsiteY61" fmla="*/ 1216681 h 3317534"/>
              <a:gd name="connsiteX62" fmla="*/ 620502 w 5631537"/>
              <a:gd name="connsiteY62" fmla="*/ 1230555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85856 h 3317534"/>
              <a:gd name="connsiteX68" fmla="*/ 80745 w 5631537"/>
              <a:gd name="connsiteY68" fmla="*/ 3166609 h 3317534"/>
              <a:gd name="connsiteX69" fmla="*/ 92967 w 5631537"/>
              <a:gd name="connsiteY69" fmla="*/ 3085234 h 3317534"/>
              <a:gd name="connsiteX70" fmla="*/ 285849 w 5631537"/>
              <a:gd name="connsiteY70" fmla="*/ 3059041 h 3317534"/>
              <a:gd name="connsiteX71" fmla="*/ 462061 w 5631537"/>
              <a:gd name="connsiteY71" fmla="*/ 2973315 h 3317534"/>
              <a:gd name="connsiteX72" fmla="*/ 483492 w 5631537"/>
              <a:gd name="connsiteY72" fmla="*/ 2937596 h 3317534"/>
              <a:gd name="connsiteX73" fmla="*/ 651458 w 5631537"/>
              <a:gd name="connsiteY73" fmla="*/ 2820009 h 3317534"/>
              <a:gd name="connsiteX74" fmla="*/ 735905 w 5631537"/>
              <a:gd name="connsiteY74" fmla="*/ 2904259 h 3317534"/>
              <a:gd name="connsiteX75" fmla="*/ 769988 w 5631537"/>
              <a:gd name="connsiteY75" fmla="*/ 2889577 h 3317534"/>
              <a:gd name="connsiteX76" fmla="*/ 704357 w 5631537"/>
              <a:gd name="connsiteY76" fmla="*/ 2803656 h 3317534"/>
              <a:gd name="connsiteX77" fmla="*/ 646282 w 5631537"/>
              <a:gd name="connsiteY77" fmla="*/ 2357379 h 3317534"/>
              <a:gd name="connsiteX78" fmla="*/ 351558 w 5631537"/>
              <a:gd name="connsiteY78" fmla="*/ 2495786 h 3317534"/>
              <a:gd name="connsiteX79" fmla="*/ 324125 w 5631537"/>
              <a:gd name="connsiteY79" fmla="*/ 2596408 h 3317534"/>
              <a:gd name="connsiteX80" fmla="*/ 234680 w 5631537"/>
              <a:gd name="connsiteY80" fmla="*/ 2607173 h 3317534"/>
              <a:gd name="connsiteX81" fmla="*/ 205593 w 5631537"/>
              <a:gd name="connsiteY81" fmla="*/ 2644959 h 3317534"/>
              <a:gd name="connsiteX82" fmla="*/ 24225 w 5631537"/>
              <a:gd name="connsiteY82" fmla="*/ 2675187 h 3317534"/>
              <a:gd name="connsiteX83" fmla="*/ 7970 w 5631537"/>
              <a:gd name="connsiteY83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33585 w 5631537"/>
              <a:gd name="connsiteY11" fmla="*/ 1377878 h 3317534"/>
              <a:gd name="connsiteX12" fmla="*/ 1240729 w 5631537"/>
              <a:gd name="connsiteY12" fmla="*/ 1215953 h 3317534"/>
              <a:gd name="connsiteX13" fmla="*/ 1428848 w 5631537"/>
              <a:gd name="connsiteY13" fmla="*/ 854003 h 3317534"/>
              <a:gd name="connsiteX14" fmla="*/ 1607441 w 5631537"/>
              <a:gd name="connsiteY14" fmla="*/ 587303 h 3317534"/>
              <a:gd name="connsiteX15" fmla="*/ 1698479 w 5631537"/>
              <a:gd name="connsiteY15" fmla="*/ 495753 h 3317534"/>
              <a:gd name="connsiteX16" fmla="*/ 1897954 w 5631537"/>
              <a:gd name="connsiteY16" fmla="*/ 353940 h 3317534"/>
              <a:gd name="connsiteX17" fmla="*/ 2159340 w 5631537"/>
              <a:gd name="connsiteY17" fmla="*/ 230332 h 3317534"/>
              <a:gd name="connsiteX18" fmla="*/ 2242468 w 5631537"/>
              <a:gd name="connsiteY18" fmla="*/ 123293 h 3317534"/>
              <a:gd name="connsiteX19" fmla="*/ 2376585 w 5631537"/>
              <a:gd name="connsiteY19" fmla="*/ 111053 h 3317534"/>
              <a:gd name="connsiteX20" fmla="*/ 2476598 w 5631537"/>
              <a:gd name="connsiteY20" fmla="*/ 70571 h 3317534"/>
              <a:gd name="connsiteX21" fmla="*/ 2628998 w 5631537"/>
              <a:gd name="connsiteY21" fmla="*/ 65809 h 3317534"/>
              <a:gd name="connsiteX22" fmla="*/ 2802829 w 5631537"/>
              <a:gd name="connsiteY22" fmla="*/ 68190 h 3317534"/>
              <a:gd name="connsiteX23" fmla="*/ 3007616 w 5631537"/>
              <a:gd name="connsiteY23" fmla="*/ 96765 h 3317534"/>
              <a:gd name="connsiteX24" fmla="*/ 3151180 w 5631537"/>
              <a:gd name="connsiteY24" fmla="*/ 134373 h 3317534"/>
              <a:gd name="connsiteX25" fmla="*/ 3335442 w 5631537"/>
              <a:gd name="connsiteY25" fmla="*/ 105798 h 3317534"/>
              <a:gd name="connsiteX26" fmla="*/ 3564829 w 5631537"/>
              <a:gd name="connsiteY26" fmla="*/ 177728 h 3317534"/>
              <a:gd name="connsiteX27" fmla="*/ 3799628 w 5631537"/>
              <a:gd name="connsiteY27" fmla="*/ 298660 h 3317534"/>
              <a:gd name="connsiteX28" fmla="*/ 4191098 w 5631537"/>
              <a:gd name="connsiteY28" fmla="*/ 411090 h 3317534"/>
              <a:gd name="connsiteX29" fmla="*/ 4215166 w 5631537"/>
              <a:gd name="connsiteY29" fmla="*/ 429923 h 3317534"/>
              <a:gd name="connsiteX30" fmla="*/ 4185134 w 5631537"/>
              <a:gd name="connsiteY30" fmla="*/ 464088 h 3317534"/>
              <a:gd name="connsiteX31" fmla="*/ 4005360 w 5631537"/>
              <a:gd name="connsiteY31" fmla="*/ 465859 h 3317534"/>
              <a:gd name="connsiteX32" fmla="*/ 3993454 w 5631537"/>
              <a:gd name="connsiteY32" fmla="*/ 496815 h 3317534"/>
              <a:gd name="connsiteX33" fmla="*/ 3795810 w 5631537"/>
              <a:gd name="connsiteY33" fmla="*/ 451571 h 3317534"/>
              <a:gd name="connsiteX34" fmla="*/ 3783904 w 5631537"/>
              <a:gd name="connsiteY34" fmla="*/ 413471 h 3317534"/>
              <a:gd name="connsiteX35" fmla="*/ 3586260 w 5631537"/>
              <a:gd name="connsiteY35" fmla="*/ 368228 h 3317534"/>
              <a:gd name="connsiteX36" fmla="*/ 3564829 w 5631537"/>
              <a:gd name="connsiteY36" fmla="*/ 396802 h 3317534"/>
              <a:gd name="connsiteX37" fmla="*/ 3398142 w 5631537"/>
              <a:gd name="connsiteY37" fmla="*/ 361084 h 3317534"/>
              <a:gd name="connsiteX38" fmla="*/ 3388616 w 5631537"/>
              <a:gd name="connsiteY38" fmla="*/ 318221 h 3317534"/>
              <a:gd name="connsiteX39" fmla="*/ 3199414 w 5631537"/>
              <a:gd name="connsiteY39" fmla="*/ 281263 h 3317534"/>
              <a:gd name="connsiteX40" fmla="*/ 3004901 w 5631537"/>
              <a:gd name="connsiteY40" fmla="*/ 919891 h 3317534"/>
              <a:gd name="connsiteX41" fmla="*/ 3479438 w 5631537"/>
              <a:gd name="connsiteY41" fmla="*/ 1067095 h 3317534"/>
              <a:gd name="connsiteX42" fmla="*/ 3681825 w 5631537"/>
              <a:gd name="connsiteY42" fmla="*/ 1496291 h 3317534"/>
              <a:gd name="connsiteX43" fmla="*/ 3848492 w 5631537"/>
              <a:gd name="connsiteY43" fmla="*/ 1477969 h 3317534"/>
              <a:gd name="connsiteX44" fmla="*/ 3717957 w 5631537"/>
              <a:gd name="connsiteY44" fmla="*/ 1003529 h 3317534"/>
              <a:gd name="connsiteX45" fmla="*/ 4011126 w 5631537"/>
              <a:gd name="connsiteY45" fmla="*/ 850008 h 3317534"/>
              <a:gd name="connsiteX46" fmla="*/ 4059676 w 5631537"/>
              <a:gd name="connsiteY46" fmla="*/ 899286 h 3317534"/>
              <a:gd name="connsiteX47" fmla="*/ 4106160 w 5631537"/>
              <a:gd name="connsiteY47" fmla="*/ 807874 h 3317534"/>
              <a:gd name="connsiteX48" fmla="*/ 5344370 w 5631537"/>
              <a:gd name="connsiteY48" fmla="*/ 476092 h 3317534"/>
              <a:gd name="connsiteX49" fmla="*/ 5555967 w 5631537"/>
              <a:gd name="connsiteY49" fmla="*/ 423193 h 3317534"/>
              <a:gd name="connsiteX50" fmla="*/ 5555967 w 5631537"/>
              <a:gd name="connsiteY50" fmla="*/ 476092 h 3317534"/>
              <a:gd name="connsiteX51" fmla="*/ 5344370 w 5631537"/>
              <a:gd name="connsiteY51" fmla="*/ 929514 h 3317534"/>
              <a:gd name="connsiteX52" fmla="*/ 5061966 w 5631537"/>
              <a:gd name="connsiteY52" fmla="*/ 1837184 h 3317534"/>
              <a:gd name="connsiteX53" fmla="*/ 5004304 w 5631537"/>
              <a:gd name="connsiteY53" fmla="*/ 2395577 h 3317534"/>
              <a:gd name="connsiteX54" fmla="*/ 4981633 w 5631537"/>
              <a:gd name="connsiteY54" fmla="*/ 3317534 h 3317534"/>
              <a:gd name="connsiteX55" fmla="*/ 5627188 w 5631537"/>
              <a:gd name="connsiteY55" fmla="*/ 3315566 h 3317534"/>
              <a:gd name="connsiteX56" fmla="*/ 5631537 w 5631537"/>
              <a:gd name="connsiteY56" fmla="*/ 0 h 3317534"/>
              <a:gd name="connsiteX57" fmla="*/ 1467617 w 5631537"/>
              <a:gd name="connsiteY57" fmla="*/ 0 h 3317534"/>
              <a:gd name="connsiteX58" fmla="*/ 1248463 w 5631537"/>
              <a:gd name="connsiteY58" fmla="*/ 136026 h 3317534"/>
              <a:gd name="connsiteX59" fmla="*/ 969267 w 5631537"/>
              <a:gd name="connsiteY59" fmla="*/ 639966 h 3317534"/>
              <a:gd name="connsiteX60" fmla="*/ 971648 w 5631537"/>
              <a:gd name="connsiteY60" fmla="*/ 1216681 h 3317534"/>
              <a:gd name="connsiteX61" fmla="*/ 620502 w 5631537"/>
              <a:gd name="connsiteY61" fmla="*/ 1230555 h 3317534"/>
              <a:gd name="connsiteX62" fmla="*/ 433130 w 5631537"/>
              <a:gd name="connsiteY62" fmla="*/ 1629936 h 3317534"/>
              <a:gd name="connsiteX63" fmla="*/ 273942 w 5631537"/>
              <a:gd name="connsiteY63" fmla="*/ 1796978 h 3317534"/>
              <a:gd name="connsiteX64" fmla="*/ 103298 w 5631537"/>
              <a:gd name="connsiteY64" fmla="*/ 1858930 h 3317534"/>
              <a:gd name="connsiteX65" fmla="*/ 0 w 5631537"/>
              <a:gd name="connsiteY65" fmla="*/ 1875697 h 3317534"/>
              <a:gd name="connsiteX66" fmla="*/ 9111 w 5631537"/>
              <a:gd name="connsiteY66" fmla="*/ 3185856 h 3317534"/>
              <a:gd name="connsiteX67" fmla="*/ 80745 w 5631537"/>
              <a:gd name="connsiteY67" fmla="*/ 3166609 h 3317534"/>
              <a:gd name="connsiteX68" fmla="*/ 92967 w 5631537"/>
              <a:gd name="connsiteY68" fmla="*/ 3085234 h 3317534"/>
              <a:gd name="connsiteX69" fmla="*/ 285849 w 5631537"/>
              <a:gd name="connsiteY69" fmla="*/ 3059041 h 3317534"/>
              <a:gd name="connsiteX70" fmla="*/ 462061 w 5631537"/>
              <a:gd name="connsiteY70" fmla="*/ 2973315 h 3317534"/>
              <a:gd name="connsiteX71" fmla="*/ 483492 w 5631537"/>
              <a:gd name="connsiteY71" fmla="*/ 2937596 h 3317534"/>
              <a:gd name="connsiteX72" fmla="*/ 651458 w 5631537"/>
              <a:gd name="connsiteY72" fmla="*/ 2820009 h 3317534"/>
              <a:gd name="connsiteX73" fmla="*/ 735905 w 5631537"/>
              <a:gd name="connsiteY73" fmla="*/ 2904259 h 3317534"/>
              <a:gd name="connsiteX74" fmla="*/ 769988 w 5631537"/>
              <a:gd name="connsiteY74" fmla="*/ 2889577 h 3317534"/>
              <a:gd name="connsiteX75" fmla="*/ 704357 w 5631537"/>
              <a:gd name="connsiteY75" fmla="*/ 2803656 h 3317534"/>
              <a:gd name="connsiteX76" fmla="*/ 646282 w 5631537"/>
              <a:gd name="connsiteY76" fmla="*/ 2357379 h 3317534"/>
              <a:gd name="connsiteX77" fmla="*/ 351558 w 5631537"/>
              <a:gd name="connsiteY77" fmla="*/ 2495786 h 3317534"/>
              <a:gd name="connsiteX78" fmla="*/ 324125 w 5631537"/>
              <a:gd name="connsiteY78" fmla="*/ 2596408 h 3317534"/>
              <a:gd name="connsiteX79" fmla="*/ 234680 w 5631537"/>
              <a:gd name="connsiteY79" fmla="*/ 2607173 h 3317534"/>
              <a:gd name="connsiteX80" fmla="*/ 205593 w 5631537"/>
              <a:gd name="connsiteY80" fmla="*/ 2644959 h 3317534"/>
              <a:gd name="connsiteX81" fmla="*/ 24225 w 5631537"/>
              <a:gd name="connsiteY81" fmla="*/ 2675187 h 3317534"/>
              <a:gd name="connsiteX82" fmla="*/ 7970 w 5631537"/>
              <a:gd name="connsiteY8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40729 w 5631537"/>
              <a:gd name="connsiteY11" fmla="*/ 1215953 h 3317534"/>
              <a:gd name="connsiteX12" fmla="*/ 1428848 w 5631537"/>
              <a:gd name="connsiteY12" fmla="*/ 854003 h 3317534"/>
              <a:gd name="connsiteX13" fmla="*/ 1607441 w 5631537"/>
              <a:gd name="connsiteY13" fmla="*/ 587303 h 3317534"/>
              <a:gd name="connsiteX14" fmla="*/ 1698479 w 5631537"/>
              <a:gd name="connsiteY14" fmla="*/ 495753 h 3317534"/>
              <a:gd name="connsiteX15" fmla="*/ 1897954 w 5631537"/>
              <a:gd name="connsiteY15" fmla="*/ 353940 h 3317534"/>
              <a:gd name="connsiteX16" fmla="*/ 2159340 w 5631537"/>
              <a:gd name="connsiteY16" fmla="*/ 230332 h 3317534"/>
              <a:gd name="connsiteX17" fmla="*/ 2242468 w 5631537"/>
              <a:gd name="connsiteY17" fmla="*/ 123293 h 3317534"/>
              <a:gd name="connsiteX18" fmla="*/ 2376585 w 5631537"/>
              <a:gd name="connsiteY18" fmla="*/ 111053 h 3317534"/>
              <a:gd name="connsiteX19" fmla="*/ 2476598 w 5631537"/>
              <a:gd name="connsiteY19" fmla="*/ 70571 h 3317534"/>
              <a:gd name="connsiteX20" fmla="*/ 2628998 w 5631537"/>
              <a:gd name="connsiteY20" fmla="*/ 65809 h 3317534"/>
              <a:gd name="connsiteX21" fmla="*/ 2802829 w 5631537"/>
              <a:gd name="connsiteY21" fmla="*/ 68190 h 3317534"/>
              <a:gd name="connsiteX22" fmla="*/ 3007616 w 5631537"/>
              <a:gd name="connsiteY22" fmla="*/ 96765 h 3317534"/>
              <a:gd name="connsiteX23" fmla="*/ 3151180 w 5631537"/>
              <a:gd name="connsiteY23" fmla="*/ 134373 h 3317534"/>
              <a:gd name="connsiteX24" fmla="*/ 3335442 w 5631537"/>
              <a:gd name="connsiteY24" fmla="*/ 105798 h 3317534"/>
              <a:gd name="connsiteX25" fmla="*/ 3564829 w 5631537"/>
              <a:gd name="connsiteY25" fmla="*/ 177728 h 3317534"/>
              <a:gd name="connsiteX26" fmla="*/ 3799628 w 5631537"/>
              <a:gd name="connsiteY26" fmla="*/ 298660 h 3317534"/>
              <a:gd name="connsiteX27" fmla="*/ 4191098 w 5631537"/>
              <a:gd name="connsiteY27" fmla="*/ 411090 h 3317534"/>
              <a:gd name="connsiteX28" fmla="*/ 4215166 w 5631537"/>
              <a:gd name="connsiteY28" fmla="*/ 429923 h 3317534"/>
              <a:gd name="connsiteX29" fmla="*/ 4185134 w 5631537"/>
              <a:gd name="connsiteY29" fmla="*/ 464088 h 3317534"/>
              <a:gd name="connsiteX30" fmla="*/ 4005360 w 5631537"/>
              <a:gd name="connsiteY30" fmla="*/ 465859 h 3317534"/>
              <a:gd name="connsiteX31" fmla="*/ 3993454 w 5631537"/>
              <a:gd name="connsiteY31" fmla="*/ 496815 h 3317534"/>
              <a:gd name="connsiteX32" fmla="*/ 3795810 w 5631537"/>
              <a:gd name="connsiteY32" fmla="*/ 451571 h 3317534"/>
              <a:gd name="connsiteX33" fmla="*/ 3783904 w 5631537"/>
              <a:gd name="connsiteY33" fmla="*/ 413471 h 3317534"/>
              <a:gd name="connsiteX34" fmla="*/ 3586260 w 5631537"/>
              <a:gd name="connsiteY34" fmla="*/ 368228 h 3317534"/>
              <a:gd name="connsiteX35" fmla="*/ 3564829 w 5631537"/>
              <a:gd name="connsiteY35" fmla="*/ 396802 h 3317534"/>
              <a:gd name="connsiteX36" fmla="*/ 3398142 w 5631537"/>
              <a:gd name="connsiteY36" fmla="*/ 361084 h 3317534"/>
              <a:gd name="connsiteX37" fmla="*/ 3388616 w 5631537"/>
              <a:gd name="connsiteY37" fmla="*/ 318221 h 3317534"/>
              <a:gd name="connsiteX38" fmla="*/ 3199414 w 5631537"/>
              <a:gd name="connsiteY38" fmla="*/ 281263 h 3317534"/>
              <a:gd name="connsiteX39" fmla="*/ 3004901 w 5631537"/>
              <a:gd name="connsiteY39" fmla="*/ 919891 h 3317534"/>
              <a:gd name="connsiteX40" fmla="*/ 3479438 w 5631537"/>
              <a:gd name="connsiteY40" fmla="*/ 1067095 h 3317534"/>
              <a:gd name="connsiteX41" fmla="*/ 3681825 w 5631537"/>
              <a:gd name="connsiteY41" fmla="*/ 1496291 h 3317534"/>
              <a:gd name="connsiteX42" fmla="*/ 3848492 w 5631537"/>
              <a:gd name="connsiteY42" fmla="*/ 1477969 h 3317534"/>
              <a:gd name="connsiteX43" fmla="*/ 3717957 w 5631537"/>
              <a:gd name="connsiteY43" fmla="*/ 1003529 h 3317534"/>
              <a:gd name="connsiteX44" fmla="*/ 4011126 w 5631537"/>
              <a:gd name="connsiteY44" fmla="*/ 850008 h 3317534"/>
              <a:gd name="connsiteX45" fmla="*/ 4059676 w 5631537"/>
              <a:gd name="connsiteY45" fmla="*/ 899286 h 3317534"/>
              <a:gd name="connsiteX46" fmla="*/ 4106160 w 5631537"/>
              <a:gd name="connsiteY46" fmla="*/ 807874 h 3317534"/>
              <a:gd name="connsiteX47" fmla="*/ 5344370 w 5631537"/>
              <a:gd name="connsiteY47" fmla="*/ 476092 h 3317534"/>
              <a:gd name="connsiteX48" fmla="*/ 5555967 w 5631537"/>
              <a:gd name="connsiteY48" fmla="*/ 423193 h 3317534"/>
              <a:gd name="connsiteX49" fmla="*/ 5555967 w 5631537"/>
              <a:gd name="connsiteY49" fmla="*/ 476092 h 3317534"/>
              <a:gd name="connsiteX50" fmla="*/ 5344370 w 5631537"/>
              <a:gd name="connsiteY50" fmla="*/ 929514 h 3317534"/>
              <a:gd name="connsiteX51" fmla="*/ 5061966 w 5631537"/>
              <a:gd name="connsiteY51" fmla="*/ 1837184 h 3317534"/>
              <a:gd name="connsiteX52" fmla="*/ 5004304 w 5631537"/>
              <a:gd name="connsiteY52" fmla="*/ 2395577 h 3317534"/>
              <a:gd name="connsiteX53" fmla="*/ 4981633 w 5631537"/>
              <a:gd name="connsiteY53" fmla="*/ 3317534 h 3317534"/>
              <a:gd name="connsiteX54" fmla="*/ 5627188 w 5631537"/>
              <a:gd name="connsiteY54" fmla="*/ 3315566 h 3317534"/>
              <a:gd name="connsiteX55" fmla="*/ 5631537 w 5631537"/>
              <a:gd name="connsiteY55" fmla="*/ 0 h 3317534"/>
              <a:gd name="connsiteX56" fmla="*/ 1467617 w 5631537"/>
              <a:gd name="connsiteY56" fmla="*/ 0 h 3317534"/>
              <a:gd name="connsiteX57" fmla="*/ 1248463 w 5631537"/>
              <a:gd name="connsiteY57" fmla="*/ 136026 h 3317534"/>
              <a:gd name="connsiteX58" fmla="*/ 969267 w 5631537"/>
              <a:gd name="connsiteY58" fmla="*/ 639966 h 3317534"/>
              <a:gd name="connsiteX59" fmla="*/ 971648 w 5631537"/>
              <a:gd name="connsiteY59" fmla="*/ 1216681 h 3317534"/>
              <a:gd name="connsiteX60" fmla="*/ 620502 w 5631537"/>
              <a:gd name="connsiteY60" fmla="*/ 1230555 h 3317534"/>
              <a:gd name="connsiteX61" fmla="*/ 433130 w 5631537"/>
              <a:gd name="connsiteY61" fmla="*/ 1629936 h 3317534"/>
              <a:gd name="connsiteX62" fmla="*/ 273942 w 5631537"/>
              <a:gd name="connsiteY62" fmla="*/ 1796978 h 3317534"/>
              <a:gd name="connsiteX63" fmla="*/ 103298 w 5631537"/>
              <a:gd name="connsiteY63" fmla="*/ 1858930 h 3317534"/>
              <a:gd name="connsiteX64" fmla="*/ 0 w 5631537"/>
              <a:gd name="connsiteY64" fmla="*/ 1875697 h 3317534"/>
              <a:gd name="connsiteX65" fmla="*/ 9111 w 5631537"/>
              <a:gd name="connsiteY65" fmla="*/ 3185856 h 3317534"/>
              <a:gd name="connsiteX66" fmla="*/ 80745 w 5631537"/>
              <a:gd name="connsiteY66" fmla="*/ 3166609 h 3317534"/>
              <a:gd name="connsiteX67" fmla="*/ 92967 w 5631537"/>
              <a:gd name="connsiteY67" fmla="*/ 3085234 h 3317534"/>
              <a:gd name="connsiteX68" fmla="*/ 285849 w 5631537"/>
              <a:gd name="connsiteY68" fmla="*/ 3059041 h 3317534"/>
              <a:gd name="connsiteX69" fmla="*/ 462061 w 5631537"/>
              <a:gd name="connsiteY69" fmla="*/ 2973315 h 3317534"/>
              <a:gd name="connsiteX70" fmla="*/ 483492 w 5631537"/>
              <a:gd name="connsiteY70" fmla="*/ 2937596 h 3317534"/>
              <a:gd name="connsiteX71" fmla="*/ 651458 w 5631537"/>
              <a:gd name="connsiteY71" fmla="*/ 2820009 h 3317534"/>
              <a:gd name="connsiteX72" fmla="*/ 735905 w 5631537"/>
              <a:gd name="connsiteY72" fmla="*/ 2904259 h 3317534"/>
              <a:gd name="connsiteX73" fmla="*/ 769988 w 5631537"/>
              <a:gd name="connsiteY73" fmla="*/ 2889577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428848 w 5631537"/>
              <a:gd name="connsiteY12" fmla="*/ 854003 h 3317534"/>
              <a:gd name="connsiteX13" fmla="*/ 1607441 w 5631537"/>
              <a:gd name="connsiteY13" fmla="*/ 587303 h 3317534"/>
              <a:gd name="connsiteX14" fmla="*/ 1698479 w 5631537"/>
              <a:gd name="connsiteY14" fmla="*/ 495753 h 3317534"/>
              <a:gd name="connsiteX15" fmla="*/ 1897954 w 5631537"/>
              <a:gd name="connsiteY15" fmla="*/ 353940 h 3317534"/>
              <a:gd name="connsiteX16" fmla="*/ 2159340 w 5631537"/>
              <a:gd name="connsiteY16" fmla="*/ 230332 h 3317534"/>
              <a:gd name="connsiteX17" fmla="*/ 2242468 w 5631537"/>
              <a:gd name="connsiteY17" fmla="*/ 123293 h 3317534"/>
              <a:gd name="connsiteX18" fmla="*/ 2376585 w 5631537"/>
              <a:gd name="connsiteY18" fmla="*/ 111053 h 3317534"/>
              <a:gd name="connsiteX19" fmla="*/ 2476598 w 5631537"/>
              <a:gd name="connsiteY19" fmla="*/ 70571 h 3317534"/>
              <a:gd name="connsiteX20" fmla="*/ 2628998 w 5631537"/>
              <a:gd name="connsiteY20" fmla="*/ 65809 h 3317534"/>
              <a:gd name="connsiteX21" fmla="*/ 2802829 w 5631537"/>
              <a:gd name="connsiteY21" fmla="*/ 68190 h 3317534"/>
              <a:gd name="connsiteX22" fmla="*/ 3007616 w 5631537"/>
              <a:gd name="connsiteY22" fmla="*/ 96765 h 3317534"/>
              <a:gd name="connsiteX23" fmla="*/ 3151180 w 5631537"/>
              <a:gd name="connsiteY23" fmla="*/ 134373 h 3317534"/>
              <a:gd name="connsiteX24" fmla="*/ 3335442 w 5631537"/>
              <a:gd name="connsiteY24" fmla="*/ 105798 h 3317534"/>
              <a:gd name="connsiteX25" fmla="*/ 3564829 w 5631537"/>
              <a:gd name="connsiteY25" fmla="*/ 177728 h 3317534"/>
              <a:gd name="connsiteX26" fmla="*/ 3799628 w 5631537"/>
              <a:gd name="connsiteY26" fmla="*/ 298660 h 3317534"/>
              <a:gd name="connsiteX27" fmla="*/ 4191098 w 5631537"/>
              <a:gd name="connsiteY27" fmla="*/ 411090 h 3317534"/>
              <a:gd name="connsiteX28" fmla="*/ 4215166 w 5631537"/>
              <a:gd name="connsiteY28" fmla="*/ 429923 h 3317534"/>
              <a:gd name="connsiteX29" fmla="*/ 4185134 w 5631537"/>
              <a:gd name="connsiteY29" fmla="*/ 464088 h 3317534"/>
              <a:gd name="connsiteX30" fmla="*/ 4005360 w 5631537"/>
              <a:gd name="connsiteY30" fmla="*/ 465859 h 3317534"/>
              <a:gd name="connsiteX31" fmla="*/ 3993454 w 5631537"/>
              <a:gd name="connsiteY31" fmla="*/ 496815 h 3317534"/>
              <a:gd name="connsiteX32" fmla="*/ 3795810 w 5631537"/>
              <a:gd name="connsiteY32" fmla="*/ 451571 h 3317534"/>
              <a:gd name="connsiteX33" fmla="*/ 3783904 w 5631537"/>
              <a:gd name="connsiteY33" fmla="*/ 413471 h 3317534"/>
              <a:gd name="connsiteX34" fmla="*/ 3586260 w 5631537"/>
              <a:gd name="connsiteY34" fmla="*/ 368228 h 3317534"/>
              <a:gd name="connsiteX35" fmla="*/ 3564829 w 5631537"/>
              <a:gd name="connsiteY35" fmla="*/ 396802 h 3317534"/>
              <a:gd name="connsiteX36" fmla="*/ 3398142 w 5631537"/>
              <a:gd name="connsiteY36" fmla="*/ 361084 h 3317534"/>
              <a:gd name="connsiteX37" fmla="*/ 3388616 w 5631537"/>
              <a:gd name="connsiteY37" fmla="*/ 318221 h 3317534"/>
              <a:gd name="connsiteX38" fmla="*/ 3199414 w 5631537"/>
              <a:gd name="connsiteY38" fmla="*/ 281263 h 3317534"/>
              <a:gd name="connsiteX39" fmla="*/ 3004901 w 5631537"/>
              <a:gd name="connsiteY39" fmla="*/ 919891 h 3317534"/>
              <a:gd name="connsiteX40" fmla="*/ 3479438 w 5631537"/>
              <a:gd name="connsiteY40" fmla="*/ 1067095 h 3317534"/>
              <a:gd name="connsiteX41" fmla="*/ 3681825 w 5631537"/>
              <a:gd name="connsiteY41" fmla="*/ 1496291 h 3317534"/>
              <a:gd name="connsiteX42" fmla="*/ 3848492 w 5631537"/>
              <a:gd name="connsiteY42" fmla="*/ 1477969 h 3317534"/>
              <a:gd name="connsiteX43" fmla="*/ 3717957 w 5631537"/>
              <a:gd name="connsiteY43" fmla="*/ 1003529 h 3317534"/>
              <a:gd name="connsiteX44" fmla="*/ 4011126 w 5631537"/>
              <a:gd name="connsiteY44" fmla="*/ 850008 h 3317534"/>
              <a:gd name="connsiteX45" fmla="*/ 4059676 w 5631537"/>
              <a:gd name="connsiteY45" fmla="*/ 899286 h 3317534"/>
              <a:gd name="connsiteX46" fmla="*/ 4106160 w 5631537"/>
              <a:gd name="connsiteY46" fmla="*/ 807874 h 3317534"/>
              <a:gd name="connsiteX47" fmla="*/ 5344370 w 5631537"/>
              <a:gd name="connsiteY47" fmla="*/ 476092 h 3317534"/>
              <a:gd name="connsiteX48" fmla="*/ 5555967 w 5631537"/>
              <a:gd name="connsiteY48" fmla="*/ 423193 h 3317534"/>
              <a:gd name="connsiteX49" fmla="*/ 5555967 w 5631537"/>
              <a:gd name="connsiteY49" fmla="*/ 476092 h 3317534"/>
              <a:gd name="connsiteX50" fmla="*/ 5344370 w 5631537"/>
              <a:gd name="connsiteY50" fmla="*/ 929514 h 3317534"/>
              <a:gd name="connsiteX51" fmla="*/ 5061966 w 5631537"/>
              <a:gd name="connsiteY51" fmla="*/ 1837184 h 3317534"/>
              <a:gd name="connsiteX52" fmla="*/ 5004304 w 5631537"/>
              <a:gd name="connsiteY52" fmla="*/ 2395577 h 3317534"/>
              <a:gd name="connsiteX53" fmla="*/ 4981633 w 5631537"/>
              <a:gd name="connsiteY53" fmla="*/ 3317534 h 3317534"/>
              <a:gd name="connsiteX54" fmla="*/ 5627188 w 5631537"/>
              <a:gd name="connsiteY54" fmla="*/ 3315566 h 3317534"/>
              <a:gd name="connsiteX55" fmla="*/ 5631537 w 5631537"/>
              <a:gd name="connsiteY55" fmla="*/ 0 h 3317534"/>
              <a:gd name="connsiteX56" fmla="*/ 1467617 w 5631537"/>
              <a:gd name="connsiteY56" fmla="*/ 0 h 3317534"/>
              <a:gd name="connsiteX57" fmla="*/ 1248463 w 5631537"/>
              <a:gd name="connsiteY57" fmla="*/ 136026 h 3317534"/>
              <a:gd name="connsiteX58" fmla="*/ 969267 w 5631537"/>
              <a:gd name="connsiteY58" fmla="*/ 639966 h 3317534"/>
              <a:gd name="connsiteX59" fmla="*/ 971648 w 5631537"/>
              <a:gd name="connsiteY59" fmla="*/ 1216681 h 3317534"/>
              <a:gd name="connsiteX60" fmla="*/ 620502 w 5631537"/>
              <a:gd name="connsiteY60" fmla="*/ 1230555 h 3317534"/>
              <a:gd name="connsiteX61" fmla="*/ 433130 w 5631537"/>
              <a:gd name="connsiteY61" fmla="*/ 1629936 h 3317534"/>
              <a:gd name="connsiteX62" fmla="*/ 273942 w 5631537"/>
              <a:gd name="connsiteY62" fmla="*/ 1796978 h 3317534"/>
              <a:gd name="connsiteX63" fmla="*/ 103298 w 5631537"/>
              <a:gd name="connsiteY63" fmla="*/ 1858930 h 3317534"/>
              <a:gd name="connsiteX64" fmla="*/ 0 w 5631537"/>
              <a:gd name="connsiteY64" fmla="*/ 1875697 h 3317534"/>
              <a:gd name="connsiteX65" fmla="*/ 9111 w 5631537"/>
              <a:gd name="connsiteY65" fmla="*/ 3185856 h 3317534"/>
              <a:gd name="connsiteX66" fmla="*/ 80745 w 5631537"/>
              <a:gd name="connsiteY66" fmla="*/ 3166609 h 3317534"/>
              <a:gd name="connsiteX67" fmla="*/ 92967 w 5631537"/>
              <a:gd name="connsiteY67" fmla="*/ 3085234 h 3317534"/>
              <a:gd name="connsiteX68" fmla="*/ 285849 w 5631537"/>
              <a:gd name="connsiteY68" fmla="*/ 3059041 h 3317534"/>
              <a:gd name="connsiteX69" fmla="*/ 462061 w 5631537"/>
              <a:gd name="connsiteY69" fmla="*/ 2973315 h 3317534"/>
              <a:gd name="connsiteX70" fmla="*/ 483492 w 5631537"/>
              <a:gd name="connsiteY70" fmla="*/ 2937596 h 3317534"/>
              <a:gd name="connsiteX71" fmla="*/ 651458 w 5631537"/>
              <a:gd name="connsiteY71" fmla="*/ 2820009 h 3317534"/>
              <a:gd name="connsiteX72" fmla="*/ 735905 w 5631537"/>
              <a:gd name="connsiteY72" fmla="*/ 2904259 h 3317534"/>
              <a:gd name="connsiteX73" fmla="*/ 769988 w 5631537"/>
              <a:gd name="connsiteY73" fmla="*/ 2889577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607441 w 5631537"/>
              <a:gd name="connsiteY13" fmla="*/ 587303 h 3317534"/>
              <a:gd name="connsiteX14" fmla="*/ 1698479 w 5631537"/>
              <a:gd name="connsiteY14" fmla="*/ 495753 h 3317534"/>
              <a:gd name="connsiteX15" fmla="*/ 1897954 w 5631537"/>
              <a:gd name="connsiteY15" fmla="*/ 353940 h 3317534"/>
              <a:gd name="connsiteX16" fmla="*/ 2159340 w 5631537"/>
              <a:gd name="connsiteY16" fmla="*/ 230332 h 3317534"/>
              <a:gd name="connsiteX17" fmla="*/ 2242468 w 5631537"/>
              <a:gd name="connsiteY17" fmla="*/ 123293 h 3317534"/>
              <a:gd name="connsiteX18" fmla="*/ 2376585 w 5631537"/>
              <a:gd name="connsiteY18" fmla="*/ 111053 h 3317534"/>
              <a:gd name="connsiteX19" fmla="*/ 2476598 w 5631537"/>
              <a:gd name="connsiteY19" fmla="*/ 70571 h 3317534"/>
              <a:gd name="connsiteX20" fmla="*/ 2628998 w 5631537"/>
              <a:gd name="connsiteY20" fmla="*/ 65809 h 3317534"/>
              <a:gd name="connsiteX21" fmla="*/ 2802829 w 5631537"/>
              <a:gd name="connsiteY21" fmla="*/ 68190 h 3317534"/>
              <a:gd name="connsiteX22" fmla="*/ 3007616 w 5631537"/>
              <a:gd name="connsiteY22" fmla="*/ 96765 h 3317534"/>
              <a:gd name="connsiteX23" fmla="*/ 3151180 w 5631537"/>
              <a:gd name="connsiteY23" fmla="*/ 134373 h 3317534"/>
              <a:gd name="connsiteX24" fmla="*/ 3335442 w 5631537"/>
              <a:gd name="connsiteY24" fmla="*/ 105798 h 3317534"/>
              <a:gd name="connsiteX25" fmla="*/ 3564829 w 5631537"/>
              <a:gd name="connsiteY25" fmla="*/ 177728 h 3317534"/>
              <a:gd name="connsiteX26" fmla="*/ 3799628 w 5631537"/>
              <a:gd name="connsiteY26" fmla="*/ 298660 h 3317534"/>
              <a:gd name="connsiteX27" fmla="*/ 4191098 w 5631537"/>
              <a:gd name="connsiteY27" fmla="*/ 411090 h 3317534"/>
              <a:gd name="connsiteX28" fmla="*/ 4215166 w 5631537"/>
              <a:gd name="connsiteY28" fmla="*/ 429923 h 3317534"/>
              <a:gd name="connsiteX29" fmla="*/ 4185134 w 5631537"/>
              <a:gd name="connsiteY29" fmla="*/ 464088 h 3317534"/>
              <a:gd name="connsiteX30" fmla="*/ 4005360 w 5631537"/>
              <a:gd name="connsiteY30" fmla="*/ 465859 h 3317534"/>
              <a:gd name="connsiteX31" fmla="*/ 3993454 w 5631537"/>
              <a:gd name="connsiteY31" fmla="*/ 496815 h 3317534"/>
              <a:gd name="connsiteX32" fmla="*/ 3795810 w 5631537"/>
              <a:gd name="connsiteY32" fmla="*/ 451571 h 3317534"/>
              <a:gd name="connsiteX33" fmla="*/ 3783904 w 5631537"/>
              <a:gd name="connsiteY33" fmla="*/ 413471 h 3317534"/>
              <a:gd name="connsiteX34" fmla="*/ 3586260 w 5631537"/>
              <a:gd name="connsiteY34" fmla="*/ 368228 h 3317534"/>
              <a:gd name="connsiteX35" fmla="*/ 3564829 w 5631537"/>
              <a:gd name="connsiteY35" fmla="*/ 396802 h 3317534"/>
              <a:gd name="connsiteX36" fmla="*/ 3398142 w 5631537"/>
              <a:gd name="connsiteY36" fmla="*/ 361084 h 3317534"/>
              <a:gd name="connsiteX37" fmla="*/ 3388616 w 5631537"/>
              <a:gd name="connsiteY37" fmla="*/ 318221 h 3317534"/>
              <a:gd name="connsiteX38" fmla="*/ 3199414 w 5631537"/>
              <a:gd name="connsiteY38" fmla="*/ 281263 h 3317534"/>
              <a:gd name="connsiteX39" fmla="*/ 3004901 w 5631537"/>
              <a:gd name="connsiteY39" fmla="*/ 919891 h 3317534"/>
              <a:gd name="connsiteX40" fmla="*/ 3479438 w 5631537"/>
              <a:gd name="connsiteY40" fmla="*/ 1067095 h 3317534"/>
              <a:gd name="connsiteX41" fmla="*/ 3681825 w 5631537"/>
              <a:gd name="connsiteY41" fmla="*/ 1496291 h 3317534"/>
              <a:gd name="connsiteX42" fmla="*/ 3848492 w 5631537"/>
              <a:gd name="connsiteY42" fmla="*/ 1477969 h 3317534"/>
              <a:gd name="connsiteX43" fmla="*/ 3717957 w 5631537"/>
              <a:gd name="connsiteY43" fmla="*/ 1003529 h 3317534"/>
              <a:gd name="connsiteX44" fmla="*/ 4011126 w 5631537"/>
              <a:gd name="connsiteY44" fmla="*/ 850008 h 3317534"/>
              <a:gd name="connsiteX45" fmla="*/ 4059676 w 5631537"/>
              <a:gd name="connsiteY45" fmla="*/ 899286 h 3317534"/>
              <a:gd name="connsiteX46" fmla="*/ 4106160 w 5631537"/>
              <a:gd name="connsiteY46" fmla="*/ 807874 h 3317534"/>
              <a:gd name="connsiteX47" fmla="*/ 5344370 w 5631537"/>
              <a:gd name="connsiteY47" fmla="*/ 476092 h 3317534"/>
              <a:gd name="connsiteX48" fmla="*/ 5555967 w 5631537"/>
              <a:gd name="connsiteY48" fmla="*/ 423193 h 3317534"/>
              <a:gd name="connsiteX49" fmla="*/ 5555967 w 5631537"/>
              <a:gd name="connsiteY49" fmla="*/ 476092 h 3317534"/>
              <a:gd name="connsiteX50" fmla="*/ 5344370 w 5631537"/>
              <a:gd name="connsiteY50" fmla="*/ 929514 h 3317534"/>
              <a:gd name="connsiteX51" fmla="*/ 5061966 w 5631537"/>
              <a:gd name="connsiteY51" fmla="*/ 1837184 h 3317534"/>
              <a:gd name="connsiteX52" fmla="*/ 5004304 w 5631537"/>
              <a:gd name="connsiteY52" fmla="*/ 2395577 h 3317534"/>
              <a:gd name="connsiteX53" fmla="*/ 4981633 w 5631537"/>
              <a:gd name="connsiteY53" fmla="*/ 3317534 h 3317534"/>
              <a:gd name="connsiteX54" fmla="*/ 5627188 w 5631537"/>
              <a:gd name="connsiteY54" fmla="*/ 3315566 h 3317534"/>
              <a:gd name="connsiteX55" fmla="*/ 5631537 w 5631537"/>
              <a:gd name="connsiteY55" fmla="*/ 0 h 3317534"/>
              <a:gd name="connsiteX56" fmla="*/ 1467617 w 5631537"/>
              <a:gd name="connsiteY56" fmla="*/ 0 h 3317534"/>
              <a:gd name="connsiteX57" fmla="*/ 1248463 w 5631537"/>
              <a:gd name="connsiteY57" fmla="*/ 136026 h 3317534"/>
              <a:gd name="connsiteX58" fmla="*/ 969267 w 5631537"/>
              <a:gd name="connsiteY58" fmla="*/ 639966 h 3317534"/>
              <a:gd name="connsiteX59" fmla="*/ 971648 w 5631537"/>
              <a:gd name="connsiteY59" fmla="*/ 1216681 h 3317534"/>
              <a:gd name="connsiteX60" fmla="*/ 620502 w 5631537"/>
              <a:gd name="connsiteY60" fmla="*/ 1230555 h 3317534"/>
              <a:gd name="connsiteX61" fmla="*/ 433130 w 5631537"/>
              <a:gd name="connsiteY61" fmla="*/ 1629936 h 3317534"/>
              <a:gd name="connsiteX62" fmla="*/ 273942 w 5631537"/>
              <a:gd name="connsiteY62" fmla="*/ 1796978 h 3317534"/>
              <a:gd name="connsiteX63" fmla="*/ 103298 w 5631537"/>
              <a:gd name="connsiteY63" fmla="*/ 1858930 h 3317534"/>
              <a:gd name="connsiteX64" fmla="*/ 0 w 5631537"/>
              <a:gd name="connsiteY64" fmla="*/ 1875697 h 3317534"/>
              <a:gd name="connsiteX65" fmla="*/ 9111 w 5631537"/>
              <a:gd name="connsiteY65" fmla="*/ 3185856 h 3317534"/>
              <a:gd name="connsiteX66" fmla="*/ 80745 w 5631537"/>
              <a:gd name="connsiteY66" fmla="*/ 3166609 h 3317534"/>
              <a:gd name="connsiteX67" fmla="*/ 92967 w 5631537"/>
              <a:gd name="connsiteY67" fmla="*/ 3085234 h 3317534"/>
              <a:gd name="connsiteX68" fmla="*/ 285849 w 5631537"/>
              <a:gd name="connsiteY68" fmla="*/ 3059041 h 3317534"/>
              <a:gd name="connsiteX69" fmla="*/ 462061 w 5631537"/>
              <a:gd name="connsiteY69" fmla="*/ 2973315 h 3317534"/>
              <a:gd name="connsiteX70" fmla="*/ 483492 w 5631537"/>
              <a:gd name="connsiteY70" fmla="*/ 2937596 h 3317534"/>
              <a:gd name="connsiteX71" fmla="*/ 651458 w 5631537"/>
              <a:gd name="connsiteY71" fmla="*/ 2820009 h 3317534"/>
              <a:gd name="connsiteX72" fmla="*/ 735905 w 5631537"/>
              <a:gd name="connsiteY72" fmla="*/ 2904259 h 3317534"/>
              <a:gd name="connsiteX73" fmla="*/ 769988 w 5631537"/>
              <a:gd name="connsiteY73" fmla="*/ 2889577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698479 w 5631537"/>
              <a:gd name="connsiteY14" fmla="*/ 495753 h 3317534"/>
              <a:gd name="connsiteX15" fmla="*/ 1897954 w 5631537"/>
              <a:gd name="connsiteY15" fmla="*/ 353940 h 3317534"/>
              <a:gd name="connsiteX16" fmla="*/ 2159340 w 5631537"/>
              <a:gd name="connsiteY16" fmla="*/ 230332 h 3317534"/>
              <a:gd name="connsiteX17" fmla="*/ 2242468 w 5631537"/>
              <a:gd name="connsiteY17" fmla="*/ 123293 h 3317534"/>
              <a:gd name="connsiteX18" fmla="*/ 2376585 w 5631537"/>
              <a:gd name="connsiteY18" fmla="*/ 111053 h 3317534"/>
              <a:gd name="connsiteX19" fmla="*/ 2476598 w 5631537"/>
              <a:gd name="connsiteY19" fmla="*/ 70571 h 3317534"/>
              <a:gd name="connsiteX20" fmla="*/ 2628998 w 5631537"/>
              <a:gd name="connsiteY20" fmla="*/ 65809 h 3317534"/>
              <a:gd name="connsiteX21" fmla="*/ 2802829 w 5631537"/>
              <a:gd name="connsiteY21" fmla="*/ 68190 h 3317534"/>
              <a:gd name="connsiteX22" fmla="*/ 3007616 w 5631537"/>
              <a:gd name="connsiteY22" fmla="*/ 96765 h 3317534"/>
              <a:gd name="connsiteX23" fmla="*/ 3151180 w 5631537"/>
              <a:gd name="connsiteY23" fmla="*/ 134373 h 3317534"/>
              <a:gd name="connsiteX24" fmla="*/ 3335442 w 5631537"/>
              <a:gd name="connsiteY24" fmla="*/ 105798 h 3317534"/>
              <a:gd name="connsiteX25" fmla="*/ 3564829 w 5631537"/>
              <a:gd name="connsiteY25" fmla="*/ 177728 h 3317534"/>
              <a:gd name="connsiteX26" fmla="*/ 3799628 w 5631537"/>
              <a:gd name="connsiteY26" fmla="*/ 298660 h 3317534"/>
              <a:gd name="connsiteX27" fmla="*/ 4191098 w 5631537"/>
              <a:gd name="connsiteY27" fmla="*/ 411090 h 3317534"/>
              <a:gd name="connsiteX28" fmla="*/ 4215166 w 5631537"/>
              <a:gd name="connsiteY28" fmla="*/ 429923 h 3317534"/>
              <a:gd name="connsiteX29" fmla="*/ 4185134 w 5631537"/>
              <a:gd name="connsiteY29" fmla="*/ 464088 h 3317534"/>
              <a:gd name="connsiteX30" fmla="*/ 4005360 w 5631537"/>
              <a:gd name="connsiteY30" fmla="*/ 465859 h 3317534"/>
              <a:gd name="connsiteX31" fmla="*/ 3993454 w 5631537"/>
              <a:gd name="connsiteY31" fmla="*/ 496815 h 3317534"/>
              <a:gd name="connsiteX32" fmla="*/ 3795810 w 5631537"/>
              <a:gd name="connsiteY32" fmla="*/ 451571 h 3317534"/>
              <a:gd name="connsiteX33" fmla="*/ 3783904 w 5631537"/>
              <a:gd name="connsiteY33" fmla="*/ 413471 h 3317534"/>
              <a:gd name="connsiteX34" fmla="*/ 3586260 w 5631537"/>
              <a:gd name="connsiteY34" fmla="*/ 368228 h 3317534"/>
              <a:gd name="connsiteX35" fmla="*/ 3564829 w 5631537"/>
              <a:gd name="connsiteY35" fmla="*/ 396802 h 3317534"/>
              <a:gd name="connsiteX36" fmla="*/ 3398142 w 5631537"/>
              <a:gd name="connsiteY36" fmla="*/ 361084 h 3317534"/>
              <a:gd name="connsiteX37" fmla="*/ 3388616 w 5631537"/>
              <a:gd name="connsiteY37" fmla="*/ 318221 h 3317534"/>
              <a:gd name="connsiteX38" fmla="*/ 3199414 w 5631537"/>
              <a:gd name="connsiteY38" fmla="*/ 281263 h 3317534"/>
              <a:gd name="connsiteX39" fmla="*/ 3004901 w 5631537"/>
              <a:gd name="connsiteY39" fmla="*/ 919891 h 3317534"/>
              <a:gd name="connsiteX40" fmla="*/ 3479438 w 5631537"/>
              <a:gd name="connsiteY40" fmla="*/ 1067095 h 3317534"/>
              <a:gd name="connsiteX41" fmla="*/ 3681825 w 5631537"/>
              <a:gd name="connsiteY41" fmla="*/ 1496291 h 3317534"/>
              <a:gd name="connsiteX42" fmla="*/ 3848492 w 5631537"/>
              <a:gd name="connsiteY42" fmla="*/ 1477969 h 3317534"/>
              <a:gd name="connsiteX43" fmla="*/ 3717957 w 5631537"/>
              <a:gd name="connsiteY43" fmla="*/ 1003529 h 3317534"/>
              <a:gd name="connsiteX44" fmla="*/ 4011126 w 5631537"/>
              <a:gd name="connsiteY44" fmla="*/ 850008 h 3317534"/>
              <a:gd name="connsiteX45" fmla="*/ 4059676 w 5631537"/>
              <a:gd name="connsiteY45" fmla="*/ 899286 h 3317534"/>
              <a:gd name="connsiteX46" fmla="*/ 4106160 w 5631537"/>
              <a:gd name="connsiteY46" fmla="*/ 807874 h 3317534"/>
              <a:gd name="connsiteX47" fmla="*/ 5344370 w 5631537"/>
              <a:gd name="connsiteY47" fmla="*/ 476092 h 3317534"/>
              <a:gd name="connsiteX48" fmla="*/ 5555967 w 5631537"/>
              <a:gd name="connsiteY48" fmla="*/ 423193 h 3317534"/>
              <a:gd name="connsiteX49" fmla="*/ 5555967 w 5631537"/>
              <a:gd name="connsiteY49" fmla="*/ 476092 h 3317534"/>
              <a:gd name="connsiteX50" fmla="*/ 5344370 w 5631537"/>
              <a:gd name="connsiteY50" fmla="*/ 929514 h 3317534"/>
              <a:gd name="connsiteX51" fmla="*/ 5061966 w 5631537"/>
              <a:gd name="connsiteY51" fmla="*/ 1837184 h 3317534"/>
              <a:gd name="connsiteX52" fmla="*/ 5004304 w 5631537"/>
              <a:gd name="connsiteY52" fmla="*/ 2395577 h 3317534"/>
              <a:gd name="connsiteX53" fmla="*/ 4981633 w 5631537"/>
              <a:gd name="connsiteY53" fmla="*/ 3317534 h 3317534"/>
              <a:gd name="connsiteX54" fmla="*/ 5627188 w 5631537"/>
              <a:gd name="connsiteY54" fmla="*/ 3315566 h 3317534"/>
              <a:gd name="connsiteX55" fmla="*/ 5631537 w 5631537"/>
              <a:gd name="connsiteY55" fmla="*/ 0 h 3317534"/>
              <a:gd name="connsiteX56" fmla="*/ 1467617 w 5631537"/>
              <a:gd name="connsiteY56" fmla="*/ 0 h 3317534"/>
              <a:gd name="connsiteX57" fmla="*/ 1248463 w 5631537"/>
              <a:gd name="connsiteY57" fmla="*/ 136026 h 3317534"/>
              <a:gd name="connsiteX58" fmla="*/ 969267 w 5631537"/>
              <a:gd name="connsiteY58" fmla="*/ 639966 h 3317534"/>
              <a:gd name="connsiteX59" fmla="*/ 971648 w 5631537"/>
              <a:gd name="connsiteY59" fmla="*/ 1216681 h 3317534"/>
              <a:gd name="connsiteX60" fmla="*/ 620502 w 5631537"/>
              <a:gd name="connsiteY60" fmla="*/ 1230555 h 3317534"/>
              <a:gd name="connsiteX61" fmla="*/ 433130 w 5631537"/>
              <a:gd name="connsiteY61" fmla="*/ 1629936 h 3317534"/>
              <a:gd name="connsiteX62" fmla="*/ 273942 w 5631537"/>
              <a:gd name="connsiteY62" fmla="*/ 1796978 h 3317534"/>
              <a:gd name="connsiteX63" fmla="*/ 103298 w 5631537"/>
              <a:gd name="connsiteY63" fmla="*/ 1858930 h 3317534"/>
              <a:gd name="connsiteX64" fmla="*/ 0 w 5631537"/>
              <a:gd name="connsiteY64" fmla="*/ 1875697 h 3317534"/>
              <a:gd name="connsiteX65" fmla="*/ 9111 w 5631537"/>
              <a:gd name="connsiteY65" fmla="*/ 3185856 h 3317534"/>
              <a:gd name="connsiteX66" fmla="*/ 80745 w 5631537"/>
              <a:gd name="connsiteY66" fmla="*/ 3166609 h 3317534"/>
              <a:gd name="connsiteX67" fmla="*/ 92967 w 5631537"/>
              <a:gd name="connsiteY67" fmla="*/ 3085234 h 3317534"/>
              <a:gd name="connsiteX68" fmla="*/ 285849 w 5631537"/>
              <a:gd name="connsiteY68" fmla="*/ 3059041 h 3317534"/>
              <a:gd name="connsiteX69" fmla="*/ 462061 w 5631537"/>
              <a:gd name="connsiteY69" fmla="*/ 2973315 h 3317534"/>
              <a:gd name="connsiteX70" fmla="*/ 483492 w 5631537"/>
              <a:gd name="connsiteY70" fmla="*/ 2937596 h 3317534"/>
              <a:gd name="connsiteX71" fmla="*/ 651458 w 5631537"/>
              <a:gd name="connsiteY71" fmla="*/ 2820009 h 3317534"/>
              <a:gd name="connsiteX72" fmla="*/ 735905 w 5631537"/>
              <a:gd name="connsiteY72" fmla="*/ 2904259 h 3317534"/>
              <a:gd name="connsiteX73" fmla="*/ 769988 w 5631537"/>
              <a:gd name="connsiteY73" fmla="*/ 2889577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897954 w 5631537"/>
              <a:gd name="connsiteY15" fmla="*/ 353940 h 3317534"/>
              <a:gd name="connsiteX16" fmla="*/ 2159340 w 5631537"/>
              <a:gd name="connsiteY16" fmla="*/ 230332 h 3317534"/>
              <a:gd name="connsiteX17" fmla="*/ 2242468 w 5631537"/>
              <a:gd name="connsiteY17" fmla="*/ 123293 h 3317534"/>
              <a:gd name="connsiteX18" fmla="*/ 2376585 w 5631537"/>
              <a:gd name="connsiteY18" fmla="*/ 111053 h 3317534"/>
              <a:gd name="connsiteX19" fmla="*/ 2476598 w 5631537"/>
              <a:gd name="connsiteY19" fmla="*/ 70571 h 3317534"/>
              <a:gd name="connsiteX20" fmla="*/ 2628998 w 5631537"/>
              <a:gd name="connsiteY20" fmla="*/ 65809 h 3317534"/>
              <a:gd name="connsiteX21" fmla="*/ 2802829 w 5631537"/>
              <a:gd name="connsiteY21" fmla="*/ 68190 h 3317534"/>
              <a:gd name="connsiteX22" fmla="*/ 3007616 w 5631537"/>
              <a:gd name="connsiteY22" fmla="*/ 96765 h 3317534"/>
              <a:gd name="connsiteX23" fmla="*/ 3151180 w 5631537"/>
              <a:gd name="connsiteY23" fmla="*/ 134373 h 3317534"/>
              <a:gd name="connsiteX24" fmla="*/ 3335442 w 5631537"/>
              <a:gd name="connsiteY24" fmla="*/ 105798 h 3317534"/>
              <a:gd name="connsiteX25" fmla="*/ 3564829 w 5631537"/>
              <a:gd name="connsiteY25" fmla="*/ 177728 h 3317534"/>
              <a:gd name="connsiteX26" fmla="*/ 3799628 w 5631537"/>
              <a:gd name="connsiteY26" fmla="*/ 298660 h 3317534"/>
              <a:gd name="connsiteX27" fmla="*/ 4191098 w 5631537"/>
              <a:gd name="connsiteY27" fmla="*/ 411090 h 3317534"/>
              <a:gd name="connsiteX28" fmla="*/ 4215166 w 5631537"/>
              <a:gd name="connsiteY28" fmla="*/ 429923 h 3317534"/>
              <a:gd name="connsiteX29" fmla="*/ 4185134 w 5631537"/>
              <a:gd name="connsiteY29" fmla="*/ 464088 h 3317534"/>
              <a:gd name="connsiteX30" fmla="*/ 4005360 w 5631537"/>
              <a:gd name="connsiteY30" fmla="*/ 465859 h 3317534"/>
              <a:gd name="connsiteX31" fmla="*/ 3993454 w 5631537"/>
              <a:gd name="connsiteY31" fmla="*/ 496815 h 3317534"/>
              <a:gd name="connsiteX32" fmla="*/ 3795810 w 5631537"/>
              <a:gd name="connsiteY32" fmla="*/ 451571 h 3317534"/>
              <a:gd name="connsiteX33" fmla="*/ 3783904 w 5631537"/>
              <a:gd name="connsiteY33" fmla="*/ 413471 h 3317534"/>
              <a:gd name="connsiteX34" fmla="*/ 3586260 w 5631537"/>
              <a:gd name="connsiteY34" fmla="*/ 368228 h 3317534"/>
              <a:gd name="connsiteX35" fmla="*/ 3564829 w 5631537"/>
              <a:gd name="connsiteY35" fmla="*/ 396802 h 3317534"/>
              <a:gd name="connsiteX36" fmla="*/ 3398142 w 5631537"/>
              <a:gd name="connsiteY36" fmla="*/ 361084 h 3317534"/>
              <a:gd name="connsiteX37" fmla="*/ 3388616 w 5631537"/>
              <a:gd name="connsiteY37" fmla="*/ 318221 h 3317534"/>
              <a:gd name="connsiteX38" fmla="*/ 3199414 w 5631537"/>
              <a:gd name="connsiteY38" fmla="*/ 281263 h 3317534"/>
              <a:gd name="connsiteX39" fmla="*/ 3004901 w 5631537"/>
              <a:gd name="connsiteY39" fmla="*/ 919891 h 3317534"/>
              <a:gd name="connsiteX40" fmla="*/ 3479438 w 5631537"/>
              <a:gd name="connsiteY40" fmla="*/ 1067095 h 3317534"/>
              <a:gd name="connsiteX41" fmla="*/ 3681825 w 5631537"/>
              <a:gd name="connsiteY41" fmla="*/ 1496291 h 3317534"/>
              <a:gd name="connsiteX42" fmla="*/ 3848492 w 5631537"/>
              <a:gd name="connsiteY42" fmla="*/ 1477969 h 3317534"/>
              <a:gd name="connsiteX43" fmla="*/ 3717957 w 5631537"/>
              <a:gd name="connsiteY43" fmla="*/ 1003529 h 3317534"/>
              <a:gd name="connsiteX44" fmla="*/ 4011126 w 5631537"/>
              <a:gd name="connsiteY44" fmla="*/ 850008 h 3317534"/>
              <a:gd name="connsiteX45" fmla="*/ 4059676 w 5631537"/>
              <a:gd name="connsiteY45" fmla="*/ 899286 h 3317534"/>
              <a:gd name="connsiteX46" fmla="*/ 4106160 w 5631537"/>
              <a:gd name="connsiteY46" fmla="*/ 807874 h 3317534"/>
              <a:gd name="connsiteX47" fmla="*/ 5344370 w 5631537"/>
              <a:gd name="connsiteY47" fmla="*/ 476092 h 3317534"/>
              <a:gd name="connsiteX48" fmla="*/ 5555967 w 5631537"/>
              <a:gd name="connsiteY48" fmla="*/ 423193 h 3317534"/>
              <a:gd name="connsiteX49" fmla="*/ 5555967 w 5631537"/>
              <a:gd name="connsiteY49" fmla="*/ 476092 h 3317534"/>
              <a:gd name="connsiteX50" fmla="*/ 5344370 w 5631537"/>
              <a:gd name="connsiteY50" fmla="*/ 929514 h 3317534"/>
              <a:gd name="connsiteX51" fmla="*/ 5061966 w 5631537"/>
              <a:gd name="connsiteY51" fmla="*/ 1837184 h 3317534"/>
              <a:gd name="connsiteX52" fmla="*/ 5004304 w 5631537"/>
              <a:gd name="connsiteY52" fmla="*/ 2395577 h 3317534"/>
              <a:gd name="connsiteX53" fmla="*/ 4981633 w 5631537"/>
              <a:gd name="connsiteY53" fmla="*/ 3317534 h 3317534"/>
              <a:gd name="connsiteX54" fmla="*/ 5627188 w 5631537"/>
              <a:gd name="connsiteY54" fmla="*/ 3315566 h 3317534"/>
              <a:gd name="connsiteX55" fmla="*/ 5631537 w 5631537"/>
              <a:gd name="connsiteY55" fmla="*/ 0 h 3317534"/>
              <a:gd name="connsiteX56" fmla="*/ 1467617 w 5631537"/>
              <a:gd name="connsiteY56" fmla="*/ 0 h 3317534"/>
              <a:gd name="connsiteX57" fmla="*/ 1248463 w 5631537"/>
              <a:gd name="connsiteY57" fmla="*/ 136026 h 3317534"/>
              <a:gd name="connsiteX58" fmla="*/ 969267 w 5631537"/>
              <a:gd name="connsiteY58" fmla="*/ 639966 h 3317534"/>
              <a:gd name="connsiteX59" fmla="*/ 971648 w 5631537"/>
              <a:gd name="connsiteY59" fmla="*/ 1216681 h 3317534"/>
              <a:gd name="connsiteX60" fmla="*/ 620502 w 5631537"/>
              <a:gd name="connsiteY60" fmla="*/ 1230555 h 3317534"/>
              <a:gd name="connsiteX61" fmla="*/ 433130 w 5631537"/>
              <a:gd name="connsiteY61" fmla="*/ 1629936 h 3317534"/>
              <a:gd name="connsiteX62" fmla="*/ 273942 w 5631537"/>
              <a:gd name="connsiteY62" fmla="*/ 1796978 h 3317534"/>
              <a:gd name="connsiteX63" fmla="*/ 103298 w 5631537"/>
              <a:gd name="connsiteY63" fmla="*/ 1858930 h 3317534"/>
              <a:gd name="connsiteX64" fmla="*/ 0 w 5631537"/>
              <a:gd name="connsiteY64" fmla="*/ 1875697 h 3317534"/>
              <a:gd name="connsiteX65" fmla="*/ 9111 w 5631537"/>
              <a:gd name="connsiteY65" fmla="*/ 3185856 h 3317534"/>
              <a:gd name="connsiteX66" fmla="*/ 80745 w 5631537"/>
              <a:gd name="connsiteY66" fmla="*/ 3166609 h 3317534"/>
              <a:gd name="connsiteX67" fmla="*/ 92967 w 5631537"/>
              <a:gd name="connsiteY67" fmla="*/ 3085234 h 3317534"/>
              <a:gd name="connsiteX68" fmla="*/ 285849 w 5631537"/>
              <a:gd name="connsiteY68" fmla="*/ 3059041 h 3317534"/>
              <a:gd name="connsiteX69" fmla="*/ 462061 w 5631537"/>
              <a:gd name="connsiteY69" fmla="*/ 2973315 h 3317534"/>
              <a:gd name="connsiteX70" fmla="*/ 483492 w 5631537"/>
              <a:gd name="connsiteY70" fmla="*/ 2937596 h 3317534"/>
              <a:gd name="connsiteX71" fmla="*/ 651458 w 5631537"/>
              <a:gd name="connsiteY71" fmla="*/ 2820009 h 3317534"/>
              <a:gd name="connsiteX72" fmla="*/ 735905 w 5631537"/>
              <a:gd name="connsiteY72" fmla="*/ 2904259 h 3317534"/>
              <a:gd name="connsiteX73" fmla="*/ 769988 w 5631537"/>
              <a:gd name="connsiteY73" fmla="*/ 2889577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159340 w 5631537"/>
              <a:gd name="connsiteY16" fmla="*/ 230332 h 3317534"/>
              <a:gd name="connsiteX17" fmla="*/ 2242468 w 5631537"/>
              <a:gd name="connsiteY17" fmla="*/ 123293 h 3317534"/>
              <a:gd name="connsiteX18" fmla="*/ 2376585 w 5631537"/>
              <a:gd name="connsiteY18" fmla="*/ 111053 h 3317534"/>
              <a:gd name="connsiteX19" fmla="*/ 2476598 w 5631537"/>
              <a:gd name="connsiteY19" fmla="*/ 70571 h 3317534"/>
              <a:gd name="connsiteX20" fmla="*/ 2628998 w 5631537"/>
              <a:gd name="connsiteY20" fmla="*/ 65809 h 3317534"/>
              <a:gd name="connsiteX21" fmla="*/ 2802829 w 5631537"/>
              <a:gd name="connsiteY21" fmla="*/ 68190 h 3317534"/>
              <a:gd name="connsiteX22" fmla="*/ 3007616 w 5631537"/>
              <a:gd name="connsiteY22" fmla="*/ 96765 h 3317534"/>
              <a:gd name="connsiteX23" fmla="*/ 3151180 w 5631537"/>
              <a:gd name="connsiteY23" fmla="*/ 134373 h 3317534"/>
              <a:gd name="connsiteX24" fmla="*/ 3335442 w 5631537"/>
              <a:gd name="connsiteY24" fmla="*/ 105798 h 3317534"/>
              <a:gd name="connsiteX25" fmla="*/ 3564829 w 5631537"/>
              <a:gd name="connsiteY25" fmla="*/ 177728 h 3317534"/>
              <a:gd name="connsiteX26" fmla="*/ 3799628 w 5631537"/>
              <a:gd name="connsiteY26" fmla="*/ 298660 h 3317534"/>
              <a:gd name="connsiteX27" fmla="*/ 4191098 w 5631537"/>
              <a:gd name="connsiteY27" fmla="*/ 411090 h 3317534"/>
              <a:gd name="connsiteX28" fmla="*/ 4215166 w 5631537"/>
              <a:gd name="connsiteY28" fmla="*/ 429923 h 3317534"/>
              <a:gd name="connsiteX29" fmla="*/ 4185134 w 5631537"/>
              <a:gd name="connsiteY29" fmla="*/ 464088 h 3317534"/>
              <a:gd name="connsiteX30" fmla="*/ 4005360 w 5631537"/>
              <a:gd name="connsiteY30" fmla="*/ 465859 h 3317534"/>
              <a:gd name="connsiteX31" fmla="*/ 3993454 w 5631537"/>
              <a:gd name="connsiteY31" fmla="*/ 496815 h 3317534"/>
              <a:gd name="connsiteX32" fmla="*/ 3795810 w 5631537"/>
              <a:gd name="connsiteY32" fmla="*/ 451571 h 3317534"/>
              <a:gd name="connsiteX33" fmla="*/ 3783904 w 5631537"/>
              <a:gd name="connsiteY33" fmla="*/ 413471 h 3317534"/>
              <a:gd name="connsiteX34" fmla="*/ 3586260 w 5631537"/>
              <a:gd name="connsiteY34" fmla="*/ 368228 h 3317534"/>
              <a:gd name="connsiteX35" fmla="*/ 3564829 w 5631537"/>
              <a:gd name="connsiteY35" fmla="*/ 396802 h 3317534"/>
              <a:gd name="connsiteX36" fmla="*/ 3398142 w 5631537"/>
              <a:gd name="connsiteY36" fmla="*/ 361084 h 3317534"/>
              <a:gd name="connsiteX37" fmla="*/ 3388616 w 5631537"/>
              <a:gd name="connsiteY37" fmla="*/ 318221 h 3317534"/>
              <a:gd name="connsiteX38" fmla="*/ 3199414 w 5631537"/>
              <a:gd name="connsiteY38" fmla="*/ 281263 h 3317534"/>
              <a:gd name="connsiteX39" fmla="*/ 3004901 w 5631537"/>
              <a:gd name="connsiteY39" fmla="*/ 919891 h 3317534"/>
              <a:gd name="connsiteX40" fmla="*/ 3479438 w 5631537"/>
              <a:gd name="connsiteY40" fmla="*/ 1067095 h 3317534"/>
              <a:gd name="connsiteX41" fmla="*/ 3681825 w 5631537"/>
              <a:gd name="connsiteY41" fmla="*/ 1496291 h 3317534"/>
              <a:gd name="connsiteX42" fmla="*/ 3848492 w 5631537"/>
              <a:gd name="connsiteY42" fmla="*/ 1477969 h 3317534"/>
              <a:gd name="connsiteX43" fmla="*/ 3717957 w 5631537"/>
              <a:gd name="connsiteY43" fmla="*/ 1003529 h 3317534"/>
              <a:gd name="connsiteX44" fmla="*/ 4011126 w 5631537"/>
              <a:gd name="connsiteY44" fmla="*/ 850008 h 3317534"/>
              <a:gd name="connsiteX45" fmla="*/ 4059676 w 5631537"/>
              <a:gd name="connsiteY45" fmla="*/ 899286 h 3317534"/>
              <a:gd name="connsiteX46" fmla="*/ 4106160 w 5631537"/>
              <a:gd name="connsiteY46" fmla="*/ 807874 h 3317534"/>
              <a:gd name="connsiteX47" fmla="*/ 5344370 w 5631537"/>
              <a:gd name="connsiteY47" fmla="*/ 476092 h 3317534"/>
              <a:gd name="connsiteX48" fmla="*/ 5555967 w 5631537"/>
              <a:gd name="connsiteY48" fmla="*/ 423193 h 3317534"/>
              <a:gd name="connsiteX49" fmla="*/ 5555967 w 5631537"/>
              <a:gd name="connsiteY49" fmla="*/ 476092 h 3317534"/>
              <a:gd name="connsiteX50" fmla="*/ 5344370 w 5631537"/>
              <a:gd name="connsiteY50" fmla="*/ 929514 h 3317534"/>
              <a:gd name="connsiteX51" fmla="*/ 5061966 w 5631537"/>
              <a:gd name="connsiteY51" fmla="*/ 1837184 h 3317534"/>
              <a:gd name="connsiteX52" fmla="*/ 5004304 w 5631537"/>
              <a:gd name="connsiteY52" fmla="*/ 2395577 h 3317534"/>
              <a:gd name="connsiteX53" fmla="*/ 4981633 w 5631537"/>
              <a:gd name="connsiteY53" fmla="*/ 3317534 h 3317534"/>
              <a:gd name="connsiteX54" fmla="*/ 5627188 w 5631537"/>
              <a:gd name="connsiteY54" fmla="*/ 3315566 h 3317534"/>
              <a:gd name="connsiteX55" fmla="*/ 5631537 w 5631537"/>
              <a:gd name="connsiteY55" fmla="*/ 0 h 3317534"/>
              <a:gd name="connsiteX56" fmla="*/ 1467617 w 5631537"/>
              <a:gd name="connsiteY56" fmla="*/ 0 h 3317534"/>
              <a:gd name="connsiteX57" fmla="*/ 1248463 w 5631537"/>
              <a:gd name="connsiteY57" fmla="*/ 136026 h 3317534"/>
              <a:gd name="connsiteX58" fmla="*/ 969267 w 5631537"/>
              <a:gd name="connsiteY58" fmla="*/ 639966 h 3317534"/>
              <a:gd name="connsiteX59" fmla="*/ 971648 w 5631537"/>
              <a:gd name="connsiteY59" fmla="*/ 1216681 h 3317534"/>
              <a:gd name="connsiteX60" fmla="*/ 620502 w 5631537"/>
              <a:gd name="connsiteY60" fmla="*/ 1230555 h 3317534"/>
              <a:gd name="connsiteX61" fmla="*/ 433130 w 5631537"/>
              <a:gd name="connsiteY61" fmla="*/ 1629936 h 3317534"/>
              <a:gd name="connsiteX62" fmla="*/ 273942 w 5631537"/>
              <a:gd name="connsiteY62" fmla="*/ 1796978 h 3317534"/>
              <a:gd name="connsiteX63" fmla="*/ 103298 w 5631537"/>
              <a:gd name="connsiteY63" fmla="*/ 1858930 h 3317534"/>
              <a:gd name="connsiteX64" fmla="*/ 0 w 5631537"/>
              <a:gd name="connsiteY64" fmla="*/ 1875697 h 3317534"/>
              <a:gd name="connsiteX65" fmla="*/ 9111 w 5631537"/>
              <a:gd name="connsiteY65" fmla="*/ 3185856 h 3317534"/>
              <a:gd name="connsiteX66" fmla="*/ 80745 w 5631537"/>
              <a:gd name="connsiteY66" fmla="*/ 3166609 h 3317534"/>
              <a:gd name="connsiteX67" fmla="*/ 92967 w 5631537"/>
              <a:gd name="connsiteY67" fmla="*/ 3085234 h 3317534"/>
              <a:gd name="connsiteX68" fmla="*/ 285849 w 5631537"/>
              <a:gd name="connsiteY68" fmla="*/ 3059041 h 3317534"/>
              <a:gd name="connsiteX69" fmla="*/ 462061 w 5631537"/>
              <a:gd name="connsiteY69" fmla="*/ 2973315 h 3317534"/>
              <a:gd name="connsiteX70" fmla="*/ 483492 w 5631537"/>
              <a:gd name="connsiteY70" fmla="*/ 2937596 h 3317534"/>
              <a:gd name="connsiteX71" fmla="*/ 651458 w 5631537"/>
              <a:gd name="connsiteY71" fmla="*/ 2820009 h 3317534"/>
              <a:gd name="connsiteX72" fmla="*/ 735905 w 5631537"/>
              <a:gd name="connsiteY72" fmla="*/ 2904259 h 3317534"/>
              <a:gd name="connsiteX73" fmla="*/ 769988 w 5631537"/>
              <a:gd name="connsiteY73" fmla="*/ 2889577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242468 w 5631537"/>
              <a:gd name="connsiteY17" fmla="*/ 123293 h 3317534"/>
              <a:gd name="connsiteX18" fmla="*/ 2376585 w 5631537"/>
              <a:gd name="connsiteY18" fmla="*/ 111053 h 3317534"/>
              <a:gd name="connsiteX19" fmla="*/ 2476598 w 5631537"/>
              <a:gd name="connsiteY19" fmla="*/ 70571 h 3317534"/>
              <a:gd name="connsiteX20" fmla="*/ 2628998 w 5631537"/>
              <a:gd name="connsiteY20" fmla="*/ 65809 h 3317534"/>
              <a:gd name="connsiteX21" fmla="*/ 2802829 w 5631537"/>
              <a:gd name="connsiteY21" fmla="*/ 68190 h 3317534"/>
              <a:gd name="connsiteX22" fmla="*/ 3007616 w 5631537"/>
              <a:gd name="connsiteY22" fmla="*/ 96765 h 3317534"/>
              <a:gd name="connsiteX23" fmla="*/ 3151180 w 5631537"/>
              <a:gd name="connsiteY23" fmla="*/ 134373 h 3317534"/>
              <a:gd name="connsiteX24" fmla="*/ 3335442 w 5631537"/>
              <a:gd name="connsiteY24" fmla="*/ 105798 h 3317534"/>
              <a:gd name="connsiteX25" fmla="*/ 3564829 w 5631537"/>
              <a:gd name="connsiteY25" fmla="*/ 177728 h 3317534"/>
              <a:gd name="connsiteX26" fmla="*/ 3799628 w 5631537"/>
              <a:gd name="connsiteY26" fmla="*/ 298660 h 3317534"/>
              <a:gd name="connsiteX27" fmla="*/ 4191098 w 5631537"/>
              <a:gd name="connsiteY27" fmla="*/ 411090 h 3317534"/>
              <a:gd name="connsiteX28" fmla="*/ 4215166 w 5631537"/>
              <a:gd name="connsiteY28" fmla="*/ 429923 h 3317534"/>
              <a:gd name="connsiteX29" fmla="*/ 4185134 w 5631537"/>
              <a:gd name="connsiteY29" fmla="*/ 464088 h 3317534"/>
              <a:gd name="connsiteX30" fmla="*/ 4005360 w 5631537"/>
              <a:gd name="connsiteY30" fmla="*/ 465859 h 3317534"/>
              <a:gd name="connsiteX31" fmla="*/ 3993454 w 5631537"/>
              <a:gd name="connsiteY31" fmla="*/ 496815 h 3317534"/>
              <a:gd name="connsiteX32" fmla="*/ 3795810 w 5631537"/>
              <a:gd name="connsiteY32" fmla="*/ 451571 h 3317534"/>
              <a:gd name="connsiteX33" fmla="*/ 3783904 w 5631537"/>
              <a:gd name="connsiteY33" fmla="*/ 413471 h 3317534"/>
              <a:gd name="connsiteX34" fmla="*/ 3586260 w 5631537"/>
              <a:gd name="connsiteY34" fmla="*/ 368228 h 3317534"/>
              <a:gd name="connsiteX35" fmla="*/ 3564829 w 5631537"/>
              <a:gd name="connsiteY35" fmla="*/ 396802 h 3317534"/>
              <a:gd name="connsiteX36" fmla="*/ 3398142 w 5631537"/>
              <a:gd name="connsiteY36" fmla="*/ 361084 h 3317534"/>
              <a:gd name="connsiteX37" fmla="*/ 3388616 w 5631537"/>
              <a:gd name="connsiteY37" fmla="*/ 318221 h 3317534"/>
              <a:gd name="connsiteX38" fmla="*/ 3199414 w 5631537"/>
              <a:gd name="connsiteY38" fmla="*/ 281263 h 3317534"/>
              <a:gd name="connsiteX39" fmla="*/ 3004901 w 5631537"/>
              <a:gd name="connsiteY39" fmla="*/ 919891 h 3317534"/>
              <a:gd name="connsiteX40" fmla="*/ 3479438 w 5631537"/>
              <a:gd name="connsiteY40" fmla="*/ 1067095 h 3317534"/>
              <a:gd name="connsiteX41" fmla="*/ 3681825 w 5631537"/>
              <a:gd name="connsiteY41" fmla="*/ 1496291 h 3317534"/>
              <a:gd name="connsiteX42" fmla="*/ 3848492 w 5631537"/>
              <a:gd name="connsiteY42" fmla="*/ 1477969 h 3317534"/>
              <a:gd name="connsiteX43" fmla="*/ 3717957 w 5631537"/>
              <a:gd name="connsiteY43" fmla="*/ 1003529 h 3317534"/>
              <a:gd name="connsiteX44" fmla="*/ 4011126 w 5631537"/>
              <a:gd name="connsiteY44" fmla="*/ 850008 h 3317534"/>
              <a:gd name="connsiteX45" fmla="*/ 4059676 w 5631537"/>
              <a:gd name="connsiteY45" fmla="*/ 899286 h 3317534"/>
              <a:gd name="connsiteX46" fmla="*/ 4106160 w 5631537"/>
              <a:gd name="connsiteY46" fmla="*/ 807874 h 3317534"/>
              <a:gd name="connsiteX47" fmla="*/ 5344370 w 5631537"/>
              <a:gd name="connsiteY47" fmla="*/ 476092 h 3317534"/>
              <a:gd name="connsiteX48" fmla="*/ 5555967 w 5631537"/>
              <a:gd name="connsiteY48" fmla="*/ 423193 h 3317534"/>
              <a:gd name="connsiteX49" fmla="*/ 5555967 w 5631537"/>
              <a:gd name="connsiteY49" fmla="*/ 476092 h 3317534"/>
              <a:gd name="connsiteX50" fmla="*/ 5344370 w 5631537"/>
              <a:gd name="connsiteY50" fmla="*/ 929514 h 3317534"/>
              <a:gd name="connsiteX51" fmla="*/ 5061966 w 5631537"/>
              <a:gd name="connsiteY51" fmla="*/ 1837184 h 3317534"/>
              <a:gd name="connsiteX52" fmla="*/ 5004304 w 5631537"/>
              <a:gd name="connsiteY52" fmla="*/ 2395577 h 3317534"/>
              <a:gd name="connsiteX53" fmla="*/ 4981633 w 5631537"/>
              <a:gd name="connsiteY53" fmla="*/ 3317534 h 3317534"/>
              <a:gd name="connsiteX54" fmla="*/ 5627188 w 5631537"/>
              <a:gd name="connsiteY54" fmla="*/ 3315566 h 3317534"/>
              <a:gd name="connsiteX55" fmla="*/ 5631537 w 5631537"/>
              <a:gd name="connsiteY55" fmla="*/ 0 h 3317534"/>
              <a:gd name="connsiteX56" fmla="*/ 1467617 w 5631537"/>
              <a:gd name="connsiteY56" fmla="*/ 0 h 3317534"/>
              <a:gd name="connsiteX57" fmla="*/ 1248463 w 5631537"/>
              <a:gd name="connsiteY57" fmla="*/ 136026 h 3317534"/>
              <a:gd name="connsiteX58" fmla="*/ 969267 w 5631537"/>
              <a:gd name="connsiteY58" fmla="*/ 639966 h 3317534"/>
              <a:gd name="connsiteX59" fmla="*/ 971648 w 5631537"/>
              <a:gd name="connsiteY59" fmla="*/ 1216681 h 3317534"/>
              <a:gd name="connsiteX60" fmla="*/ 620502 w 5631537"/>
              <a:gd name="connsiteY60" fmla="*/ 1230555 h 3317534"/>
              <a:gd name="connsiteX61" fmla="*/ 433130 w 5631537"/>
              <a:gd name="connsiteY61" fmla="*/ 1629936 h 3317534"/>
              <a:gd name="connsiteX62" fmla="*/ 273942 w 5631537"/>
              <a:gd name="connsiteY62" fmla="*/ 1796978 h 3317534"/>
              <a:gd name="connsiteX63" fmla="*/ 103298 w 5631537"/>
              <a:gd name="connsiteY63" fmla="*/ 1858930 h 3317534"/>
              <a:gd name="connsiteX64" fmla="*/ 0 w 5631537"/>
              <a:gd name="connsiteY64" fmla="*/ 1875697 h 3317534"/>
              <a:gd name="connsiteX65" fmla="*/ 9111 w 5631537"/>
              <a:gd name="connsiteY65" fmla="*/ 3185856 h 3317534"/>
              <a:gd name="connsiteX66" fmla="*/ 80745 w 5631537"/>
              <a:gd name="connsiteY66" fmla="*/ 3166609 h 3317534"/>
              <a:gd name="connsiteX67" fmla="*/ 92967 w 5631537"/>
              <a:gd name="connsiteY67" fmla="*/ 3085234 h 3317534"/>
              <a:gd name="connsiteX68" fmla="*/ 285849 w 5631537"/>
              <a:gd name="connsiteY68" fmla="*/ 3059041 h 3317534"/>
              <a:gd name="connsiteX69" fmla="*/ 462061 w 5631537"/>
              <a:gd name="connsiteY69" fmla="*/ 2973315 h 3317534"/>
              <a:gd name="connsiteX70" fmla="*/ 483492 w 5631537"/>
              <a:gd name="connsiteY70" fmla="*/ 2937596 h 3317534"/>
              <a:gd name="connsiteX71" fmla="*/ 651458 w 5631537"/>
              <a:gd name="connsiteY71" fmla="*/ 2820009 h 3317534"/>
              <a:gd name="connsiteX72" fmla="*/ 735905 w 5631537"/>
              <a:gd name="connsiteY72" fmla="*/ 2904259 h 3317534"/>
              <a:gd name="connsiteX73" fmla="*/ 769988 w 5631537"/>
              <a:gd name="connsiteY73" fmla="*/ 2889577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151180 w 5631537"/>
              <a:gd name="connsiteY22" fmla="*/ 134373 h 3317534"/>
              <a:gd name="connsiteX23" fmla="*/ 3335442 w 5631537"/>
              <a:gd name="connsiteY23" fmla="*/ 105798 h 3317534"/>
              <a:gd name="connsiteX24" fmla="*/ 3564829 w 5631537"/>
              <a:gd name="connsiteY24" fmla="*/ 177728 h 3317534"/>
              <a:gd name="connsiteX25" fmla="*/ 3799628 w 5631537"/>
              <a:gd name="connsiteY25" fmla="*/ 298660 h 3317534"/>
              <a:gd name="connsiteX26" fmla="*/ 4191098 w 5631537"/>
              <a:gd name="connsiteY26" fmla="*/ 411090 h 3317534"/>
              <a:gd name="connsiteX27" fmla="*/ 4215166 w 5631537"/>
              <a:gd name="connsiteY27" fmla="*/ 429923 h 3317534"/>
              <a:gd name="connsiteX28" fmla="*/ 4185134 w 5631537"/>
              <a:gd name="connsiteY28" fmla="*/ 464088 h 3317534"/>
              <a:gd name="connsiteX29" fmla="*/ 4005360 w 5631537"/>
              <a:gd name="connsiteY29" fmla="*/ 465859 h 3317534"/>
              <a:gd name="connsiteX30" fmla="*/ 3993454 w 5631537"/>
              <a:gd name="connsiteY30" fmla="*/ 496815 h 3317534"/>
              <a:gd name="connsiteX31" fmla="*/ 3795810 w 5631537"/>
              <a:gd name="connsiteY31" fmla="*/ 451571 h 3317534"/>
              <a:gd name="connsiteX32" fmla="*/ 3783904 w 5631537"/>
              <a:gd name="connsiteY32" fmla="*/ 413471 h 3317534"/>
              <a:gd name="connsiteX33" fmla="*/ 3586260 w 5631537"/>
              <a:gd name="connsiteY33" fmla="*/ 368228 h 3317534"/>
              <a:gd name="connsiteX34" fmla="*/ 3564829 w 5631537"/>
              <a:gd name="connsiteY34" fmla="*/ 396802 h 3317534"/>
              <a:gd name="connsiteX35" fmla="*/ 3398142 w 5631537"/>
              <a:gd name="connsiteY35" fmla="*/ 361084 h 3317534"/>
              <a:gd name="connsiteX36" fmla="*/ 3388616 w 5631537"/>
              <a:gd name="connsiteY36" fmla="*/ 318221 h 3317534"/>
              <a:gd name="connsiteX37" fmla="*/ 3199414 w 5631537"/>
              <a:gd name="connsiteY37" fmla="*/ 281263 h 3317534"/>
              <a:gd name="connsiteX38" fmla="*/ 3004901 w 5631537"/>
              <a:gd name="connsiteY38" fmla="*/ 919891 h 3317534"/>
              <a:gd name="connsiteX39" fmla="*/ 3479438 w 5631537"/>
              <a:gd name="connsiteY39" fmla="*/ 1067095 h 3317534"/>
              <a:gd name="connsiteX40" fmla="*/ 3681825 w 5631537"/>
              <a:gd name="connsiteY40" fmla="*/ 1496291 h 3317534"/>
              <a:gd name="connsiteX41" fmla="*/ 3848492 w 5631537"/>
              <a:gd name="connsiteY41" fmla="*/ 1477969 h 3317534"/>
              <a:gd name="connsiteX42" fmla="*/ 3717957 w 5631537"/>
              <a:gd name="connsiteY42" fmla="*/ 1003529 h 3317534"/>
              <a:gd name="connsiteX43" fmla="*/ 4011126 w 5631537"/>
              <a:gd name="connsiteY43" fmla="*/ 850008 h 3317534"/>
              <a:gd name="connsiteX44" fmla="*/ 4059676 w 5631537"/>
              <a:gd name="connsiteY44" fmla="*/ 899286 h 3317534"/>
              <a:gd name="connsiteX45" fmla="*/ 4106160 w 5631537"/>
              <a:gd name="connsiteY45" fmla="*/ 807874 h 3317534"/>
              <a:gd name="connsiteX46" fmla="*/ 5344370 w 5631537"/>
              <a:gd name="connsiteY46" fmla="*/ 476092 h 3317534"/>
              <a:gd name="connsiteX47" fmla="*/ 5555967 w 5631537"/>
              <a:gd name="connsiteY47" fmla="*/ 423193 h 3317534"/>
              <a:gd name="connsiteX48" fmla="*/ 5555967 w 5631537"/>
              <a:gd name="connsiteY48" fmla="*/ 476092 h 3317534"/>
              <a:gd name="connsiteX49" fmla="*/ 5344370 w 5631537"/>
              <a:gd name="connsiteY49" fmla="*/ 929514 h 3317534"/>
              <a:gd name="connsiteX50" fmla="*/ 5061966 w 5631537"/>
              <a:gd name="connsiteY50" fmla="*/ 1837184 h 3317534"/>
              <a:gd name="connsiteX51" fmla="*/ 5004304 w 5631537"/>
              <a:gd name="connsiteY51" fmla="*/ 2395577 h 3317534"/>
              <a:gd name="connsiteX52" fmla="*/ 4981633 w 5631537"/>
              <a:gd name="connsiteY52" fmla="*/ 3317534 h 3317534"/>
              <a:gd name="connsiteX53" fmla="*/ 5627188 w 5631537"/>
              <a:gd name="connsiteY53" fmla="*/ 3315566 h 3317534"/>
              <a:gd name="connsiteX54" fmla="*/ 5631537 w 5631537"/>
              <a:gd name="connsiteY54" fmla="*/ 0 h 3317534"/>
              <a:gd name="connsiteX55" fmla="*/ 1467617 w 5631537"/>
              <a:gd name="connsiteY55" fmla="*/ 0 h 3317534"/>
              <a:gd name="connsiteX56" fmla="*/ 1248463 w 5631537"/>
              <a:gd name="connsiteY56" fmla="*/ 136026 h 3317534"/>
              <a:gd name="connsiteX57" fmla="*/ 969267 w 5631537"/>
              <a:gd name="connsiteY57" fmla="*/ 639966 h 3317534"/>
              <a:gd name="connsiteX58" fmla="*/ 971648 w 5631537"/>
              <a:gd name="connsiteY58" fmla="*/ 1216681 h 3317534"/>
              <a:gd name="connsiteX59" fmla="*/ 620502 w 5631537"/>
              <a:gd name="connsiteY59" fmla="*/ 1230555 h 3317534"/>
              <a:gd name="connsiteX60" fmla="*/ 433130 w 5631537"/>
              <a:gd name="connsiteY60" fmla="*/ 1629936 h 3317534"/>
              <a:gd name="connsiteX61" fmla="*/ 273942 w 5631537"/>
              <a:gd name="connsiteY61" fmla="*/ 1796978 h 3317534"/>
              <a:gd name="connsiteX62" fmla="*/ 103298 w 5631537"/>
              <a:gd name="connsiteY62" fmla="*/ 1858930 h 3317534"/>
              <a:gd name="connsiteX63" fmla="*/ 0 w 5631537"/>
              <a:gd name="connsiteY63" fmla="*/ 1875697 h 3317534"/>
              <a:gd name="connsiteX64" fmla="*/ 9111 w 5631537"/>
              <a:gd name="connsiteY64" fmla="*/ 3185856 h 3317534"/>
              <a:gd name="connsiteX65" fmla="*/ 80745 w 5631537"/>
              <a:gd name="connsiteY65" fmla="*/ 3166609 h 3317534"/>
              <a:gd name="connsiteX66" fmla="*/ 92967 w 5631537"/>
              <a:gd name="connsiteY66" fmla="*/ 3085234 h 3317534"/>
              <a:gd name="connsiteX67" fmla="*/ 285849 w 5631537"/>
              <a:gd name="connsiteY67" fmla="*/ 3059041 h 3317534"/>
              <a:gd name="connsiteX68" fmla="*/ 462061 w 5631537"/>
              <a:gd name="connsiteY68" fmla="*/ 2973315 h 3317534"/>
              <a:gd name="connsiteX69" fmla="*/ 483492 w 5631537"/>
              <a:gd name="connsiteY69" fmla="*/ 2937596 h 3317534"/>
              <a:gd name="connsiteX70" fmla="*/ 651458 w 5631537"/>
              <a:gd name="connsiteY70" fmla="*/ 2820009 h 3317534"/>
              <a:gd name="connsiteX71" fmla="*/ 735905 w 5631537"/>
              <a:gd name="connsiteY71" fmla="*/ 2904259 h 3317534"/>
              <a:gd name="connsiteX72" fmla="*/ 769988 w 5631537"/>
              <a:gd name="connsiteY72" fmla="*/ 2889577 h 3317534"/>
              <a:gd name="connsiteX73" fmla="*/ 704357 w 5631537"/>
              <a:gd name="connsiteY73" fmla="*/ 2803656 h 3317534"/>
              <a:gd name="connsiteX74" fmla="*/ 646282 w 5631537"/>
              <a:gd name="connsiteY74" fmla="*/ 2357379 h 3317534"/>
              <a:gd name="connsiteX75" fmla="*/ 351558 w 5631537"/>
              <a:gd name="connsiteY75" fmla="*/ 2495786 h 3317534"/>
              <a:gd name="connsiteX76" fmla="*/ 324125 w 5631537"/>
              <a:gd name="connsiteY76" fmla="*/ 2596408 h 3317534"/>
              <a:gd name="connsiteX77" fmla="*/ 234680 w 5631537"/>
              <a:gd name="connsiteY77" fmla="*/ 2607173 h 3317534"/>
              <a:gd name="connsiteX78" fmla="*/ 205593 w 5631537"/>
              <a:gd name="connsiteY78" fmla="*/ 2644959 h 3317534"/>
              <a:gd name="connsiteX79" fmla="*/ 24225 w 5631537"/>
              <a:gd name="connsiteY79" fmla="*/ 2675187 h 3317534"/>
              <a:gd name="connsiteX80" fmla="*/ 7970 w 5631537"/>
              <a:gd name="connsiteY80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151180 w 5631537"/>
              <a:gd name="connsiteY22" fmla="*/ 134373 h 3317534"/>
              <a:gd name="connsiteX23" fmla="*/ 3335442 w 5631537"/>
              <a:gd name="connsiteY23" fmla="*/ 105798 h 3317534"/>
              <a:gd name="connsiteX24" fmla="*/ 3564829 w 5631537"/>
              <a:gd name="connsiteY24" fmla="*/ 177728 h 3317534"/>
              <a:gd name="connsiteX25" fmla="*/ 3799628 w 5631537"/>
              <a:gd name="connsiteY25" fmla="*/ 298660 h 3317534"/>
              <a:gd name="connsiteX26" fmla="*/ 4191098 w 5631537"/>
              <a:gd name="connsiteY26" fmla="*/ 411090 h 3317534"/>
              <a:gd name="connsiteX27" fmla="*/ 4215166 w 5631537"/>
              <a:gd name="connsiteY27" fmla="*/ 429923 h 3317534"/>
              <a:gd name="connsiteX28" fmla="*/ 4185134 w 5631537"/>
              <a:gd name="connsiteY28" fmla="*/ 464088 h 3317534"/>
              <a:gd name="connsiteX29" fmla="*/ 4005360 w 5631537"/>
              <a:gd name="connsiteY29" fmla="*/ 465859 h 3317534"/>
              <a:gd name="connsiteX30" fmla="*/ 3993454 w 5631537"/>
              <a:gd name="connsiteY30" fmla="*/ 496815 h 3317534"/>
              <a:gd name="connsiteX31" fmla="*/ 3795810 w 5631537"/>
              <a:gd name="connsiteY31" fmla="*/ 451571 h 3317534"/>
              <a:gd name="connsiteX32" fmla="*/ 3783904 w 5631537"/>
              <a:gd name="connsiteY32" fmla="*/ 413471 h 3317534"/>
              <a:gd name="connsiteX33" fmla="*/ 3586260 w 5631537"/>
              <a:gd name="connsiteY33" fmla="*/ 368228 h 3317534"/>
              <a:gd name="connsiteX34" fmla="*/ 3564829 w 5631537"/>
              <a:gd name="connsiteY34" fmla="*/ 396802 h 3317534"/>
              <a:gd name="connsiteX35" fmla="*/ 3398142 w 5631537"/>
              <a:gd name="connsiteY35" fmla="*/ 361084 h 3317534"/>
              <a:gd name="connsiteX36" fmla="*/ 3388616 w 5631537"/>
              <a:gd name="connsiteY36" fmla="*/ 318221 h 3317534"/>
              <a:gd name="connsiteX37" fmla="*/ 3004901 w 5631537"/>
              <a:gd name="connsiteY37" fmla="*/ 919891 h 3317534"/>
              <a:gd name="connsiteX38" fmla="*/ 3479438 w 5631537"/>
              <a:gd name="connsiteY38" fmla="*/ 1067095 h 3317534"/>
              <a:gd name="connsiteX39" fmla="*/ 3681825 w 5631537"/>
              <a:gd name="connsiteY39" fmla="*/ 1496291 h 3317534"/>
              <a:gd name="connsiteX40" fmla="*/ 3848492 w 5631537"/>
              <a:gd name="connsiteY40" fmla="*/ 1477969 h 3317534"/>
              <a:gd name="connsiteX41" fmla="*/ 3717957 w 5631537"/>
              <a:gd name="connsiteY41" fmla="*/ 1003529 h 3317534"/>
              <a:gd name="connsiteX42" fmla="*/ 4011126 w 5631537"/>
              <a:gd name="connsiteY42" fmla="*/ 850008 h 3317534"/>
              <a:gd name="connsiteX43" fmla="*/ 4059676 w 5631537"/>
              <a:gd name="connsiteY43" fmla="*/ 899286 h 3317534"/>
              <a:gd name="connsiteX44" fmla="*/ 4106160 w 5631537"/>
              <a:gd name="connsiteY44" fmla="*/ 807874 h 3317534"/>
              <a:gd name="connsiteX45" fmla="*/ 5344370 w 5631537"/>
              <a:gd name="connsiteY45" fmla="*/ 476092 h 3317534"/>
              <a:gd name="connsiteX46" fmla="*/ 5555967 w 5631537"/>
              <a:gd name="connsiteY46" fmla="*/ 423193 h 3317534"/>
              <a:gd name="connsiteX47" fmla="*/ 5555967 w 5631537"/>
              <a:gd name="connsiteY47" fmla="*/ 476092 h 3317534"/>
              <a:gd name="connsiteX48" fmla="*/ 5344370 w 5631537"/>
              <a:gd name="connsiteY48" fmla="*/ 929514 h 3317534"/>
              <a:gd name="connsiteX49" fmla="*/ 5061966 w 5631537"/>
              <a:gd name="connsiteY49" fmla="*/ 1837184 h 3317534"/>
              <a:gd name="connsiteX50" fmla="*/ 5004304 w 5631537"/>
              <a:gd name="connsiteY50" fmla="*/ 2395577 h 3317534"/>
              <a:gd name="connsiteX51" fmla="*/ 4981633 w 5631537"/>
              <a:gd name="connsiteY51" fmla="*/ 3317534 h 3317534"/>
              <a:gd name="connsiteX52" fmla="*/ 5627188 w 5631537"/>
              <a:gd name="connsiteY52" fmla="*/ 3315566 h 3317534"/>
              <a:gd name="connsiteX53" fmla="*/ 5631537 w 5631537"/>
              <a:gd name="connsiteY53" fmla="*/ 0 h 3317534"/>
              <a:gd name="connsiteX54" fmla="*/ 1467617 w 5631537"/>
              <a:gd name="connsiteY54" fmla="*/ 0 h 3317534"/>
              <a:gd name="connsiteX55" fmla="*/ 1248463 w 5631537"/>
              <a:gd name="connsiteY55" fmla="*/ 136026 h 3317534"/>
              <a:gd name="connsiteX56" fmla="*/ 969267 w 5631537"/>
              <a:gd name="connsiteY56" fmla="*/ 639966 h 3317534"/>
              <a:gd name="connsiteX57" fmla="*/ 971648 w 5631537"/>
              <a:gd name="connsiteY57" fmla="*/ 1216681 h 3317534"/>
              <a:gd name="connsiteX58" fmla="*/ 620502 w 5631537"/>
              <a:gd name="connsiteY58" fmla="*/ 1230555 h 3317534"/>
              <a:gd name="connsiteX59" fmla="*/ 433130 w 5631537"/>
              <a:gd name="connsiteY59" fmla="*/ 1629936 h 3317534"/>
              <a:gd name="connsiteX60" fmla="*/ 273942 w 5631537"/>
              <a:gd name="connsiteY60" fmla="*/ 1796978 h 3317534"/>
              <a:gd name="connsiteX61" fmla="*/ 103298 w 5631537"/>
              <a:gd name="connsiteY61" fmla="*/ 1858930 h 3317534"/>
              <a:gd name="connsiteX62" fmla="*/ 0 w 5631537"/>
              <a:gd name="connsiteY62" fmla="*/ 1875697 h 3317534"/>
              <a:gd name="connsiteX63" fmla="*/ 9111 w 5631537"/>
              <a:gd name="connsiteY63" fmla="*/ 3185856 h 3317534"/>
              <a:gd name="connsiteX64" fmla="*/ 80745 w 5631537"/>
              <a:gd name="connsiteY64" fmla="*/ 3166609 h 3317534"/>
              <a:gd name="connsiteX65" fmla="*/ 92967 w 5631537"/>
              <a:gd name="connsiteY65" fmla="*/ 3085234 h 3317534"/>
              <a:gd name="connsiteX66" fmla="*/ 285849 w 5631537"/>
              <a:gd name="connsiteY66" fmla="*/ 3059041 h 3317534"/>
              <a:gd name="connsiteX67" fmla="*/ 462061 w 5631537"/>
              <a:gd name="connsiteY67" fmla="*/ 2973315 h 3317534"/>
              <a:gd name="connsiteX68" fmla="*/ 483492 w 5631537"/>
              <a:gd name="connsiteY68" fmla="*/ 2937596 h 3317534"/>
              <a:gd name="connsiteX69" fmla="*/ 651458 w 5631537"/>
              <a:gd name="connsiteY69" fmla="*/ 2820009 h 3317534"/>
              <a:gd name="connsiteX70" fmla="*/ 735905 w 5631537"/>
              <a:gd name="connsiteY70" fmla="*/ 2904259 h 3317534"/>
              <a:gd name="connsiteX71" fmla="*/ 769988 w 5631537"/>
              <a:gd name="connsiteY71" fmla="*/ 2889577 h 3317534"/>
              <a:gd name="connsiteX72" fmla="*/ 704357 w 5631537"/>
              <a:gd name="connsiteY72" fmla="*/ 2803656 h 3317534"/>
              <a:gd name="connsiteX73" fmla="*/ 646282 w 5631537"/>
              <a:gd name="connsiteY73" fmla="*/ 2357379 h 3317534"/>
              <a:gd name="connsiteX74" fmla="*/ 351558 w 5631537"/>
              <a:gd name="connsiteY74" fmla="*/ 2495786 h 3317534"/>
              <a:gd name="connsiteX75" fmla="*/ 324125 w 5631537"/>
              <a:gd name="connsiteY75" fmla="*/ 2596408 h 3317534"/>
              <a:gd name="connsiteX76" fmla="*/ 234680 w 5631537"/>
              <a:gd name="connsiteY76" fmla="*/ 2607173 h 3317534"/>
              <a:gd name="connsiteX77" fmla="*/ 205593 w 5631537"/>
              <a:gd name="connsiteY77" fmla="*/ 2644959 h 3317534"/>
              <a:gd name="connsiteX78" fmla="*/ 24225 w 5631537"/>
              <a:gd name="connsiteY78" fmla="*/ 2675187 h 3317534"/>
              <a:gd name="connsiteX79" fmla="*/ 7970 w 5631537"/>
              <a:gd name="connsiteY79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335442 w 5631537"/>
              <a:gd name="connsiteY22" fmla="*/ 105798 h 3317534"/>
              <a:gd name="connsiteX23" fmla="*/ 3564829 w 5631537"/>
              <a:gd name="connsiteY23" fmla="*/ 177728 h 3317534"/>
              <a:gd name="connsiteX24" fmla="*/ 3799628 w 5631537"/>
              <a:gd name="connsiteY24" fmla="*/ 298660 h 3317534"/>
              <a:gd name="connsiteX25" fmla="*/ 4191098 w 5631537"/>
              <a:gd name="connsiteY25" fmla="*/ 411090 h 3317534"/>
              <a:gd name="connsiteX26" fmla="*/ 4215166 w 5631537"/>
              <a:gd name="connsiteY26" fmla="*/ 429923 h 3317534"/>
              <a:gd name="connsiteX27" fmla="*/ 4185134 w 5631537"/>
              <a:gd name="connsiteY27" fmla="*/ 464088 h 3317534"/>
              <a:gd name="connsiteX28" fmla="*/ 4005360 w 5631537"/>
              <a:gd name="connsiteY28" fmla="*/ 465859 h 3317534"/>
              <a:gd name="connsiteX29" fmla="*/ 3993454 w 5631537"/>
              <a:gd name="connsiteY29" fmla="*/ 496815 h 3317534"/>
              <a:gd name="connsiteX30" fmla="*/ 3795810 w 5631537"/>
              <a:gd name="connsiteY30" fmla="*/ 451571 h 3317534"/>
              <a:gd name="connsiteX31" fmla="*/ 3783904 w 5631537"/>
              <a:gd name="connsiteY31" fmla="*/ 413471 h 3317534"/>
              <a:gd name="connsiteX32" fmla="*/ 3586260 w 5631537"/>
              <a:gd name="connsiteY32" fmla="*/ 368228 h 3317534"/>
              <a:gd name="connsiteX33" fmla="*/ 3564829 w 5631537"/>
              <a:gd name="connsiteY33" fmla="*/ 396802 h 3317534"/>
              <a:gd name="connsiteX34" fmla="*/ 3398142 w 5631537"/>
              <a:gd name="connsiteY34" fmla="*/ 361084 h 3317534"/>
              <a:gd name="connsiteX35" fmla="*/ 3388616 w 5631537"/>
              <a:gd name="connsiteY35" fmla="*/ 318221 h 3317534"/>
              <a:gd name="connsiteX36" fmla="*/ 3004901 w 5631537"/>
              <a:gd name="connsiteY36" fmla="*/ 919891 h 3317534"/>
              <a:gd name="connsiteX37" fmla="*/ 3479438 w 5631537"/>
              <a:gd name="connsiteY37" fmla="*/ 1067095 h 3317534"/>
              <a:gd name="connsiteX38" fmla="*/ 3681825 w 5631537"/>
              <a:gd name="connsiteY38" fmla="*/ 1496291 h 3317534"/>
              <a:gd name="connsiteX39" fmla="*/ 3848492 w 5631537"/>
              <a:gd name="connsiteY39" fmla="*/ 1477969 h 3317534"/>
              <a:gd name="connsiteX40" fmla="*/ 3717957 w 5631537"/>
              <a:gd name="connsiteY40" fmla="*/ 1003529 h 3317534"/>
              <a:gd name="connsiteX41" fmla="*/ 4011126 w 5631537"/>
              <a:gd name="connsiteY41" fmla="*/ 850008 h 3317534"/>
              <a:gd name="connsiteX42" fmla="*/ 4059676 w 5631537"/>
              <a:gd name="connsiteY42" fmla="*/ 899286 h 3317534"/>
              <a:gd name="connsiteX43" fmla="*/ 4106160 w 5631537"/>
              <a:gd name="connsiteY43" fmla="*/ 807874 h 3317534"/>
              <a:gd name="connsiteX44" fmla="*/ 5344370 w 5631537"/>
              <a:gd name="connsiteY44" fmla="*/ 476092 h 3317534"/>
              <a:gd name="connsiteX45" fmla="*/ 5555967 w 5631537"/>
              <a:gd name="connsiteY45" fmla="*/ 423193 h 3317534"/>
              <a:gd name="connsiteX46" fmla="*/ 5555967 w 5631537"/>
              <a:gd name="connsiteY46" fmla="*/ 476092 h 3317534"/>
              <a:gd name="connsiteX47" fmla="*/ 5344370 w 5631537"/>
              <a:gd name="connsiteY47" fmla="*/ 929514 h 3317534"/>
              <a:gd name="connsiteX48" fmla="*/ 5061966 w 5631537"/>
              <a:gd name="connsiteY48" fmla="*/ 1837184 h 3317534"/>
              <a:gd name="connsiteX49" fmla="*/ 5004304 w 5631537"/>
              <a:gd name="connsiteY49" fmla="*/ 2395577 h 3317534"/>
              <a:gd name="connsiteX50" fmla="*/ 4981633 w 5631537"/>
              <a:gd name="connsiteY50" fmla="*/ 3317534 h 3317534"/>
              <a:gd name="connsiteX51" fmla="*/ 5627188 w 5631537"/>
              <a:gd name="connsiteY51" fmla="*/ 3315566 h 3317534"/>
              <a:gd name="connsiteX52" fmla="*/ 5631537 w 5631537"/>
              <a:gd name="connsiteY52" fmla="*/ 0 h 3317534"/>
              <a:gd name="connsiteX53" fmla="*/ 1467617 w 5631537"/>
              <a:gd name="connsiteY53" fmla="*/ 0 h 3317534"/>
              <a:gd name="connsiteX54" fmla="*/ 1248463 w 5631537"/>
              <a:gd name="connsiteY54" fmla="*/ 136026 h 3317534"/>
              <a:gd name="connsiteX55" fmla="*/ 969267 w 5631537"/>
              <a:gd name="connsiteY55" fmla="*/ 639966 h 3317534"/>
              <a:gd name="connsiteX56" fmla="*/ 971648 w 5631537"/>
              <a:gd name="connsiteY56" fmla="*/ 1216681 h 3317534"/>
              <a:gd name="connsiteX57" fmla="*/ 620502 w 5631537"/>
              <a:gd name="connsiteY57" fmla="*/ 1230555 h 3317534"/>
              <a:gd name="connsiteX58" fmla="*/ 433130 w 5631537"/>
              <a:gd name="connsiteY58" fmla="*/ 1629936 h 3317534"/>
              <a:gd name="connsiteX59" fmla="*/ 273942 w 5631537"/>
              <a:gd name="connsiteY59" fmla="*/ 1796978 h 3317534"/>
              <a:gd name="connsiteX60" fmla="*/ 103298 w 5631537"/>
              <a:gd name="connsiteY60" fmla="*/ 1858930 h 3317534"/>
              <a:gd name="connsiteX61" fmla="*/ 0 w 5631537"/>
              <a:gd name="connsiteY61" fmla="*/ 1875697 h 3317534"/>
              <a:gd name="connsiteX62" fmla="*/ 9111 w 5631537"/>
              <a:gd name="connsiteY62" fmla="*/ 3185856 h 3317534"/>
              <a:gd name="connsiteX63" fmla="*/ 80745 w 5631537"/>
              <a:gd name="connsiteY63" fmla="*/ 3166609 h 3317534"/>
              <a:gd name="connsiteX64" fmla="*/ 92967 w 5631537"/>
              <a:gd name="connsiteY64" fmla="*/ 3085234 h 3317534"/>
              <a:gd name="connsiteX65" fmla="*/ 285849 w 5631537"/>
              <a:gd name="connsiteY65" fmla="*/ 3059041 h 3317534"/>
              <a:gd name="connsiteX66" fmla="*/ 462061 w 5631537"/>
              <a:gd name="connsiteY66" fmla="*/ 2973315 h 3317534"/>
              <a:gd name="connsiteX67" fmla="*/ 483492 w 5631537"/>
              <a:gd name="connsiteY67" fmla="*/ 2937596 h 3317534"/>
              <a:gd name="connsiteX68" fmla="*/ 651458 w 5631537"/>
              <a:gd name="connsiteY68" fmla="*/ 2820009 h 3317534"/>
              <a:gd name="connsiteX69" fmla="*/ 735905 w 5631537"/>
              <a:gd name="connsiteY69" fmla="*/ 2904259 h 3317534"/>
              <a:gd name="connsiteX70" fmla="*/ 769988 w 5631537"/>
              <a:gd name="connsiteY70" fmla="*/ 2889577 h 3317534"/>
              <a:gd name="connsiteX71" fmla="*/ 704357 w 5631537"/>
              <a:gd name="connsiteY71" fmla="*/ 2803656 h 3317534"/>
              <a:gd name="connsiteX72" fmla="*/ 646282 w 5631537"/>
              <a:gd name="connsiteY72" fmla="*/ 2357379 h 3317534"/>
              <a:gd name="connsiteX73" fmla="*/ 351558 w 5631537"/>
              <a:gd name="connsiteY73" fmla="*/ 2495786 h 3317534"/>
              <a:gd name="connsiteX74" fmla="*/ 324125 w 5631537"/>
              <a:gd name="connsiteY74" fmla="*/ 2596408 h 3317534"/>
              <a:gd name="connsiteX75" fmla="*/ 234680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7970 w 5631537"/>
              <a:gd name="connsiteY78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564829 w 5631537"/>
              <a:gd name="connsiteY22" fmla="*/ 177728 h 3317534"/>
              <a:gd name="connsiteX23" fmla="*/ 3799628 w 5631537"/>
              <a:gd name="connsiteY23" fmla="*/ 298660 h 3317534"/>
              <a:gd name="connsiteX24" fmla="*/ 4191098 w 5631537"/>
              <a:gd name="connsiteY24" fmla="*/ 411090 h 3317534"/>
              <a:gd name="connsiteX25" fmla="*/ 4215166 w 5631537"/>
              <a:gd name="connsiteY25" fmla="*/ 429923 h 3317534"/>
              <a:gd name="connsiteX26" fmla="*/ 4185134 w 5631537"/>
              <a:gd name="connsiteY26" fmla="*/ 464088 h 3317534"/>
              <a:gd name="connsiteX27" fmla="*/ 4005360 w 5631537"/>
              <a:gd name="connsiteY27" fmla="*/ 465859 h 3317534"/>
              <a:gd name="connsiteX28" fmla="*/ 3993454 w 5631537"/>
              <a:gd name="connsiteY28" fmla="*/ 496815 h 3317534"/>
              <a:gd name="connsiteX29" fmla="*/ 3795810 w 5631537"/>
              <a:gd name="connsiteY29" fmla="*/ 451571 h 3317534"/>
              <a:gd name="connsiteX30" fmla="*/ 3783904 w 5631537"/>
              <a:gd name="connsiteY30" fmla="*/ 413471 h 3317534"/>
              <a:gd name="connsiteX31" fmla="*/ 3586260 w 5631537"/>
              <a:gd name="connsiteY31" fmla="*/ 368228 h 3317534"/>
              <a:gd name="connsiteX32" fmla="*/ 3564829 w 5631537"/>
              <a:gd name="connsiteY32" fmla="*/ 396802 h 3317534"/>
              <a:gd name="connsiteX33" fmla="*/ 3398142 w 5631537"/>
              <a:gd name="connsiteY33" fmla="*/ 361084 h 3317534"/>
              <a:gd name="connsiteX34" fmla="*/ 3388616 w 5631537"/>
              <a:gd name="connsiteY34" fmla="*/ 318221 h 3317534"/>
              <a:gd name="connsiteX35" fmla="*/ 3004901 w 5631537"/>
              <a:gd name="connsiteY35" fmla="*/ 919891 h 3317534"/>
              <a:gd name="connsiteX36" fmla="*/ 3479438 w 5631537"/>
              <a:gd name="connsiteY36" fmla="*/ 1067095 h 3317534"/>
              <a:gd name="connsiteX37" fmla="*/ 3681825 w 5631537"/>
              <a:gd name="connsiteY37" fmla="*/ 1496291 h 3317534"/>
              <a:gd name="connsiteX38" fmla="*/ 3848492 w 5631537"/>
              <a:gd name="connsiteY38" fmla="*/ 1477969 h 3317534"/>
              <a:gd name="connsiteX39" fmla="*/ 3717957 w 5631537"/>
              <a:gd name="connsiteY39" fmla="*/ 1003529 h 3317534"/>
              <a:gd name="connsiteX40" fmla="*/ 4011126 w 5631537"/>
              <a:gd name="connsiteY40" fmla="*/ 850008 h 3317534"/>
              <a:gd name="connsiteX41" fmla="*/ 4059676 w 5631537"/>
              <a:gd name="connsiteY41" fmla="*/ 899286 h 3317534"/>
              <a:gd name="connsiteX42" fmla="*/ 4106160 w 5631537"/>
              <a:gd name="connsiteY42" fmla="*/ 807874 h 3317534"/>
              <a:gd name="connsiteX43" fmla="*/ 5344370 w 5631537"/>
              <a:gd name="connsiteY43" fmla="*/ 476092 h 3317534"/>
              <a:gd name="connsiteX44" fmla="*/ 5555967 w 5631537"/>
              <a:gd name="connsiteY44" fmla="*/ 423193 h 3317534"/>
              <a:gd name="connsiteX45" fmla="*/ 5555967 w 5631537"/>
              <a:gd name="connsiteY45" fmla="*/ 476092 h 3317534"/>
              <a:gd name="connsiteX46" fmla="*/ 5344370 w 5631537"/>
              <a:gd name="connsiteY46" fmla="*/ 929514 h 3317534"/>
              <a:gd name="connsiteX47" fmla="*/ 5061966 w 5631537"/>
              <a:gd name="connsiteY47" fmla="*/ 1837184 h 3317534"/>
              <a:gd name="connsiteX48" fmla="*/ 5004304 w 5631537"/>
              <a:gd name="connsiteY48" fmla="*/ 2395577 h 3317534"/>
              <a:gd name="connsiteX49" fmla="*/ 4981633 w 5631537"/>
              <a:gd name="connsiteY49" fmla="*/ 3317534 h 3317534"/>
              <a:gd name="connsiteX50" fmla="*/ 5627188 w 5631537"/>
              <a:gd name="connsiteY50" fmla="*/ 3315566 h 3317534"/>
              <a:gd name="connsiteX51" fmla="*/ 5631537 w 5631537"/>
              <a:gd name="connsiteY51" fmla="*/ 0 h 3317534"/>
              <a:gd name="connsiteX52" fmla="*/ 1467617 w 5631537"/>
              <a:gd name="connsiteY52" fmla="*/ 0 h 3317534"/>
              <a:gd name="connsiteX53" fmla="*/ 1248463 w 5631537"/>
              <a:gd name="connsiteY53" fmla="*/ 136026 h 3317534"/>
              <a:gd name="connsiteX54" fmla="*/ 969267 w 5631537"/>
              <a:gd name="connsiteY54" fmla="*/ 639966 h 3317534"/>
              <a:gd name="connsiteX55" fmla="*/ 971648 w 5631537"/>
              <a:gd name="connsiteY55" fmla="*/ 1216681 h 3317534"/>
              <a:gd name="connsiteX56" fmla="*/ 620502 w 5631537"/>
              <a:gd name="connsiteY56" fmla="*/ 1230555 h 3317534"/>
              <a:gd name="connsiteX57" fmla="*/ 433130 w 5631537"/>
              <a:gd name="connsiteY57" fmla="*/ 1629936 h 3317534"/>
              <a:gd name="connsiteX58" fmla="*/ 273942 w 5631537"/>
              <a:gd name="connsiteY58" fmla="*/ 1796978 h 3317534"/>
              <a:gd name="connsiteX59" fmla="*/ 103298 w 5631537"/>
              <a:gd name="connsiteY59" fmla="*/ 1858930 h 3317534"/>
              <a:gd name="connsiteX60" fmla="*/ 0 w 5631537"/>
              <a:gd name="connsiteY60" fmla="*/ 1875697 h 3317534"/>
              <a:gd name="connsiteX61" fmla="*/ 9111 w 5631537"/>
              <a:gd name="connsiteY61" fmla="*/ 3185856 h 3317534"/>
              <a:gd name="connsiteX62" fmla="*/ 80745 w 5631537"/>
              <a:gd name="connsiteY62" fmla="*/ 3166609 h 3317534"/>
              <a:gd name="connsiteX63" fmla="*/ 92967 w 5631537"/>
              <a:gd name="connsiteY63" fmla="*/ 3085234 h 3317534"/>
              <a:gd name="connsiteX64" fmla="*/ 285849 w 5631537"/>
              <a:gd name="connsiteY64" fmla="*/ 3059041 h 3317534"/>
              <a:gd name="connsiteX65" fmla="*/ 462061 w 5631537"/>
              <a:gd name="connsiteY65" fmla="*/ 2973315 h 3317534"/>
              <a:gd name="connsiteX66" fmla="*/ 483492 w 5631537"/>
              <a:gd name="connsiteY66" fmla="*/ 2937596 h 3317534"/>
              <a:gd name="connsiteX67" fmla="*/ 651458 w 5631537"/>
              <a:gd name="connsiteY67" fmla="*/ 2820009 h 3317534"/>
              <a:gd name="connsiteX68" fmla="*/ 735905 w 5631537"/>
              <a:gd name="connsiteY68" fmla="*/ 2904259 h 3317534"/>
              <a:gd name="connsiteX69" fmla="*/ 769988 w 5631537"/>
              <a:gd name="connsiteY69" fmla="*/ 2889577 h 3317534"/>
              <a:gd name="connsiteX70" fmla="*/ 704357 w 5631537"/>
              <a:gd name="connsiteY70" fmla="*/ 2803656 h 3317534"/>
              <a:gd name="connsiteX71" fmla="*/ 646282 w 5631537"/>
              <a:gd name="connsiteY71" fmla="*/ 2357379 h 3317534"/>
              <a:gd name="connsiteX72" fmla="*/ 351558 w 5631537"/>
              <a:gd name="connsiteY72" fmla="*/ 2495786 h 3317534"/>
              <a:gd name="connsiteX73" fmla="*/ 324125 w 5631537"/>
              <a:gd name="connsiteY73" fmla="*/ 2596408 h 3317534"/>
              <a:gd name="connsiteX74" fmla="*/ 234680 w 5631537"/>
              <a:gd name="connsiteY74" fmla="*/ 2607173 h 3317534"/>
              <a:gd name="connsiteX75" fmla="*/ 205593 w 5631537"/>
              <a:gd name="connsiteY75" fmla="*/ 2644959 h 3317534"/>
              <a:gd name="connsiteX76" fmla="*/ 24225 w 5631537"/>
              <a:gd name="connsiteY76" fmla="*/ 2675187 h 3317534"/>
              <a:gd name="connsiteX77" fmla="*/ 7970 w 5631537"/>
              <a:gd name="connsiteY77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799628 w 5631537"/>
              <a:gd name="connsiteY22" fmla="*/ 298660 h 3317534"/>
              <a:gd name="connsiteX23" fmla="*/ 4191098 w 5631537"/>
              <a:gd name="connsiteY23" fmla="*/ 411090 h 3317534"/>
              <a:gd name="connsiteX24" fmla="*/ 4215166 w 5631537"/>
              <a:gd name="connsiteY24" fmla="*/ 429923 h 3317534"/>
              <a:gd name="connsiteX25" fmla="*/ 4185134 w 5631537"/>
              <a:gd name="connsiteY25" fmla="*/ 464088 h 3317534"/>
              <a:gd name="connsiteX26" fmla="*/ 4005360 w 5631537"/>
              <a:gd name="connsiteY26" fmla="*/ 465859 h 3317534"/>
              <a:gd name="connsiteX27" fmla="*/ 3993454 w 5631537"/>
              <a:gd name="connsiteY27" fmla="*/ 496815 h 3317534"/>
              <a:gd name="connsiteX28" fmla="*/ 3795810 w 5631537"/>
              <a:gd name="connsiteY28" fmla="*/ 451571 h 3317534"/>
              <a:gd name="connsiteX29" fmla="*/ 3783904 w 5631537"/>
              <a:gd name="connsiteY29" fmla="*/ 413471 h 3317534"/>
              <a:gd name="connsiteX30" fmla="*/ 3586260 w 5631537"/>
              <a:gd name="connsiteY30" fmla="*/ 368228 h 3317534"/>
              <a:gd name="connsiteX31" fmla="*/ 3564829 w 5631537"/>
              <a:gd name="connsiteY31" fmla="*/ 396802 h 3317534"/>
              <a:gd name="connsiteX32" fmla="*/ 3398142 w 5631537"/>
              <a:gd name="connsiteY32" fmla="*/ 361084 h 3317534"/>
              <a:gd name="connsiteX33" fmla="*/ 3388616 w 5631537"/>
              <a:gd name="connsiteY33" fmla="*/ 318221 h 3317534"/>
              <a:gd name="connsiteX34" fmla="*/ 3004901 w 5631537"/>
              <a:gd name="connsiteY34" fmla="*/ 919891 h 3317534"/>
              <a:gd name="connsiteX35" fmla="*/ 3479438 w 5631537"/>
              <a:gd name="connsiteY35" fmla="*/ 1067095 h 3317534"/>
              <a:gd name="connsiteX36" fmla="*/ 3681825 w 5631537"/>
              <a:gd name="connsiteY36" fmla="*/ 1496291 h 3317534"/>
              <a:gd name="connsiteX37" fmla="*/ 3848492 w 5631537"/>
              <a:gd name="connsiteY37" fmla="*/ 1477969 h 3317534"/>
              <a:gd name="connsiteX38" fmla="*/ 3717957 w 5631537"/>
              <a:gd name="connsiteY38" fmla="*/ 1003529 h 3317534"/>
              <a:gd name="connsiteX39" fmla="*/ 4011126 w 5631537"/>
              <a:gd name="connsiteY39" fmla="*/ 850008 h 3317534"/>
              <a:gd name="connsiteX40" fmla="*/ 4059676 w 5631537"/>
              <a:gd name="connsiteY40" fmla="*/ 899286 h 3317534"/>
              <a:gd name="connsiteX41" fmla="*/ 4106160 w 5631537"/>
              <a:gd name="connsiteY41" fmla="*/ 807874 h 3317534"/>
              <a:gd name="connsiteX42" fmla="*/ 5344370 w 5631537"/>
              <a:gd name="connsiteY42" fmla="*/ 476092 h 3317534"/>
              <a:gd name="connsiteX43" fmla="*/ 5555967 w 5631537"/>
              <a:gd name="connsiteY43" fmla="*/ 423193 h 3317534"/>
              <a:gd name="connsiteX44" fmla="*/ 5555967 w 5631537"/>
              <a:gd name="connsiteY44" fmla="*/ 476092 h 3317534"/>
              <a:gd name="connsiteX45" fmla="*/ 5344370 w 5631537"/>
              <a:gd name="connsiteY45" fmla="*/ 929514 h 3317534"/>
              <a:gd name="connsiteX46" fmla="*/ 5061966 w 5631537"/>
              <a:gd name="connsiteY46" fmla="*/ 1837184 h 3317534"/>
              <a:gd name="connsiteX47" fmla="*/ 5004304 w 5631537"/>
              <a:gd name="connsiteY47" fmla="*/ 2395577 h 3317534"/>
              <a:gd name="connsiteX48" fmla="*/ 4981633 w 5631537"/>
              <a:gd name="connsiteY48" fmla="*/ 3317534 h 3317534"/>
              <a:gd name="connsiteX49" fmla="*/ 5627188 w 5631537"/>
              <a:gd name="connsiteY49" fmla="*/ 3315566 h 3317534"/>
              <a:gd name="connsiteX50" fmla="*/ 5631537 w 5631537"/>
              <a:gd name="connsiteY50" fmla="*/ 0 h 3317534"/>
              <a:gd name="connsiteX51" fmla="*/ 1467617 w 5631537"/>
              <a:gd name="connsiteY51" fmla="*/ 0 h 3317534"/>
              <a:gd name="connsiteX52" fmla="*/ 1248463 w 5631537"/>
              <a:gd name="connsiteY52" fmla="*/ 136026 h 3317534"/>
              <a:gd name="connsiteX53" fmla="*/ 969267 w 5631537"/>
              <a:gd name="connsiteY53" fmla="*/ 639966 h 3317534"/>
              <a:gd name="connsiteX54" fmla="*/ 971648 w 5631537"/>
              <a:gd name="connsiteY54" fmla="*/ 1216681 h 3317534"/>
              <a:gd name="connsiteX55" fmla="*/ 620502 w 5631537"/>
              <a:gd name="connsiteY55" fmla="*/ 1230555 h 3317534"/>
              <a:gd name="connsiteX56" fmla="*/ 433130 w 5631537"/>
              <a:gd name="connsiteY56" fmla="*/ 1629936 h 3317534"/>
              <a:gd name="connsiteX57" fmla="*/ 273942 w 5631537"/>
              <a:gd name="connsiteY57" fmla="*/ 1796978 h 3317534"/>
              <a:gd name="connsiteX58" fmla="*/ 103298 w 5631537"/>
              <a:gd name="connsiteY58" fmla="*/ 1858930 h 3317534"/>
              <a:gd name="connsiteX59" fmla="*/ 0 w 5631537"/>
              <a:gd name="connsiteY59" fmla="*/ 1875697 h 3317534"/>
              <a:gd name="connsiteX60" fmla="*/ 9111 w 5631537"/>
              <a:gd name="connsiteY60" fmla="*/ 3185856 h 3317534"/>
              <a:gd name="connsiteX61" fmla="*/ 80745 w 5631537"/>
              <a:gd name="connsiteY61" fmla="*/ 3166609 h 3317534"/>
              <a:gd name="connsiteX62" fmla="*/ 92967 w 5631537"/>
              <a:gd name="connsiteY62" fmla="*/ 3085234 h 3317534"/>
              <a:gd name="connsiteX63" fmla="*/ 285849 w 5631537"/>
              <a:gd name="connsiteY63" fmla="*/ 3059041 h 3317534"/>
              <a:gd name="connsiteX64" fmla="*/ 462061 w 5631537"/>
              <a:gd name="connsiteY64" fmla="*/ 2973315 h 3317534"/>
              <a:gd name="connsiteX65" fmla="*/ 483492 w 5631537"/>
              <a:gd name="connsiteY65" fmla="*/ 2937596 h 3317534"/>
              <a:gd name="connsiteX66" fmla="*/ 651458 w 5631537"/>
              <a:gd name="connsiteY66" fmla="*/ 2820009 h 3317534"/>
              <a:gd name="connsiteX67" fmla="*/ 735905 w 5631537"/>
              <a:gd name="connsiteY67" fmla="*/ 2904259 h 3317534"/>
              <a:gd name="connsiteX68" fmla="*/ 769988 w 5631537"/>
              <a:gd name="connsiteY68" fmla="*/ 2889577 h 3317534"/>
              <a:gd name="connsiteX69" fmla="*/ 704357 w 5631537"/>
              <a:gd name="connsiteY69" fmla="*/ 2803656 h 3317534"/>
              <a:gd name="connsiteX70" fmla="*/ 646282 w 5631537"/>
              <a:gd name="connsiteY70" fmla="*/ 2357379 h 3317534"/>
              <a:gd name="connsiteX71" fmla="*/ 351558 w 5631537"/>
              <a:gd name="connsiteY71" fmla="*/ 2495786 h 3317534"/>
              <a:gd name="connsiteX72" fmla="*/ 324125 w 5631537"/>
              <a:gd name="connsiteY72" fmla="*/ 2596408 h 3317534"/>
              <a:gd name="connsiteX73" fmla="*/ 234680 w 5631537"/>
              <a:gd name="connsiteY73" fmla="*/ 2607173 h 3317534"/>
              <a:gd name="connsiteX74" fmla="*/ 205593 w 5631537"/>
              <a:gd name="connsiteY74" fmla="*/ 2644959 h 3317534"/>
              <a:gd name="connsiteX75" fmla="*/ 24225 w 5631537"/>
              <a:gd name="connsiteY75" fmla="*/ 2675187 h 3317534"/>
              <a:gd name="connsiteX76" fmla="*/ 7970 w 5631537"/>
              <a:gd name="connsiteY76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4191098 w 5631537"/>
              <a:gd name="connsiteY22" fmla="*/ 411090 h 3317534"/>
              <a:gd name="connsiteX23" fmla="*/ 4215166 w 5631537"/>
              <a:gd name="connsiteY23" fmla="*/ 429923 h 3317534"/>
              <a:gd name="connsiteX24" fmla="*/ 4185134 w 5631537"/>
              <a:gd name="connsiteY24" fmla="*/ 464088 h 3317534"/>
              <a:gd name="connsiteX25" fmla="*/ 4005360 w 5631537"/>
              <a:gd name="connsiteY25" fmla="*/ 465859 h 3317534"/>
              <a:gd name="connsiteX26" fmla="*/ 3993454 w 5631537"/>
              <a:gd name="connsiteY26" fmla="*/ 496815 h 3317534"/>
              <a:gd name="connsiteX27" fmla="*/ 3795810 w 5631537"/>
              <a:gd name="connsiteY27" fmla="*/ 451571 h 3317534"/>
              <a:gd name="connsiteX28" fmla="*/ 3783904 w 5631537"/>
              <a:gd name="connsiteY28" fmla="*/ 413471 h 3317534"/>
              <a:gd name="connsiteX29" fmla="*/ 3586260 w 5631537"/>
              <a:gd name="connsiteY29" fmla="*/ 368228 h 3317534"/>
              <a:gd name="connsiteX30" fmla="*/ 3564829 w 5631537"/>
              <a:gd name="connsiteY30" fmla="*/ 396802 h 3317534"/>
              <a:gd name="connsiteX31" fmla="*/ 3398142 w 5631537"/>
              <a:gd name="connsiteY31" fmla="*/ 361084 h 3317534"/>
              <a:gd name="connsiteX32" fmla="*/ 3388616 w 5631537"/>
              <a:gd name="connsiteY32" fmla="*/ 318221 h 3317534"/>
              <a:gd name="connsiteX33" fmla="*/ 3004901 w 5631537"/>
              <a:gd name="connsiteY33" fmla="*/ 919891 h 3317534"/>
              <a:gd name="connsiteX34" fmla="*/ 3479438 w 5631537"/>
              <a:gd name="connsiteY34" fmla="*/ 1067095 h 3317534"/>
              <a:gd name="connsiteX35" fmla="*/ 3681825 w 5631537"/>
              <a:gd name="connsiteY35" fmla="*/ 1496291 h 3317534"/>
              <a:gd name="connsiteX36" fmla="*/ 3848492 w 5631537"/>
              <a:gd name="connsiteY36" fmla="*/ 1477969 h 3317534"/>
              <a:gd name="connsiteX37" fmla="*/ 3717957 w 5631537"/>
              <a:gd name="connsiteY37" fmla="*/ 1003529 h 3317534"/>
              <a:gd name="connsiteX38" fmla="*/ 4011126 w 5631537"/>
              <a:gd name="connsiteY38" fmla="*/ 850008 h 3317534"/>
              <a:gd name="connsiteX39" fmla="*/ 4059676 w 5631537"/>
              <a:gd name="connsiteY39" fmla="*/ 899286 h 3317534"/>
              <a:gd name="connsiteX40" fmla="*/ 4106160 w 5631537"/>
              <a:gd name="connsiteY40" fmla="*/ 807874 h 3317534"/>
              <a:gd name="connsiteX41" fmla="*/ 5344370 w 5631537"/>
              <a:gd name="connsiteY41" fmla="*/ 476092 h 3317534"/>
              <a:gd name="connsiteX42" fmla="*/ 5555967 w 5631537"/>
              <a:gd name="connsiteY42" fmla="*/ 423193 h 3317534"/>
              <a:gd name="connsiteX43" fmla="*/ 5555967 w 5631537"/>
              <a:gd name="connsiteY43" fmla="*/ 476092 h 3317534"/>
              <a:gd name="connsiteX44" fmla="*/ 5344370 w 5631537"/>
              <a:gd name="connsiteY44" fmla="*/ 929514 h 3317534"/>
              <a:gd name="connsiteX45" fmla="*/ 5061966 w 5631537"/>
              <a:gd name="connsiteY45" fmla="*/ 1837184 h 3317534"/>
              <a:gd name="connsiteX46" fmla="*/ 5004304 w 5631537"/>
              <a:gd name="connsiteY46" fmla="*/ 2395577 h 3317534"/>
              <a:gd name="connsiteX47" fmla="*/ 4981633 w 5631537"/>
              <a:gd name="connsiteY47" fmla="*/ 3317534 h 3317534"/>
              <a:gd name="connsiteX48" fmla="*/ 5627188 w 5631537"/>
              <a:gd name="connsiteY48" fmla="*/ 3315566 h 3317534"/>
              <a:gd name="connsiteX49" fmla="*/ 5631537 w 5631537"/>
              <a:gd name="connsiteY49" fmla="*/ 0 h 3317534"/>
              <a:gd name="connsiteX50" fmla="*/ 1467617 w 5631537"/>
              <a:gd name="connsiteY50" fmla="*/ 0 h 3317534"/>
              <a:gd name="connsiteX51" fmla="*/ 1248463 w 5631537"/>
              <a:gd name="connsiteY51" fmla="*/ 136026 h 3317534"/>
              <a:gd name="connsiteX52" fmla="*/ 969267 w 5631537"/>
              <a:gd name="connsiteY52" fmla="*/ 639966 h 3317534"/>
              <a:gd name="connsiteX53" fmla="*/ 971648 w 5631537"/>
              <a:gd name="connsiteY53" fmla="*/ 1216681 h 3317534"/>
              <a:gd name="connsiteX54" fmla="*/ 620502 w 5631537"/>
              <a:gd name="connsiteY54" fmla="*/ 1230555 h 3317534"/>
              <a:gd name="connsiteX55" fmla="*/ 433130 w 5631537"/>
              <a:gd name="connsiteY55" fmla="*/ 1629936 h 3317534"/>
              <a:gd name="connsiteX56" fmla="*/ 273942 w 5631537"/>
              <a:gd name="connsiteY56" fmla="*/ 1796978 h 3317534"/>
              <a:gd name="connsiteX57" fmla="*/ 103298 w 5631537"/>
              <a:gd name="connsiteY57" fmla="*/ 1858930 h 3317534"/>
              <a:gd name="connsiteX58" fmla="*/ 0 w 5631537"/>
              <a:gd name="connsiteY58" fmla="*/ 1875697 h 3317534"/>
              <a:gd name="connsiteX59" fmla="*/ 9111 w 5631537"/>
              <a:gd name="connsiteY59" fmla="*/ 3185856 h 3317534"/>
              <a:gd name="connsiteX60" fmla="*/ 80745 w 5631537"/>
              <a:gd name="connsiteY60" fmla="*/ 3166609 h 3317534"/>
              <a:gd name="connsiteX61" fmla="*/ 92967 w 5631537"/>
              <a:gd name="connsiteY61" fmla="*/ 3085234 h 3317534"/>
              <a:gd name="connsiteX62" fmla="*/ 285849 w 5631537"/>
              <a:gd name="connsiteY62" fmla="*/ 3059041 h 3317534"/>
              <a:gd name="connsiteX63" fmla="*/ 462061 w 5631537"/>
              <a:gd name="connsiteY63" fmla="*/ 2973315 h 3317534"/>
              <a:gd name="connsiteX64" fmla="*/ 483492 w 5631537"/>
              <a:gd name="connsiteY64" fmla="*/ 2937596 h 3317534"/>
              <a:gd name="connsiteX65" fmla="*/ 651458 w 5631537"/>
              <a:gd name="connsiteY65" fmla="*/ 2820009 h 3317534"/>
              <a:gd name="connsiteX66" fmla="*/ 735905 w 5631537"/>
              <a:gd name="connsiteY66" fmla="*/ 2904259 h 3317534"/>
              <a:gd name="connsiteX67" fmla="*/ 769988 w 5631537"/>
              <a:gd name="connsiteY67" fmla="*/ 2889577 h 3317534"/>
              <a:gd name="connsiteX68" fmla="*/ 704357 w 5631537"/>
              <a:gd name="connsiteY68" fmla="*/ 2803656 h 3317534"/>
              <a:gd name="connsiteX69" fmla="*/ 646282 w 5631537"/>
              <a:gd name="connsiteY69" fmla="*/ 2357379 h 3317534"/>
              <a:gd name="connsiteX70" fmla="*/ 351558 w 5631537"/>
              <a:gd name="connsiteY70" fmla="*/ 2495786 h 3317534"/>
              <a:gd name="connsiteX71" fmla="*/ 324125 w 5631537"/>
              <a:gd name="connsiteY71" fmla="*/ 2596408 h 3317534"/>
              <a:gd name="connsiteX72" fmla="*/ 234680 w 5631537"/>
              <a:gd name="connsiteY72" fmla="*/ 2607173 h 3317534"/>
              <a:gd name="connsiteX73" fmla="*/ 205593 w 5631537"/>
              <a:gd name="connsiteY73" fmla="*/ 2644959 h 3317534"/>
              <a:gd name="connsiteX74" fmla="*/ 24225 w 5631537"/>
              <a:gd name="connsiteY74" fmla="*/ 2675187 h 3317534"/>
              <a:gd name="connsiteX75" fmla="*/ 7970 w 5631537"/>
              <a:gd name="connsiteY7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4215166 w 5631537"/>
              <a:gd name="connsiteY22" fmla="*/ 429923 h 3317534"/>
              <a:gd name="connsiteX23" fmla="*/ 4185134 w 5631537"/>
              <a:gd name="connsiteY23" fmla="*/ 464088 h 3317534"/>
              <a:gd name="connsiteX24" fmla="*/ 4005360 w 5631537"/>
              <a:gd name="connsiteY24" fmla="*/ 465859 h 3317534"/>
              <a:gd name="connsiteX25" fmla="*/ 3993454 w 5631537"/>
              <a:gd name="connsiteY25" fmla="*/ 496815 h 3317534"/>
              <a:gd name="connsiteX26" fmla="*/ 3795810 w 5631537"/>
              <a:gd name="connsiteY26" fmla="*/ 451571 h 3317534"/>
              <a:gd name="connsiteX27" fmla="*/ 3783904 w 5631537"/>
              <a:gd name="connsiteY27" fmla="*/ 413471 h 3317534"/>
              <a:gd name="connsiteX28" fmla="*/ 3586260 w 5631537"/>
              <a:gd name="connsiteY28" fmla="*/ 368228 h 3317534"/>
              <a:gd name="connsiteX29" fmla="*/ 3564829 w 5631537"/>
              <a:gd name="connsiteY29" fmla="*/ 396802 h 3317534"/>
              <a:gd name="connsiteX30" fmla="*/ 3398142 w 5631537"/>
              <a:gd name="connsiteY30" fmla="*/ 361084 h 3317534"/>
              <a:gd name="connsiteX31" fmla="*/ 3388616 w 5631537"/>
              <a:gd name="connsiteY31" fmla="*/ 318221 h 3317534"/>
              <a:gd name="connsiteX32" fmla="*/ 3004901 w 5631537"/>
              <a:gd name="connsiteY32" fmla="*/ 919891 h 3317534"/>
              <a:gd name="connsiteX33" fmla="*/ 3479438 w 5631537"/>
              <a:gd name="connsiteY33" fmla="*/ 1067095 h 3317534"/>
              <a:gd name="connsiteX34" fmla="*/ 3681825 w 5631537"/>
              <a:gd name="connsiteY34" fmla="*/ 1496291 h 3317534"/>
              <a:gd name="connsiteX35" fmla="*/ 3848492 w 5631537"/>
              <a:gd name="connsiteY35" fmla="*/ 1477969 h 3317534"/>
              <a:gd name="connsiteX36" fmla="*/ 3717957 w 5631537"/>
              <a:gd name="connsiteY36" fmla="*/ 1003529 h 3317534"/>
              <a:gd name="connsiteX37" fmla="*/ 4011126 w 5631537"/>
              <a:gd name="connsiteY37" fmla="*/ 850008 h 3317534"/>
              <a:gd name="connsiteX38" fmla="*/ 4059676 w 5631537"/>
              <a:gd name="connsiteY38" fmla="*/ 899286 h 3317534"/>
              <a:gd name="connsiteX39" fmla="*/ 4106160 w 5631537"/>
              <a:gd name="connsiteY39" fmla="*/ 807874 h 3317534"/>
              <a:gd name="connsiteX40" fmla="*/ 5344370 w 5631537"/>
              <a:gd name="connsiteY40" fmla="*/ 476092 h 3317534"/>
              <a:gd name="connsiteX41" fmla="*/ 5555967 w 5631537"/>
              <a:gd name="connsiteY41" fmla="*/ 423193 h 3317534"/>
              <a:gd name="connsiteX42" fmla="*/ 5555967 w 5631537"/>
              <a:gd name="connsiteY42" fmla="*/ 476092 h 3317534"/>
              <a:gd name="connsiteX43" fmla="*/ 5344370 w 5631537"/>
              <a:gd name="connsiteY43" fmla="*/ 929514 h 3317534"/>
              <a:gd name="connsiteX44" fmla="*/ 5061966 w 5631537"/>
              <a:gd name="connsiteY44" fmla="*/ 1837184 h 3317534"/>
              <a:gd name="connsiteX45" fmla="*/ 5004304 w 5631537"/>
              <a:gd name="connsiteY45" fmla="*/ 2395577 h 3317534"/>
              <a:gd name="connsiteX46" fmla="*/ 4981633 w 5631537"/>
              <a:gd name="connsiteY46" fmla="*/ 3317534 h 3317534"/>
              <a:gd name="connsiteX47" fmla="*/ 5627188 w 5631537"/>
              <a:gd name="connsiteY47" fmla="*/ 3315566 h 3317534"/>
              <a:gd name="connsiteX48" fmla="*/ 5631537 w 5631537"/>
              <a:gd name="connsiteY48" fmla="*/ 0 h 3317534"/>
              <a:gd name="connsiteX49" fmla="*/ 1467617 w 5631537"/>
              <a:gd name="connsiteY49" fmla="*/ 0 h 3317534"/>
              <a:gd name="connsiteX50" fmla="*/ 1248463 w 5631537"/>
              <a:gd name="connsiteY50" fmla="*/ 136026 h 3317534"/>
              <a:gd name="connsiteX51" fmla="*/ 969267 w 5631537"/>
              <a:gd name="connsiteY51" fmla="*/ 639966 h 3317534"/>
              <a:gd name="connsiteX52" fmla="*/ 971648 w 5631537"/>
              <a:gd name="connsiteY52" fmla="*/ 1216681 h 3317534"/>
              <a:gd name="connsiteX53" fmla="*/ 620502 w 5631537"/>
              <a:gd name="connsiteY53" fmla="*/ 1230555 h 3317534"/>
              <a:gd name="connsiteX54" fmla="*/ 433130 w 5631537"/>
              <a:gd name="connsiteY54" fmla="*/ 1629936 h 3317534"/>
              <a:gd name="connsiteX55" fmla="*/ 273942 w 5631537"/>
              <a:gd name="connsiteY55" fmla="*/ 1796978 h 3317534"/>
              <a:gd name="connsiteX56" fmla="*/ 103298 w 5631537"/>
              <a:gd name="connsiteY56" fmla="*/ 1858930 h 3317534"/>
              <a:gd name="connsiteX57" fmla="*/ 0 w 5631537"/>
              <a:gd name="connsiteY57" fmla="*/ 1875697 h 3317534"/>
              <a:gd name="connsiteX58" fmla="*/ 9111 w 5631537"/>
              <a:gd name="connsiteY58" fmla="*/ 3185856 h 3317534"/>
              <a:gd name="connsiteX59" fmla="*/ 80745 w 5631537"/>
              <a:gd name="connsiteY59" fmla="*/ 3166609 h 3317534"/>
              <a:gd name="connsiteX60" fmla="*/ 92967 w 5631537"/>
              <a:gd name="connsiteY60" fmla="*/ 3085234 h 3317534"/>
              <a:gd name="connsiteX61" fmla="*/ 285849 w 5631537"/>
              <a:gd name="connsiteY61" fmla="*/ 3059041 h 3317534"/>
              <a:gd name="connsiteX62" fmla="*/ 462061 w 5631537"/>
              <a:gd name="connsiteY62" fmla="*/ 2973315 h 3317534"/>
              <a:gd name="connsiteX63" fmla="*/ 483492 w 5631537"/>
              <a:gd name="connsiteY63" fmla="*/ 2937596 h 3317534"/>
              <a:gd name="connsiteX64" fmla="*/ 651458 w 5631537"/>
              <a:gd name="connsiteY64" fmla="*/ 2820009 h 3317534"/>
              <a:gd name="connsiteX65" fmla="*/ 735905 w 5631537"/>
              <a:gd name="connsiteY65" fmla="*/ 2904259 h 3317534"/>
              <a:gd name="connsiteX66" fmla="*/ 769988 w 5631537"/>
              <a:gd name="connsiteY66" fmla="*/ 2889577 h 3317534"/>
              <a:gd name="connsiteX67" fmla="*/ 704357 w 5631537"/>
              <a:gd name="connsiteY67" fmla="*/ 2803656 h 3317534"/>
              <a:gd name="connsiteX68" fmla="*/ 646282 w 5631537"/>
              <a:gd name="connsiteY68" fmla="*/ 2357379 h 3317534"/>
              <a:gd name="connsiteX69" fmla="*/ 351558 w 5631537"/>
              <a:gd name="connsiteY69" fmla="*/ 2495786 h 3317534"/>
              <a:gd name="connsiteX70" fmla="*/ 324125 w 5631537"/>
              <a:gd name="connsiteY70" fmla="*/ 2596408 h 3317534"/>
              <a:gd name="connsiteX71" fmla="*/ 234680 w 5631537"/>
              <a:gd name="connsiteY71" fmla="*/ 2607173 h 3317534"/>
              <a:gd name="connsiteX72" fmla="*/ 205593 w 5631537"/>
              <a:gd name="connsiteY72" fmla="*/ 2644959 h 3317534"/>
              <a:gd name="connsiteX73" fmla="*/ 24225 w 5631537"/>
              <a:gd name="connsiteY73" fmla="*/ 2675187 h 3317534"/>
              <a:gd name="connsiteX74" fmla="*/ 7970 w 5631537"/>
              <a:gd name="connsiteY74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4185134 w 5631537"/>
              <a:gd name="connsiteY22" fmla="*/ 464088 h 3317534"/>
              <a:gd name="connsiteX23" fmla="*/ 4005360 w 5631537"/>
              <a:gd name="connsiteY23" fmla="*/ 465859 h 3317534"/>
              <a:gd name="connsiteX24" fmla="*/ 3993454 w 5631537"/>
              <a:gd name="connsiteY24" fmla="*/ 496815 h 3317534"/>
              <a:gd name="connsiteX25" fmla="*/ 3795810 w 5631537"/>
              <a:gd name="connsiteY25" fmla="*/ 451571 h 3317534"/>
              <a:gd name="connsiteX26" fmla="*/ 3783904 w 5631537"/>
              <a:gd name="connsiteY26" fmla="*/ 413471 h 3317534"/>
              <a:gd name="connsiteX27" fmla="*/ 3586260 w 5631537"/>
              <a:gd name="connsiteY27" fmla="*/ 368228 h 3317534"/>
              <a:gd name="connsiteX28" fmla="*/ 3564829 w 5631537"/>
              <a:gd name="connsiteY28" fmla="*/ 396802 h 3317534"/>
              <a:gd name="connsiteX29" fmla="*/ 3398142 w 5631537"/>
              <a:gd name="connsiteY29" fmla="*/ 361084 h 3317534"/>
              <a:gd name="connsiteX30" fmla="*/ 3388616 w 5631537"/>
              <a:gd name="connsiteY30" fmla="*/ 318221 h 3317534"/>
              <a:gd name="connsiteX31" fmla="*/ 3004901 w 5631537"/>
              <a:gd name="connsiteY31" fmla="*/ 919891 h 3317534"/>
              <a:gd name="connsiteX32" fmla="*/ 3479438 w 5631537"/>
              <a:gd name="connsiteY32" fmla="*/ 1067095 h 3317534"/>
              <a:gd name="connsiteX33" fmla="*/ 3681825 w 5631537"/>
              <a:gd name="connsiteY33" fmla="*/ 1496291 h 3317534"/>
              <a:gd name="connsiteX34" fmla="*/ 3848492 w 5631537"/>
              <a:gd name="connsiteY34" fmla="*/ 1477969 h 3317534"/>
              <a:gd name="connsiteX35" fmla="*/ 3717957 w 5631537"/>
              <a:gd name="connsiteY35" fmla="*/ 1003529 h 3317534"/>
              <a:gd name="connsiteX36" fmla="*/ 4011126 w 5631537"/>
              <a:gd name="connsiteY36" fmla="*/ 850008 h 3317534"/>
              <a:gd name="connsiteX37" fmla="*/ 4059676 w 5631537"/>
              <a:gd name="connsiteY37" fmla="*/ 899286 h 3317534"/>
              <a:gd name="connsiteX38" fmla="*/ 4106160 w 5631537"/>
              <a:gd name="connsiteY38" fmla="*/ 807874 h 3317534"/>
              <a:gd name="connsiteX39" fmla="*/ 5344370 w 5631537"/>
              <a:gd name="connsiteY39" fmla="*/ 476092 h 3317534"/>
              <a:gd name="connsiteX40" fmla="*/ 5555967 w 5631537"/>
              <a:gd name="connsiteY40" fmla="*/ 423193 h 3317534"/>
              <a:gd name="connsiteX41" fmla="*/ 5555967 w 5631537"/>
              <a:gd name="connsiteY41" fmla="*/ 476092 h 3317534"/>
              <a:gd name="connsiteX42" fmla="*/ 5344370 w 5631537"/>
              <a:gd name="connsiteY42" fmla="*/ 929514 h 3317534"/>
              <a:gd name="connsiteX43" fmla="*/ 5061966 w 5631537"/>
              <a:gd name="connsiteY43" fmla="*/ 1837184 h 3317534"/>
              <a:gd name="connsiteX44" fmla="*/ 5004304 w 5631537"/>
              <a:gd name="connsiteY44" fmla="*/ 2395577 h 3317534"/>
              <a:gd name="connsiteX45" fmla="*/ 4981633 w 5631537"/>
              <a:gd name="connsiteY45" fmla="*/ 3317534 h 3317534"/>
              <a:gd name="connsiteX46" fmla="*/ 5627188 w 5631537"/>
              <a:gd name="connsiteY46" fmla="*/ 3315566 h 3317534"/>
              <a:gd name="connsiteX47" fmla="*/ 5631537 w 5631537"/>
              <a:gd name="connsiteY47" fmla="*/ 0 h 3317534"/>
              <a:gd name="connsiteX48" fmla="*/ 1467617 w 5631537"/>
              <a:gd name="connsiteY48" fmla="*/ 0 h 3317534"/>
              <a:gd name="connsiteX49" fmla="*/ 1248463 w 5631537"/>
              <a:gd name="connsiteY49" fmla="*/ 136026 h 3317534"/>
              <a:gd name="connsiteX50" fmla="*/ 969267 w 5631537"/>
              <a:gd name="connsiteY50" fmla="*/ 639966 h 3317534"/>
              <a:gd name="connsiteX51" fmla="*/ 971648 w 5631537"/>
              <a:gd name="connsiteY51" fmla="*/ 1216681 h 3317534"/>
              <a:gd name="connsiteX52" fmla="*/ 620502 w 5631537"/>
              <a:gd name="connsiteY52" fmla="*/ 1230555 h 3317534"/>
              <a:gd name="connsiteX53" fmla="*/ 433130 w 5631537"/>
              <a:gd name="connsiteY53" fmla="*/ 1629936 h 3317534"/>
              <a:gd name="connsiteX54" fmla="*/ 273942 w 5631537"/>
              <a:gd name="connsiteY54" fmla="*/ 1796978 h 3317534"/>
              <a:gd name="connsiteX55" fmla="*/ 103298 w 5631537"/>
              <a:gd name="connsiteY55" fmla="*/ 1858930 h 3317534"/>
              <a:gd name="connsiteX56" fmla="*/ 0 w 5631537"/>
              <a:gd name="connsiteY56" fmla="*/ 1875697 h 3317534"/>
              <a:gd name="connsiteX57" fmla="*/ 9111 w 5631537"/>
              <a:gd name="connsiteY57" fmla="*/ 3185856 h 3317534"/>
              <a:gd name="connsiteX58" fmla="*/ 80745 w 5631537"/>
              <a:gd name="connsiteY58" fmla="*/ 3166609 h 3317534"/>
              <a:gd name="connsiteX59" fmla="*/ 92967 w 5631537"/>
              <a:gd name="connsiteY59" fmla="*/ 3085234 h 3317534"/>
              <a:gd name="connsiteX60" fmla="*/ 285849 w 5631537"/>
              <a:gd name="connsiteY60" fmla="*/ 3059041 h 3317534"/>
              <a:gd name="connsiteX61" fmla="*/ 462061 w 5631537"/>
              <a:gd name="connsiteY61" fmla="*/ 2973315 h 3317534"/>
              <a:gd name="connsiteX62" fmla="*/ 483492 w 5631537"/>
              <a:gd name="connsiteY62" fmla="*/ 2937596 h 3317534"/>
              <a:gd name="connsiteX63" fmla="*/ 651458 w 5631537"/>
              <a:gd name="connsiteY63" fmla="*/ 2820009 h 3317534"/>
              <a:gd name="connsiteX64" fmla="*/ 735905 w 5631537"/>
              <a:gd name="connsiteY64" fmla="*/ 2904259 h 3317534"/>
              <a:gd name="connsiteX65" fmla="*/ 769988 w 5631537"/>
              <a:gd name="connsiteY65" fmla="*/ 2889577 h 3317534"/>
              <a:gd name="connsiteX66" fmla="*/ 704357 w 5631537"/>
              <a:gd name="connsiteY66" fmla="*/ 2803656 h 3317534"/>
              <a:gd name="connsiteX67" fmla="*/ 646282 w 5631537"/>
              <a:gd name="connsiteY67" fmla="*/ 2357379 h 3317534"/>
              <a:gd name="connsiteX68" fmla="*/ 351558 w 5631537"/>
              <a:gd name="connsiteY68" fmla="*/ 2495786 h 3317534"/>
              <a:gd name="connsiteX69" fmla="*/ 324125 w 5631537"/>
              <a:gd name="connsiteY69" fmla="*/ 2596408 h 3317534"/>
              <a:gd name="connsiteX70" fmla="*/ 234680 w 5631537"/>
              <a:gd name="connsiteY70" fmla="*/ 2607173 h 3317534"/>
              <a:gd name="connsiteX71" fmla="*/ 205593 w 5631537"/>
              <a:gd name="connsiteY71" fmla="*/ 2644959 h 3317534"/>
              <a:gd name="connsiteX72" fmla="*/ 24225 w 5631537"/>
              <a:gd name="connsiteY72" fmla="*/ 2675187 h 3317534"/>
              <a:gd name="connsiteX73" fmla="*/ 7970 w 5631537"/>
              <a:gd name="connsiteY73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4005360 w 5631537"/>
              <a:gd name="connsiteY22" fmla="*/ 465859 h 3317534"/>
              <a:gd name="connsiteX23" fmla="*/ 3993454 w 5631537"/>
              <a:gd name="connsiteY23" fmla="*/ 496815 h 3317534"/>
              <a:gd name="connsiteX24" fmla="*/ 3795810 w 5631537"/>
              <a:gd name="connsiteY24" fmla="*/ 451571 h 3317534"/>
              <a:gd name="connsiteX25" fmla="*/ 3783904 w 5631537"/>
              <a:gd name="connsiteY25" fmla="*/ 413471 h 3317534"/>
              <a:gd name="connsiteX26" fmla="*/ 3586260 w 5631537"/>
              <a:gd name="connsiteY26" fmla="*/ 368228 h 3317534"/>
              <a:gd name="connsiteX27" fmla="*/ 3564829 w 5631537"/>
              <a:gd name="connsiteY27" fmla="*/ 396802 h 3317534"/>
              <a:gd name="connsiteX28" fmla="*/ 3398142 w 5631537"/>
              <a:gd name="connsiteY28" fmla="*/ 361084 h 3317534"/>
              <a:gd name="connsiteX29" fmla="*/ 3388616 w 5631537"/>
              <a:gd name="connsiteY29" fmla="*/ 318221 h 3317534"/>
              <a:gd name="connsiteX30" fmla="*/ 3004901 w 5631537"/>
              <a:gd name="connsiteY30" fmla="*/ 919891 h 3317534"/>
              <a:gd name="connsiteX31" fmla="*/ 3479438 w 5631537"/>
              <a:gd name="connsiteY31" fmla="*/ 1067095 h 3317534"/>
              <a:gd name="connsiteX32" fmla="*/ 3681825 w 5631537"/>
              <a:gd name="connsiteY32" fmla="*/ 1496291 h 3317534"/>
              <a:gd name="connsiteX33" fmla="*/ 3848492 w 5631537"/>
              <a:gd name="connsiteY33" fmla="*/ 1477969 h 3317534"/>
              <a:gd name="connsiteX34" fmla="*/ 3717957 w 5631537"/>
              <a:gd name="connsiteY34" fmla="*/ 1003529 h 3317534"/>
              <a:gd name="connsiteX35" fmla="*/ 4011126 w 5631537"/>
              <a:gd name="connsiteY35" fmla="*/ 850008 h 3317534"/>
              <a:gd name="connsiteX36" fmla="*/ 4059676 w 5631537"/>
              <a:gd name="connsiteY36" fmla="*/ 899286 h 3317534"/>
              <a:gd name="connsiteX37" fmla="*/ 4106160 w 5631537"/>
              <a:gd name="connsiteY37" fmla="*/ 807874 h 3317534"/>
              <a:gd name="connsiteX38" fmla="*/ 5344370 w 5631537"/>
              <a:gd name="connsiteY38" fmla="*/ 476092 h 3317534"/>
              <a:gd name="connsiteX39" fmla="*/ 5555967 w 5631537"/>
              <a:gd name="connsiteY39" fmla="*/ 423193 h 3317534"/>
              <a:gd name="connsiteX40" fmla="*/ 5555967 w 5631537"/>
              <a:gd name="connsiteY40" fmla="*/ 476092 h 3317534"/>
              <a:gd name="connsiteX41" fmla="*/ 5344370 w 5631537"/>
              <a:gd name="connsiteY41" fmla="*/ 929514 h 3317534"/>
              <a:gd name="connsiteX42" fmla="*/ 5061966 w 5631537"/>
              <a:gd name="connsiteY42" fmla="*/ 1837184 h 3317534"/>
              <a:gd name="connsiteX43" fmla="*/ 5004304 w 5631537"/>
              <a:gd name="connsiteY43" fmla="*/ 2395577 h 3317534"/>
              <a:gd name="connsiteX44" fmla="*/ 4981633 w 5631537"/>
              <a:gd name="connsiteY44" fmla="*/ 3317534 h 3317534"/>
              <a:gd name="connsiteX45" fmla="*/ 5627188 w 5631537"/>
              <a:gd name="connsiteY45" fmla="*/ 3315566 h 3317534"/>
              <a:gd name="connsiteX46" fmla="*/ 5631537 w 5631537"/>
              <a:gd name="connsiteY46" fmla="*/ 0 h 3317534"/>
              <a:gd name="connsiteX47" fmla="*/ 1467617 w 5631537"/>
              <a:gd name="connsiteY47" fmla="*/ 0 h 3317534"/>
              <a:gd name="connsiteX48" fmla="*/ 1248463 w 5631537"/>
              <a:gd name="connsiteY48" fmla="*/ 136026 h 3317534"/>
              <a:gd name="connsiteX49" fmla="*/ 969267 w 5631537"/>
              <a:gd name="connsiteY49" fmla="*/ 639966 h 3317534"/>
              <a:gd name="connsiteX50" fmla="*/ 971648 w 5631537"/>
              <a:gd name="connsiteY50" fmla="*/ 1216681 h 3317534"/>
              <a:gd name="connsiteX51" fmla="*/ 620502 w 5631537"/>
              <a:gd name="connsiteY51" fmla="*/ 1230555 h 3317534"/>
              <a:gd name="connsiteX52" fmla="*/ 433130 w 5631537"/>
              <a:gd name="connsiteY52" fmla="*/ 1629936 h 3317534"/>
              <a:gd name="connsiteX53" fmla="*/ 273942 w 5631537"/>
              <a:gd name="connsiteY53" fmla="*/ 1796978 h 3317534"/>
              <a:gd name="connsiteX54" fmla="*/ 103298 w 5631537"/>
              <a:gd name="connsiteY54" fmla="*/ 1858930 h 3317534"/>
              <a:gd name="connsiteX55" fmla="*/ 0 w 5631537"/>
              <a:gd name="connsiteY55" fmla="*/ 1875697 h 3317534"/>
              <a:gd name="connsiteX56" fmla="*/ 9111 w 5631537"/>
              <a:gd name="connsiteY56" fmla="*/ 3185856 h 3317534"/>
              <a:gd name="connsiteX57" fmla="*/ 80745 w 5631537"/>
              <a:gd name="connsiteY57" fmla="*/ 3166609 h 3317534"/>
              <a:gd name="connsiteX58" fmla="*/ 92967 w 5631537"/>
              <a:gd name="connsiteY58" fmla="*/ 3085234 h 3317534"/>
              <a:gd name="connsiteX59" fmla="*/ 285849 w 5631537"/>
              <a:gd name="connsiteY59" fmla="*/ 3059041 h 3317534"/>
              <a:gd name="connsiteX60" fmla="*/ 462061 w 5631537"/>
              <a:gd name="connsiteY60" fmla="*/ 2973315 h 3317534"/>
              <a:gd name="connsiteX61" fmla="*/ 483492 w 5631537"/>
              <a:gd name="connsiteY61" fmla="*/ 2937596 h 3317534"/>
              <a:gd name="connsiteX62" fmla="*/ 651458 w 5631537"/>
              <a:gd name="connsiteY62" fmla="*/ 2820009 h 3317534"/>
              <a:gd name="connsiteX63" fmla="*/ 735905 w 5631537"/>
              <a:gd name="connsiteY63" fmla="*/ 2904259 h 3317534"/>
              <a:gd name="connsiteX64" fmla="*/ 769988 w 5631537"/>
              <a:gd name="connsiteY64" fmla="*/ 2889577 h 3317534"/>
              <a:gd name="connsiteX65" fmla="*/ 704357 w 5631537"/>
              <a:gd name="connsiteY65" fmla="*/ 2803656 h 3317534"/>
              <a:gd name="connsiteX66" fmla="*/ 646282 w 5631537"/>
              <a:gd name="connsiteY66" fmla="*/ 2357379 h 3317534"/>
              <a:gd name="connsiteX67" fmla="*/ 351558 w 5631537"/>
              <a:gd name="connsiteY67" fmla="*/ 2495786 h 3317534"/>
              <a:gd name="connsiteX68" fmla="*/ 324125 w 5631537"/>
              <a:gd name="connsiteY68" fmla="*/ 2596408 h 3317534"/>
              <a:gd name="connsiteX69" fmla="*/ 234680 w 5631537"/>
              <a:gd name="connsiteY69" fmla="*/ 2607173 h 3317534"/>
              <a:gd name="connsiteX70" fmla="*/ 205593 w 5631537"/>
              <a:gd name="connsiteY70" fmla="*/ 2644959 h 3317534"/>
              <a:gd name="connsiteX71" fmla="*/ 24225 w 5631537"/>
              <a:gd name="connsiteY71" fmla="*/ 2675187 h 3317534"/>
              <a:gd name="connsiteX72" fmla="*/ 7970 w 5631537"/>
              <a:gd name="connsiteY7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993454 w 5631537"/>
              <a:gd name="connsiteY22" fmla="*/ 496815 h 3317534"/>
              <a:gd name="connsiteX23" fmla="*/ 3795810 w 5631537"/>
              <a:gd name="connsiteY23" fmla="*/ 451571 h 3317534"/>
              <a:gd name="connsiteX24" fmla="*/ 3783904 w 5631537"/>
              <a:gd name="connsiteY24" fmla="*/ 413471 h 3317534"/>
              <a:gd name="connsiteX25" fmla="*/ 3586260 w 5631537"/>
              <a:gd name="connsiteY25" fmla="*/ 368228 h 3317534"/>
              <a:gd name="connsiteX26" fmla="*/ 3564829 w 5631537"/>
              <a:gd name="connsiteY26" fmla="*/ 396802 h 3317534"/>
              <a:gd name="connsiteX27" fmla="*/ 3398142 w 5631537"/>
              <a:gd name="connsiteY27" fmla="*/ 361084 h 3317534"/>
              <a:gd name="connsiteX28" fmla="*/ 3388616 w 5631537"/>
              <a:gd name="connsiteY28" fmla="*/ 318221 h 3317534"/>
              <a:gd name="connsiteX29" fmla="*/ 3004901 w 5631537"/>
              <a:gd name="connsiteY29" fmla="*/ 919891 h 3317534"/>
              <a:gd name="connsiteX30" fmla="*/ 3479438 w 5631537"/>
              <a:gd name="connsiteY30" fmla="*/ 1067095 h 3317534"/>
              <a:gd name="connsiteX31" fmla="*/ 3681825 w 5631537"/>
              <a:gd name="connsiteY31" fmla="*/ 1496291 h 3317534"/>
              <a:gd name="connsiteX32" fmla="*/ 3848492 w 5631537"/>
              <a:gd name="connsiteY32" fmla="*/ 1477969 h 3317534"/>
              <a:gd name="connsiteX33" fmla="*/ 3717957 w 5631537"/>
              <a:gd name="connsiteY33" fmla="*/ 1003529 h 3317534"/>
              <a:gd name="connsiteX34" fmla="*/ 4011126 w 5631537"/>
              <a:gd name="connsiteY34" fmla="*/ 850008 h 3317534"/>
              <a:gd name="connsiteX35" fmla="*/ 4059676 w 5631537"/>
              <a:gd name="connsiteY35" fmla="*/ 899286 h 3317534"/>
              <a:gd name="connsiteX36" fmla="*/ 4106160 w 5631537"/>
              <a:gd name="connsiteY36" fmla="*/ 807874 h 3317534"/>
              <a:gd name="connsiteX37" fmla="*/ 5344370 w 5631537"/>
              <a:gd name="connsiteY37" fmla="*/ 476092 h 3317534"/>
              <a:gd name="connsiteX38" fmla="*/ 5555967 w 5631537"/>
              <a:gd name="connsiteY38" fmla="*/ 423193 h 3317534"/>
              <a:gd name="connsiteX39" fmla="*/ 5555967 w 5631537"/>
              <a:gd name="connsiteY39" fmla="*/ 476092 h 3317534"/>
              <a:gd name="connsiteX40" fmla="*/ 5344370 w 5631537"/>
              <a:gd name="connsiteY40" fmla="*/ 929514 h 3317534"/>
              <a:gd name="connsiteX41" fmla="*/ 5061966 w 5631537"/>
              <a:gd name="connsiteY41" fmla="*/ 1837184 h 3317534"/>
              <a:gd name="connsiteX42" fmla="*/ 5004304 w 5631537"/>
              <a:gd name="connsiteY42" fmla="*/ 2395577 h 3317534"/>
              <a:gd name="connsiteX43" fmla="*/ 4981633 w 5631537"/>
              <a:gd name="connsiteY43" fmla="*/ 3317534 h 3317534"/>
              <a:gd name="connsiteX44" fmla="*/ 5627188 w 5631537"/>
              <a:gd name="connsiteY44" fmla="*/ 3315566 h 3317534"/>
              <a:gd name="connsiteX45" fmla="*/ 5631537 w 5631537"/>
              <a:gd name="connsiteY45" fmla="*/ 0 h 3317534"/>
              <a:gd name="connsiteX46" fmla="*/ 1467617 w 5631537"/>
              <a:gd name="connsiteY46" fmla="*/ 0 h 3317534"/>
              <a:gd name="connsiteX47" fmla="*/ 1248463 w 5631537"/>
              <a:gd name="connsiteY47" fmla="*/ 136026 h 3317534"/>
              <a:gd name="connsiteX48" fmla="*/ 969267 w 5631537"/>
              <a:gd name="connsiteY48" fmla="*/ 639966 h 3317534"/>
              <a:gd name="connsiteX49" fmla="*/ 971648 w 5631537"/>
              <a:gd name="connsiteY49" fmla="*/ 1216681 h 3317534"/>
              <a:gd name="connsiteX50" fmla="*/ 620502 w 5631537"/>
              <a:gd name="connsiteY50" fmla="*/ 1230555 h 3317534"/>
              <a:gd name="connsiteX51" fmla="*/ 433130 w 5631537"/>
              <a:gd name="connsiteY51" fmla="*/ 1629936 h 3317534"/>
              <a:gd name="connsiteX52" fmla="*/ 273942 w 5631537"/>
              <a:gd name="connsiteY52" fmla="*/ 1796978 h 3317534"/>
              <a:gd name="connsiteX53" fmla="*/ 103298 w 5631537"/>
              <a:gd name="connsiteY53" fmla="*/ 1858930 h 3317534"/>
              <a:gd name="connsiteX54" fmla="*/ 0 w 5631537"/>
              <a:gd name="connsiteY54" fmla="*/ 1875697 h 3317534"/>
              <a:gd name="connsiteX55" fmla="*/ 9111 w 5631537"/>
              <a:gd name="connsiteY55" fmla="*/ 3185856 h 3317534"/>
              <a:gd name="connsiteX56" fmla="*/ 80745 w 5631537"/>
              <a:gd name="connsiteY56" fmla="*/ 3166609 h 3317534"/>
              <a:gd name="connsiteX57" fmla="*/ 92967 w 5631537"/>
              <a:gd name="connsiteY57" fmla="*/ 3085234 h 3317534"/>
              <a:gd name="connsiteX58" fmla="*/ 285849 w 5631537"/>
              <a:gd name="connsiteY58" fmla="*/ 3059041 h 3317534"/>
              <a:gd name="connsiteX59" fmla="*/ 462061 w 5631537"/>
              <a:gd name="connsiteY59" fmla="*/ 2973315 h 3317534"/>
              <a:gd name="connsiteX60" fmla="*/ 483492 w 5631537"/>
              <a:gd name="connsiteY60" fmla="*/ 2937596 h 3317534"/>
              <a:gd name="connsiteX61" fmla="*/ 651458 w 5631537"/>
              <a:gd name="connsiteY61" fmla="*/ 2820009 h 3317534"/>
              <a:gd name="connsiteX62" fmla="*/ 735905 w 5631537"/>
              <a:gd name="connsiteY62" fmla="*/ 2904259 h 3317534"/>
              <a:gd name="connsiteX63" fmla="*/ 769988 w 5631537"/>
              <a:gd name="connsiteY63" fmla="*/ 2889577 h 3317534"/>
              <a:gd name="connsiteX64" fmla="*/ 704357 w 5631537"/>
              <a:gd name="connsiteY64" fmla="*/ 2803656 h 3317534"/>
              <a:gd name="connsiteX65" fmla="*/ 646282 w 5631537"/>
              <a:gd name="connsiteY65" fmla="*/ 2357379 h 3317534"/>
              <a:gd name="connsiteX66" fmla="*/ 351558 w 5631537"/>
              <a:gd name="connsiteY66" fmla="*/ 2495786 h 3317534"/>
              <a:gd name="connsiteX67" fmla="*/ 324125 w 5631537"/>
              <a:gd name="connsiteY67" fmla="*/ 2596408 h 3317534"/>
              <a:gd name="connsiteX68" fmla="*/ 234680 w 5631537"/>
              <a:gd name="connsiteY68" fmla="*/ 2607173 h 3317534"/>
              <a:gd name="connsiteX69" fmla="*/ 205593 w 5631537"/>
              <a:gd name="connsiteY69" fmla="*/ 2644959 h 3317534"/>
              <a:gd name="connsiteX70" fmla="*/ 24225 w 5631537"/>
              <a:gd name="connsiteY70" fmla="*/ 2675187 h 3317534"/>
              <a:gd name="connsiteX71" fmla="*/ 7970 w 5631537"/>
              <a:gd name="connsiteY7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795810 w 5631537"/>
              <a:gd name="connsiteY22" fmla="*/ 451571 h 3317534"/>
              <a:gd name="connsiteX23" fmla="*/ 3783904 w 5631537"/>
              <a:gd name="connsiteY23" fmla="*/ 413471 h 3317534"/>
              <a:gd name="connsiteX24" fmla="*/ 3586260 w 5631537"/>
              <a:gd name="connsiteY24" fmla="*/ 368228 h 3317534"/>
              <a:gd name="connsiteX25" fmla="*/ 3564829 w 5631537"/>
              <a:gd name="connsiteY25" fmla="*/ 396802 h 3317534"/>
              <a:gd name="connsiteX26" fmla="*/ 3398142 w 5631537"/>
              <a:gd name="connsiteY26" fmla="*/ 361084 h 3317534"/>
              <a:gd name="connsiteX27" fmla="*/ 3388616 w 5631537"/>
              <a:gd name="connsiteY27" fmla="*/ 318221 h 3317534"/>
              <a:gd name="connsiteX28" fmla="*/ 3004901 w 5631537"/>
              <a:gd name="connsiteY28" fmla="*/ 919891 h 3317534"/>
              <a:gd name="connsiteX29" fmla="*/ 3479438 w 5631537"/>
              <a:gd name="connsiteY29" fmla="*/ 1067095 h 3317534"/>
              <a:gd name="connsiteX30" fmla="*/ 3681825 w 5631537"/>
              <a:gd name="connsiteY30" fmla="*/ 1496291 h 3317534"/>
              <a:gd name="connsiteX31" fmla="*/ 3848492 w 5631537"/>
              <a:gd name="connsiteY31" fmla="*/ 1477969 h 3317534"/>
              <a:gd name="connsiteX32" fmla="*/ 3717957 w 5631537"/>
              <a:gd name="connsiteY32" fmla="*/ 1003529 h 3317534"/>
              <a:gd name="connsiteX33" fmla="*/ 4011126 w 5631537"/>
              <a:gd name="connsiteY33" fmla="*/ 850008 h 3317534"/>
              <a:gd name="connsiteX34" fmla="*/ 4059676 w 5631537"/>
              <a:gd name="connsiteY34" fmla="*/ 899286 h 3317534"/>
              <a:gd name="connsiteX35" fmla="*/ 4106160 w 5631537"/>
              <a:gd name="connsiteY35" fmla="*/ 807874 h 3317534"/>
              <a:gd name="connsiteX36" fmla="*/ 5344370 w 5631537"/>
              <a:gd name="connsiteY36" fmla="*/ 476092 h 3317534"/>
              <a:gd name="connsiteX37" fmla="*/ 5555967 w 5631537"/>
              <a:gd name="connsiteY37" fmla="*/ 423193 h 3317534"/>
              <a:gd name="connsiteX38" fmla="*/ 5555967 w 5631537"/>
              <a:gd name="connsiteY38" fmla="*/ 476092 h 3317534"/>
              <a:gd name="connsiteX39" fmla="*/ 5344370 w 5631537"/>
              <a:gd name="connsiteY39" fmla="*/ 929514 h 3317534"/>
              <a:gd name="connsiteX40" fmla="*/ 5061966 w 5631537"/>
              <a:gd name="connsiteY40" fmla="*/ 1837184 h 3317534"/>
              <a:gd name="connsiteX41" fmla="*/ 5004304 w 5631537"/>
              <a:gd name="connsiteY41" fmla="*/ 2395577 h 3317534"/>
              <a:gd name="connsiteX42" fmla="*/ 4981633 w 5631537"/>
              <a:gd name="connsiteY42" fmla="*/ 3317534 h 3317534"/>
              <a:gd name="connsiteX43" fmla="*/ 5627188 w 5631537"/>
              <a:gd name="connsiteY43" fmla="*/ 3315566 h 3317534"/>
              <a:gd name="connsiteX44" fmla="*/ 5631537 w 5631537"/>
              <a:gd name="connsiteY44" fmla="*/ 0 h 3317534"/>
              <a:gd name="connsiteX45" fmla="*/ 1467617 w 5631537"/>
              <a:gd name="connsiteY45" fmla="*/ 0 h 3317534"/>
              <a:gd name="connsiteX46" fmla="*/ 1248463 w 5631537"/>
              <a:gd name="connsiteY46" fmla="*/ 136026 h 3317534"/>
              <a:gd name="connsiteX47" fmla="*/ 969267 w 5631537"/>
              <a:gd name="connsiteY47" fmla="*/ 639966 h 3317534"/>
              <a:gd name="connsiteX48" fmla="*/ 971648 w 5631537"/>
              <a:gd name="connsiteY48" fmla="*/ 1216681 h 3317534"/>
              <a:gd name="connsiteX49" fmla="*/ 620502 w 5631537"/>
              <a:gd name="connsiteY49" fmla="*/ 1230555 h 3317534"/>
              <a:gd name="connsiteX50" fmla="*/ 433130 w 5631537"/>
              <a:gd name="connsiteY50" fmla="*/ 1629936 h 3317534"/>
              <a:gd name="connsiteX51" fmla="*/ 273942 w 5631537"/>
              <a:gd name="connsiteY51" fmla="*/ 1796978 h 3317534"/>
              <a:gd name="connsiteX52" fmla="*/ 103298 w 5631537"/>
              <a:gd name="connsiteY52" fmla="*/ 1858930 h 3317534"/>
              <a:gd name="connsiteX53" fmla="*/ 0 w 5631537"/>
              <a:gd name="connsiteY53" fmla="*/ 1875697 h 3317534"/>
              <a:gd name="connsiteX54" fmla="*/ 9111 w 5631537"/>
              <a:gd name="connsiteY54" fmla="*/ 3185856 h 3317534"/>
              <a:gd name="connsiteX55" fmla="*/ 80745 w 5631537"/>
              <a:gd name="connsiteY55" fmla="*/ 3166609 h 3317534"/>
              <a:gd name="connsiteX56" fmla="*/ 92967 w 5631537"/>
              <a:gd name="connsiteY56" fmla="*/ 3085234 h 3317534"/>
              <a:gd name="connsiteX57" fmla="*/ 285849 w 5631537"/>
              <a:gd name="connsiteY57" fmla="*/ 3059041 h 3317534"/>
              <a:gd name="connsiteX58" fmla="*/ 462061 w 5631537"/>
              <a:gd name="connsiteY58" fmla="*/ 2973315 h 3317534"/>
              <a:gd name="connsiteX59" fmla="*/ 483492 w 5631537"/>
              <a:gd name="connsiteY59" fmla="*/ 2937596 h 3317534"/>
              <a:gd name="connsiteX60" fmla="*/ 651458 w 5631537"/>
              <a:gd name="connsiteY60" fmla="*/ 2820009 h 3317534"/>
              <a:gd name="connsiteX61" fmla="*/ 735905 w 5631537"/>
              <a:gd name="connsiteY61" fmla="*/ 2904259 h 3317534"/>
              <a:gd name="connsiteX62" fmla="*/ 769988 w 5631537"/>
              <a:gd name="connsiteY62" fmla="*/ 2889577 h 3317534"/>
              <a:gd name="connsiteX63" fmla="*/ 704357 w 5631537"/>
              <a:gd name="connsiteY63" fmla="*/ 2803656 h 3317534"/>
              <a:gd name="connsiteX64" fmla="*/ 646282 w 5631537"/>
              <a:gd name="connsiteY64" fmla="*/ 2357379 h 3317534"/>
              <a:gd name="connsiteX65" fmla="*/ 351558 w 5631537"/>
              <a:gd name="connsiteY65" fmla="*/ 2495786 h 3317534"/>
              <a:gd name="connsiteX66" fmla="*/ 324125 w 5631537"/>
              <a:gd name="connsiteY66" fmla="*/ 2596408 h 3317534"/>
              <a:gd name="connsiteX67" fmla="*/ 234680 w 5631537"/>
              <a:gd name="connsiteY67" fmla="*/ 2607173 h 3317534"/>
              <a:gd name="connsiteX68" fmla="*/ 205593 w 5631537"/>
              <a:gd name="connsiteY68" fmla="*/ 2644959 h 3317534"/>
              <a:gd name="connsiteX69" fmla="*/ 24225 w 5631537"/>
              <a:gd name="connsiteY69" fmla="*/ 2675187 h 3317534"/>
              <a:gd name="connsiteX70" fmla="*/ 7970 w 5631537"/>
              <a:gd name="connsiteY70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783904 w 5631537"/>
              <a:gd name="connsiteY22" fmla="*/ 413471 h 3317534"/>
              <a:gd name="connsiteX23" fmla="*/ 3586260 w 5631537"/>
              <a:gd name="connsiteY23" fmla="*/ 368228 h 3317534"/>
              <a:gd name="connsiteX24" fmla="*/ 3564829 w 5631537"/>
              <a:gd name="connsiteY24" fmla="*/ 396802 h 3317534"/>
              <a:gd name="connsiteX25" fmla="*/ 3398142 w 5631537"/>
              <a:gd name="connsiteY25" fmla="*/ 361084 h 3317534"/>
              <a:gd name="connsiteX26" fmla="*/ 3388616 w 5631537"/>
              <a:gd name="connsiteY26" fmla="*/ 318221 h 3317534"/>
              <a:gd name="connsiteX27" fmla="*/ 3004901 w 5631537"/>
              <a:gd name="connsiteY27" fmla="*/ 919891 h 3317534"/>
              <a:gd name="connsiteX28" fmla="*/ 3479438 w 5631537"/>
              <a:gd name="connsiteY28" fmla="*/ 1067095 h 3317534"/>
              <a:gd name="connsiteX29" fmla="*/ 3681825 w 5631537"/>
              <a:gd name="connsiteY29" fmla="*/ 1496291 h 3317534"/>
              <a:gd name="connsiteX30" fmla="*/ 3848492 w 5631537"/>
              <a:gd name="connsiteY30" fmla="*/ 1477969 h 3317534"/>
              <a:gd name="connsiteX31" fmla="*/ 3717957 w 5631537"/>
              <a:gd name="connsiteY31" fmla="*/ 1003529 h 3317534"/>
              <a:gd name="connsiteX32" fmla="*/ 4011126 w 5631537"/>
              <a:gd name="connsiteY32" fmla="*/ 850008 h 3317534"/>
              <a:gd name="connsiteX33" fmla="*/ 4059676 w 5631537"/>
              <a:gd name="connsiteY33" fmla="*/ 899286 h 3317534"/>
              <a:gd name="connsiteX34" fmla="*/ 4106160 w 5631537"/>
              <a:gd name="connsiteY34" fmla="*/ 807874 h 3317534"/>
              <a:gd name="connsiteX35" fmla="*/ 5344370 w 5631537"/>
              <a:gd name="connsiteY35" fmla="*/ 476092 h 3317534"/>
              <a:gd name="connsiteX36" fmla="*/ 5555967 w 5631537"/>
              <a:gd name="connsiteY36" fmla="*/ 423193 h 3317534"/>
              <a:gd name="connsiteX37" fmla="*/ 5555967 w 5631537"/>
              <a:gd name="connsiteY37" fmla="*/ 476092 h 3317534"/>
              <a:gd name="connsiteX38" fmla="*/ 5344370 w 5631537"/>
              <a:gd name="connsiteY38" fmla="*/ 929514 h 3317534"/>
              <a:gd name="connsiteX39" fmla="*/ 5061966 w 5631537"/>
              <a:gd name="connsiteY39" fmla="*/ 1837184 h 3317534"/>
              <a:gd name="connsiteX40" fmla="*/ 5004304 w 5631537"/>
              <a:gd name="connsiteY40" fmla="*/ 2395577 h 3317534"/>
              <a:gd name="connsiteX41" fmla="*/ 4981633 w 5631537"/>
              <a:gd name="connsiteY41" fmla="*/ 3317534 h 3317534"/>
              <a:gd name="connsiteX42" fmla="*/ 5627188 w 5631537"/>
              <a:gd name="connsiteY42" fmla="*/ 3315566 h 3317534"/>
              <a:gd name="connsiteX43" fmla="*/ 5631537 w 5631537"/>
              <a:gd name="connsiteY43" fmla="*/ 0 h 3317534"/>
              <a:gd name="connsiteX44" fmla="*/ 1467617 w 5631537"/>
              <a:gd name="connsiteY44" fmla="*/ 0 h 3317534"/>
              <a:gd name="connsiteX45" fmla="*/ 1248463 w 5631537"/>
              <a:gd name="connsiteY45" fmla="*/ 136026 h 3317534"/>
              <a:gd name="connsiteX46" fmla="*/ 969267 w 5631537"/>
              <a:gd name="connsiteY46" fmla="*/ 639966 h 3317534"/>
              <a:gd name="connsiteX47" fmla="*/ 971648 w 5631537"/>
              <a:gd name="connsiteY47" fmla="*/ 1216681 h 3317534"/>
              <a:gd name="connsiteX48" fmla="*/ 620502 w 5631537"/>
              <a:gd name="connsiteY48" fmla="*/ 1230555 h 3317534"/>
              <a:gd name="connsiteX49" fmla="*/ 433130 w 5631537"/>
              <a:gd name="connsiteY49" fmla="*/ 1629936 h 3317534"/>
              <a:gd name="connsiteX50" fmla="*/ 273942 w 5631537"/>
              <a:gd name="connsiteY50" fmla="*/ 1796978 h 3317534"/>
              <a:gd name="connsiteX51" fmla="*/ 103298 w 5631537"/>
              <a:gd name="connsiteY51" fmla="*/ 1858930 h 3317534"/>
              <a:gd name="connsiteX52" fmla="*/ 0 w 5631537"/>
              <a:gd name="connsiteY52" fmla="*/ 1875697 h 3317534"/>
              <a:gd name="connsiteX53" fmla="*/ 9111 w 5631537"/>
              <a:gd name="connsiteY53" fmla="*/ 3185856 h 3317534"/>
              <a:gd name="connsiteX54" fmla="*/ 80745 w 5631537"/>
              <a:gd name="connsiteY54" fmla="*/ 3166609 h 3317534"/>
              <a:gd name="connsiteX55" fmla="*/ 92967 w 5631537"/>
              <a:gd name="connsiteY55" fmla="*/ 3085234 h 3317534"/>
              <a:gd name="connsiteX56" fmla="*/ 285849 w 5631537"/>
              <a:gd name="connsiteY56" fmla="*/ 3059041 h 3317534"/>
              <a:gd name="connsiteX57" fmla="*/ 462061 w 5631537"/>
              <a:gd name="connsiteY57" fmla="*/ 2973315 h 3317534"/>
              <a:gd name="connsiteX58" fmla="*/ 483492 w 5631537"/>
              <a:gd name="connsiteY58" fmla="*/ 2937596 h 3317534"/>
              <a:gd name="connsiteX59" fmla="*/ 651458 w 5631537"/>
              <a:gd name="connsiteY59" fmla="*/ 2820009 h 3317534"/>
              <a:gd name="connsiteX60" fmla="*/ 735905 w 5631537"/>
              <a:gd name="connsiteY60" fmla="*/ 2904259 h 3317534"/>
              <a:gd name="connsiteX61" fmla="*/ 769988 w 5631537"/>
              <a:gd name="connsiteY61" fmla="*/ 2889577 h 3317534"/>
              <a:gd name="connsiteX62" fmla="*/ 704357 w 5631537"/>
              <a:gd name="connsiteY62" fmla="*/ 2803656 h 3317534"/>
              <a:gd name="connsiteX63" fmla="*/ 646282 w 5631537"/>
              <a:gd name="connsiteY63" fmla="*/ 2357379 h 3317534"/>
              <a:gd name="connsiteX64" fmla="*/ 351558 w 5631537"/>
              <a:gd name="connsiteY64" fmla="*/ 2495786 h 3317534"/>
              <a:gd name="connsiteX65" fmla="*/ 324125 w 5631537"/>
              <a:gd name="connsiteY65" fmla="*/ 2596408 h 3317534"/>
              <a:gd name="connsiteX66" fmla="*/ 234680 w 5631537"/>
              <a:gd name="connsiteY66" fmla="*/ 2607173 h 3317534"/>
              <a:gd name="connsiteX67" fmla="*/ 205593 w 5631537"/>
              <a:gd name="connsiteY67" fmla="*/ 2644959 h 3317534"/>
              <a:gd name="connsiteX68" fmla="*/ 24225 w 5631537"/>
              <a:gd name="connsiteY68" fmla="*/ 2675187 h 3317534"/>
              <a:gd name="connsiteX69" fmla="*/ 7970 w 5631537"/>
              <a:gd name="connsiteY69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586260 w 5631537"/>
              <a:gd name="connsiteY22" fmla="*/ 368228 h 3317534"/>
              <a:gd name="connsiteX23" fmla="*/ 3564829 w 5631537"/>
              <a:gd name="connsiteY23" fmla="*/ 396802 h 3317534"/>
              <a:gd name="connsiteX24" fmla="*/ 3398142 w 5631537"/>
              <a:gd name="connsiteY24" fmla="*/ 361084 h 3317534"/>
              <a:gd name="connsiteX25" fmla="*/ 3388616 w 5631537"/>
              <a:gd name="connsiteY25" fmla="*/ 318221 h 3317534"/>
              <a:gd name="connsiteX26" fmla="*/ 3004901 w 5631537"/>
              <a:gd name="connsiteY26" fmla="*/ 919891 h 3317534"/>
              <a:gd name="connsiteX27" fmla="*/ 3479438 w 5631537"/>
              <a:gd name="connsiteY27" fmla="*/ 1067095 h 3317534"/>
              <a:gd name="connsiteX28" fmla="*/ 3681825 w 5631537"/>
              <a:gd name="connsiteY28" fmla="*/ 1496291 h 3317534"/>
              <a:gd name="connsiteX29" fmla="*/ 3848492 w 5631537"/>
              <a:gd name="connsiteY29" fmla="*/ 1477969 h 3317534"/>
              <a:gd name="connsiteX30" fmla="*/ 3717957 w 5631537"/>
              <a:gd name="connsiteY30" fmla="*/ 1003529 h 3317534"/>
              <a:gd name="connsiteX31" fmla="*/ 4011126 w 5631537"/>
              <a:gd name="connsiteY31" fmla="*/ 850008 h 3317534"/>
              <a:gd name="connsiteX32" fmla="*/ 4059676 w 5631537"/>
              <a:gd name="connsiteY32" fmla="*/ 899286 h 3317534"/>
              <a:gd name="connsiteX33" fmla="*/ 4106160 w 5631537"/>
              <a:gd name="connsiteY33" fmla="*/ 807874 h 3317534"/>
              <a:gd name="connsiteX34" fmla="*/ 5344370 w 5631537"/>
              <a:gd name="connsiteY34" fmla="*/ 476092 h 3317534"/>
              <a:gd name="connsiteX35" fmla="*/ 5555967 w 5631537"/>
              <a:gd name="connsiteY35" fmla="*/ 423193 h 3317534"/>
              <a:gd name="connsiteX36" fmla="*/ 5555967 w 5631537"/>
              <a:gd name="connsiteY36" fmla="*/ 476092 h 3317534"/>
              <a:gd name="connsiteX37" fmla="*/ 5344370 w 5631537"/>
              <a:gd name="connsiteY37" fmla="*/ 929514 h 3317534"/>
              <a:gd name="connsiteX38" fmla="*/ 5061966 w 5631537"/>
              <a:gd name="connsiteY38" fmla="*/ 1837184 h 3317534"/>
              <a:gd name="connsiteX39" fmla="*/ 5004304 w 5631537"/>
              <a:gd name="connsiteY39" fmla="*/ 2395577 h 3317534"/>
              <a:gd name="connsiteX40" fmla="*/ 4981633 w 5631537"/>
              <a:gd name="connsiteY40" fmla="*/ 3317534 h 3317534"/>
              <a:gd name="connsiteX41" fmla="*/ 5627188 w 5631537"/>
              <a:gd name="connsiteY41" fmla="*/ 3315566 h 3317534"/>
              <a:gd name="connsiteX42" fmla="*/ 5631537 w 5631537"/>
              <a:gd name="connsiteY42" fmla="*/ 0 h 3317534"/>
              <a:gd name="connsiteX43" fmla="*/ 1467617 w 5631537"/>
              <a:gd name="connsiteY43" fmla="*/ 0 h 3317534"/>
              <a:gd name="connsiteX44" fmla="*/ 1248463 w 5631537"/>
              <a:gd name="connsiteY44" fmla="*/ 136026 h 3317534"/>
              <a:gd name="connsiteX45" fmla="*/ 969267 w 5631537"/>
              <a:gd name="connsiteY45" fmla="*/ 639966 h 3317534"/>
              <a:gd name="connsiteX46" fmla="*/ 971648 w 5631537"/>
              <a:gd name="connsiteY46" fmla="*/ 1216681 h 3317534"/>
              <a:gd name="connsiteX47" fmla="*/ 620502 w 5631537"/>
              <a:gd name="connsiteY47" fmla="*/ 1230555 h 3317534"/>
              <a:gd name="connsiteX48" fmla="*/ 433130 w 5631537"/>
              <a:gd name="connsiteY48" fmla="*/ 1629936 h 3317534"/>
              <a:gd name="connsiteX49" fmla="*/ 273942 w 5631537"/>
              <a:gd name="connsiteY49" fmla="*/ 1796978 h 3317534"/>
              <a:gd name="connsiteX50" fmla="*/ 103298 w 5631537"/>
              <a:gd name="connsiteY50" fmla="*/ 1858930 h 3317534"/>
              <a:gd name="connsiteX51" fmla="*/ 0 w 5631537"/>
              <a:gd name="connsiteY51" fmla="*/ 1875697 h 3317534"/>
              <a:gd name="connsiteX52" fmla="*/ 9111 w 5631537"/>
              <a:gd name="connsiteY52" fmla="*/ 3185856 h 3317534"/>
              <a:gd name="connsiteX53" fmla="*/ 80745 w 5631537"/>
              <a:gd name="connsiteY53" fmla="*/ 3166609 h 3317534"/>
              <a:gd name="connsiteX54" fmla="*/ 92967 w 5631537"/>
              <a:gd name="connsiteY54" fmla="*/ 3085234 h 3317534"/>
              <a:gd name="connsiteX55" fmla="*/ 285849 w 5631537"/>
              <a:gd name="connsiteY55" fmla="*/ 3059041 h 3317534"/>
              <a:gd name="connsiteX56" fmla="*/ 462061 w 5631537"/>
              <a:gd name="connsiteY56" fmla="*/ 2973315 h 3317534"/>
              <a:gd name="connsiteX57" fmla="*/ 483492 w 5631537"/>
              <a:gd name="connsiteY57" fmla="*/ 2937596 h 3317534"/>
              <a:gd name="connsiteX58" fmla="*/ 651458 w 5631537"/>
              <a:gd name="connsiteY58" fmla="*/ 2820009 h 3317534"/>
              <a:gd name="connsiteX59" fmla="*/ 735905 w 5631537"/>
              <a:gd name="connsiteY59" fmla="*/ 2904259 h 3317534"/>
              <a:gd name="connsiteX60" fmla="*/ 769988 w 5631537"/>
              <a:gd name="connsiteY60" fmla="*/ 2889577 h 3317534"/>
              <a:gd name="connsiteX61" fmla="*/ 704357 w 5631537"/>
              <a:gd name="connsiteY61" fmla="*/ 2803656 h 3317534"/>
              <a:gd name="connsiteX62" fmla="*/ 646282 w 5631537"/>
              <a:gd name="connsiteY62" fmla="*/ 2357379 h 3317534"/>
              <a:gd name="connsiteX63" fmla="*/ 351558 w 5631537"/>
              <a:gd name="connsiteY63" fmla="*/ 2495786 h 3317534"/>
              <a:gd name="connsiteX64" fmla="*/ 324125 w 5631537"/>
              <a:gd name="connsiteY64" fmla="*/ 2596408 h 3317534"/>
              <a:gd name="connsiteX65" fmla="*/ 234680 w 5631537"/>
              <a:gd name="connsiteY65" fmla="*/ 2607173 h 3317534"/>
              <a:gd name="connsiteX66" fmla="*/ 205593 w 5631537"/>
              <a:gd name="connsiteY66" fmla="*/ 2644959 h 3317534"/>
              <a:gd name="connsiteX67" fmla="*/ 24225 w 5631537"/>
              <a:gd name="connsiteY67" fmla="*/ 2675187 h 3317534"/>
              <a:gd name="connsiteX68" fmla="*/ 7970 w 5631537"/>
              <a:gd name="connsiteY68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564829 w 5631537"/>
              <a:gd name="connsiteY22" fmla="*/ 396802 h 3317534"/>
              <a:gd name="connsiteX23" fmla="*/ 3398142 w 5631537"/>
              <a:gd name="connsiteY23" fmla="*/ 361084 h 3317534"/>
              <a:gd name="connsiteX24" fmla="*/ 3388616 w 5631537"/>
              <a:gd name="connsiteY24" fmla="*/ 318221 h 3317534"/>
              <a:gd name="connsiteX25" fmla="*/ 3004901 w 5631537"/>
              <a:gd name="connsiteY25" fmla="*/ 919891 h 3317534"/>
              <a:gd name="connsiteX26" fmla="*/ 3479438 w 5631537"/>
              <a:gd name="connsiteY26" fmla="*/ 1067095 h 3317534"/>
              <a:gd name="connsiteX27" fmla="*/ 3681825 w 5631537"/>
              <a:gd name="connsiteY27" fmla="*/ 1496291 h 3317534"/>
              <a:gd name="connsiteX28" fmla="*/ 3848492 w 5631537"/>
              <a:gd name="connsiteY28" fmla="*/ 1477969 h 3317534"/>
              <a:gd name="connsiteX29" fmla="*/ 3717957 w 5631537"/>
              <a:gd name="connsiteY29" fmla="*/ 1003529 h 3317534"/>
              <a:gd name="connsiteX30" fmla="*/ 4011126 w 5631537"/>
              <a:gd name="connsiteY30" fmla="*/ 850008 h 3317534"/>
              <a:gd name="connsiteX31" fmla="*/ 4059676 w 5631537"/>
              <a:gd name="connsiteY31" fmla="*/ 899286 h 3317534"/>
              <a:gd name="connsiteX32" fmla="*/ 4106160 w 5631537"/>
              <a:gd name="connsiteY32" fmla="*/ 807874 h 3317534"/>
              <a:gd name="connsiteX33" fmla="*/ 5344370 w 5631537"/>
              <a:gd name="connsiteY33" fmla="*/ 476092 h 3317534"/>
              <a:gd name="connsiteX34" fmla="*/ 5555967 w 5631537"/>
              <a:gd name="connsiteY34" fmla="*/ 423193 h 3317534"/>
              <a:gd name="connsiteX35" fmla="*/ 5555967 w 5631537"/>
              <a:gd name="connsiteY35" fmla="*/ 476092 h 3317534"/>
              <a:gd name="connsiteX36" fmla="*/ 5344370 w 5631537"/>
              <a:gd name="connsiteY36" fmla="*/ 929514 h 3317534"/>
              <a:gd name="connsiteX37" fmla="*/ 5061966 w 5631537"/>
              <a:gd name="connsiteY37" fmla="*/ 1837184 h 3317534"/>
              <a:gd name="connsiteX38" fmla="*/ 5004304 w 5631537"/>
              <a:gd name="connsiteY38" fmla="*/ 2395577 h 3317534"/>
              <a:gd name="connsiteX39" fmla="*/ 4981633 w 5631537"/>
              <a:gd name="connsiteY39" fmla="*/ 3317534 h 3317534"/>
              <a:gd name="connsiteX40" fmla="*/ 5627188 w 5631537"/>
              <a:gd name="connsiteY40" fmla="*/ 3315566 h 3317534"/>
              <a:gd name="connsiteX41" fmla="*/ 5631537 w 5631537"/>
              <a:gd name="connsiteY41" fmla="*/ 0 h 3317534"/>
              <a:gd name="connsiteX42" fmla="*/ 1467617 w 5631537"/>
              <a:gd name="connsiteY42" fmla="*/ 0 h 3317534"/>
              <a:gd name="connsiteX43" fmla="*/ 1248463 w 5631537"/>
              <a:gd name="connsiteY43" fmla="*/ 136026 h 3317534"/>
              <a:gd name="connsiteX44" fmla="*/ 969267 w 5631537"/>
              <a:gd name="connsiteY44" fmla="*/ 639966 h 3317534"/>
              <a:gd name="connsiteX45" fmla="*/ 971648 w 5631537"/>
              <a:gd name="connsiteY45" fmla="*/ 1216681 h 3317534"/>
              <a:gd name="connsiteX46" fmla="*/ 620502 w 5631537"/>
              <a:gd name="connsiteY46" fmla="*/ 1230555 h 3317534"/>
              <a:gd name="connsiteX47" fmla="*/ 433130 w 5631537"/>
              <a:gd name="connsiteY47" fmla="*/ 1629936 h 3317534"/>
              <a:gd name="connsiteX48" fmla="*/ 273942 w 5631537"/>
              <a:gd name="connsiteY48" fmla="*/ 1796978 h 3317534"/>
              <a:gd name="connsiteX49" fmla="*/ 103298 w 5631537"/>
              <a:gd name="connsiteY49" fmla="*/ 1858930 h 3317534"/>
              <a:gd name="connsiteX50" fmla="*/ 0 w 5631537"/>
              <a:gd name="connsiteY50" fmla="*/ 1875697 h 3317534"/>
              <a:gd name="connsiteX51" fmla="*/ 9111 w 5631537"/>
              <a:gd name="connsiteY51" fmla="*/ 3185856 h 3317534"/>
              <a:gd name="connsiteX52" fmla="*/ 80745 w 5631537"/>
              <a:gd name="connsiteY52" fmla="*/ 3166609 h 3317534"/>
              <a:gd name="connsiteX53" fmla="*/ 92967 w 5631537"/>
              <a:gd name="connsiteY53" fmla="*/ 3085234 h 3317534"/>
              <a:gd name="connsiteX54" fmla="*/ 285849 w 5631537"/>
              <a:gd name="connsiteY54" fmla="*/ 3059041 h 3317534"/>
              <a:gd name="connsiteX55" fmla="*/ 462061 w 5631537"/>
              <a:gd name="connsiteY55" fmla="*/ 2973315 h 3317534"/>
              <a:gd name="connsiteX56" fmla="*/ 483492 w 5631537"/>
              <a:gd name="connsiteY56" fmla="*/ 2937596 h 3317534"/>
              <a:gd name="connsiteX57" fmla="*/ 651458 w 5631537"/>
              <a:gd name="connsiteY57" fmla="*/ 2820009 h 3317534"/>
              <a:gd name="connsiteX58" fmla="*/ 735905 w 5631537"/>
              <a:gd name="connsiteY58" fmla="*/ 2904259 h 3317534"/>
              <a:gd name="connsiteX59" fmla="*/ 769988 w 5631537"/>
              <a:gd name="connsiteY59" fmla="*/ 2889577 h 3317534"/>
              <a:gd name="connsiteX60" fmla="*/ 704357 w 5631537"/>
              <a:gd name="connsiteY60" fmla="*/ 2803656 h 3317534"/>
              <a:gd name="connsiteX61" fmla="*/ 646282 w 5631537"/>
              <a:gd name="connsiteY61" fmla="*/ 2357379 h 3317534"/>
              <a:gd name="connsiteX62" fmla="*/ 351558 w 5631537"/>
              <a:gd name="connsiteY62" fmla="*/ 2495786 h 3317534"/>
              <a:gd name="connsiteX63" fmla="*/ 324125 w 5631537"/>
              <a:gd name="connsiteY63" fmla="*/ 2596408 h 3317534"/>
              <a:gd name="connsiteX64" fmla="*/ 234680 w 5631537"/>
              <a:gd name="connsiteY64" fmla="*/ 2607173 h 3317534"/>
              <a:gd name="connsiteX65" fmla="*/ 205593 w 5631537"/>
              <a:gd name="connsiteY65" fmla="*/ 2644959 h 3317534"/>
              <a:gd name="connsiteX66" fmla="*/ 24225 w 5631537"/>
              <a:gd name="connsiteY66" fmla="*/ 2675187 h 3317534"/>
              <a:gd name="connsiteX67" fmla="*/ 7970 w 5631537"/>
              <a:gd name="connsiteY67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398142 w 5631537"/>
              <a:gd name="connsiteY22" fmla="*/ 361084 h 3317534"/>
              <a:gd name="connsiteX23" fmla="*/ 3388616 w 5631537"/>
              <a:gd name="connsiteY23" fmla="*/ 318221 h 3317534"/>
              <a:gd name="connsiteX24" fmla="*/ 3004901 w 5631537"/>
              <a:gd name="connsiteY24" fmla="*/ 919891 h 3317534"/>
              <a:gd name="connsiteX25" fmla="*/ 3479438 w 5631537"/>
              <a:gd name="connsiteY25" fmla="*/ 1067095 h 3317534"/>
              <a:gd name="connsiteX26" fmla="*/ 3681825 w 5631537"/>
              <a:gd name="connsiteY26" fmla="*/ 1496291 h 3317534"/>
              <a:gd name="connsiteX27" fmla="*/ 3848492 w 5631537"/>
              <a:gd name="connsiteY27" fmla="*/ 1477969 h 3317534"/>
              <a:gd name="connsiteX28" fmla="*/ 3717957 w 5631537"/>
              <a:gd name="connsiteY28" fmla="*/ 1003529 h 3317534"/>
              <a:gd name="connsiteX29" fmla="*/ 4011126 w 5631537"/>
              <a:gd name="connsiteY29" fmla="*/ 850008 h 3317534"/>
              <a:gd name="connsiteX30" fmla="*/ 4059676 w 5631537"/>
              <a:gd name="connsiteY30" fmla="*/ 899286 h 3317534"/>
              <a:gd name="connsiteX31" fmla="*/ 4106160 w 5631537"/>
              <a:gd name="connsiteY31" fmla="*/ 807874 h 3317534"/>
              <a:gd name="connsiteX32" fmla="*/ 5344370 w 5631537"/>
              <a:gd name="connsiteY32" fmla="*/ 476092 h 3317534"/>
              <a:gd name="connsiteX33" fmla="*/ 5555967 w 5631537"/>
              <a:gd name="connsiteY33" fmla="*/ 423193 h 3317534"/>
              <a:gd name="connsiteX34" fmla="*/ 5555967 w 5631537"/>
              <a:gd name="connsiteY34" fmla="*/ 476092 h 3317534"/>
              <a:gd name="connsiteX35" fmla="*/ 5344370 w 5631537"/>
              <a:gd name="connsiteY35" fmla="*/ 929514 h 3317534"/>
              <a:gd name="connsiteX36" fmla="*/ 5061966 w 5631537"/>
              <a:gd name="connsiteY36" fmla="*/ 1837184 h 3317534"/>
              <a:gd name="connsiteX37" fmla="*/ 5004304 w 5631537"/>
              <a:gd name="connsiteY37" fmla="*/ 2395577 h 3317534"/>
              <a:gd name="connsiteX38" fmla="*/ 4981633 w 5631537"/>
              <a:gd name="connsiteY38" fmla="*/ 3317534 h 3317534"/>
              <a:gd name="connsiteX39" fmla="*/ 5627188 w 5631537"/>
              <a:gd name="connsiteY39" fmla="*/ 3315566 h 3317534"/>
              <a:gd name="connsiteX40" fmla="*/ 5631537 w 5631537"/>
              <a:gd name="connsiteY40" fmla="*/ 0 h 3317534"/>
              <a:gd name="connsiteX41" fmla="*/ 1467617 w 5631537"/>
              <a:gd name="connsiteY41" fmla="*/ 0 h 3317534"/>
              <a:gd name="connsiteX42" fmla="*/ 1248463 w 5631537"/>
              <a:gd name="connsiteY42" fmla="*/ 136026 h 3317534"/>
              <a:gd name="connsiteX43" fmla="*/ 969267 w 5631537"/>
              <a:gd name="connsiteY43" fmla="*/ 639966 h 3317534"/>
              <a:gd name="connsiteX44" fmla="*/ 971648 w 5631537"/>
              <a:gd name="connsiteY44" fmla="*/ 1216681 h 3317534"/>
              <a:gd name="connsiteX45" fmla="*/ 620502 w 5631537"/>
              <a:gd name="connsiteY45" fmla="*/ 1230555 h 3317534"/>
              <a:gd name="connsiteX46" fmla="*/ 433130 w 5631537"/>
              <a:gd name="connsiteY46" fmla="*/ 1629936 h 3317534"/>
              <a:gd name="connsiteX47" fmla="*/ 273942 w 5631537"/>
              <a:gd name="connsiteY47" fmla="*/ 1796978 h 3317534"/>
              <a:gd name="connsiteX48" fmla="*/ 103298 w 5631537"/>
              <a:gd name="connsiteY48" fmla="*/ 1858930 h 3317534"/>
              <a:gd name="connsiteX49" fmla="*/ 0 w 5631537"/>
              <a:gd name="connsiteY49" fmla="*/ 1875697 h 3317534"/>
              <a:gd name="connsiteX50" fmla="*/ 9111 w 5631537"/>
              <a:gd name="connsiteY50" fmla="*/ 3185856 h 3317534"/>
              <a:gd name="connsiteX51" fmla="*/ 80745 w 5631537"/>
              <a:gd name="connsiteY51" fmla="*/ 3166609 h 3317534"/>
              <a:gd name="connsiteX52" fmla="*/ 92967 w 5631537"/>
              <a:gd name="connsiteY52" fmla="*/ 3085234 h 3317534"/>
              <a:gd name="connsiteX53" fmla="*/ 285849 w 5631537"/>
              <a:gd name="connsiteY53" fmla="*/ 3059041 h 3317534"/>
              <a:gd name="connsiteX54" fmla="*/ 462061 w 5631537"/>
              <a:gd name="connsiteY54" fmla="*/ 2973315 h 3317534"/>
              <a:gd name="connsiteX55" fmla="*/ 483492 w 5631537"/>
              <a:gd name="connsiteY55" fmla="*/ 2937596 h 3317534"/>
              <a:gd name="connsiteX56" fmla="*/ 651458 w 5631537"/>
              <a:gd name="connsiteY56" fmla="*/ 2820009 h 3317534"/>
              <a:gd name="connsiteX57" fmla="*/ 735905 w 5631537"/>
              <a:gd name="connsiteY57" fmla="*/ 2904259 h 3317534"/>
              <a:gd name="connsiteX58" fmla="*/ 769988 w 5631537"/>
              <a:gd name="connsiteY58" fmla="*/ 2889577 h 3317534"/>
              <a:gd name="connsiteX59" fmla="*/ 704357 w 5631537"/>
              <a:gd name="connsiteY59" fmla="*/ 2803656 h 3317534"/>
              <a:gd name="connsiteX60" fmla="*/ 646282 w 5631537"/>
              <a:gd name="connsiteY60" fmla="*/ 2357379 h 3317534"/>
              <a:gd name="connsiteX61" fmla="*/ 351558 w 5631537"/>
              <a:gd name="connsiteY61" fmla="*/ 2495786 h 3317534"/>
              <a:gd name="connsiteX62" fmla="*/ 324125 w 5631537"/>
              <a:gd name="connsiteY62" fmla="*/ 2596408 h 3317534"/>
              <a:gd name="connsiteX63" fmla="*/ 234680 w 5631537"/>
              <a:gd name="connsiteY63" fmla="*/ 2607173 h 3317534"/>
              <a:gd name="connsiteX64" fmla="*/ 205593 w 5631537"/>
              <a:gd name="connsiteY64" fmla="*/ 2644959 h 3317534"/>
              <a:gd name="connsiteX65" fmla="*/ 24225 w 5631537"/>
              <a:gd name="connsiteY65" fmla="*/ 2675187 h 3317534"/>
              <a:gd name="connsiteX66" fmla="*/ 7970 w 5631537"/>
              <a:gd name="connsiteY66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388616 w 5631537"/>
              <a:gd name="connsiteY22" fmla="*/ 318221 h 3317534"/>
              <a:gd name="connsiteX23" fmla="*/ 3004901 w 5631537"/>
              <a:gd name="connsiteY23" fmla="*/ 919891 h 3317534"/>
              <a:gd name="connsiteX24" fmla="*/ 3479438 w 5631537"/>
              <a:gd name="connsiteY24" fmla="*/ 1067095 h 3317534"/>
              <a:gd name="connsiteX25" fmla="*/ 3681825 w 5631537"/>
              <a:gd name="connsiteY25" fmla="*/ 1496291 h 3317534"/>
              <a:gd name="connsiteX26" fmla="*/ 3848492 w 5631537"/>
              <a:gd name="connsiteY26" fmla="*/ 1477969 h 3317534"/>
              <a:gd name="connsiteX27" fmla="*/ 3717957 w 5631537"/>
              <a:gd name="connsiteY27" fmla="*/ 1003529 h 3317534"/>
              <a:gd name="connsiteX28" fmla="*/ 4011126 w 5631537"/>
              <a:gd name="connsiteY28" fmla="*/ 850008 h 3317534"/>
              <a:gd name="connsiteX29" fmla="*/ 4059676 w 5631537"/>
              <a:gd name="connsiteY29" fmla="*/ 899286 h 3317534"/>
              <a:gd name="connsiteX30" fmla="*/ 4106160 w 5631537"/>
              <a:gd name="connsiteY30" fmla="*/ 807874 h 3317534"/>
              <a:gd name="connsiteX31" fmla="*/ 5344370 w 5631537"/>
              <a:gd name="connsiteY31" fmla="*/ 476092 h 3317534"/>
              <a:gd name="connsiteX32" fmla="*/ 5555967 w 5631537"/>
              <a:gd name="connsiteY32" fmla="*/ 423193 h 3317534"/>
              <a:gd name="connsiteX33" fmla="*/ 5555967 w 5631537"/>
              <a:gd name="connsiteY33" fmla="*/ 476092 h 3317534"/>
              <a:gd name="connsiteX34" fmla="*/ 5344370 w 5631537"/>
              <a:gd name="connsiteY34" fmla="*/ 929514 h 3317534"/>
              <a:gd name="connsiteX35" fmla="*/ 5061966 w 5631537"/>
              <a:gd name="connsiteY35" fmla="*/ 1837184 h 3317534"/>
              <a:gd name="connsiteX36" fmla="*/ 5004304 w 5631537"/>
              <a:gd name="connsiteY36" fmla="*/ 2395577 h 3317534"/>
              <a:gd name="connsiteX37" fmla="*/ 4981633 w 5631537"/>
              <a:gd name="connsiteY37" fmla="*/ 3317534 h 3317534"/>
              <a:gd name="connsiteX38" fmla="*/ 5627188 w 5631537"/>
              <a:gd name="connsiteY38" fmla="*/ 3315566 h 3317534"/>
              <a:gd name="connsiteX39" fmla="*/ 5631537 w 5631537"/>
              <a:gd name="connsiteY39" fmla="*/ 0 h 3317534"/>
              <a:gd name="connsiteX40" fmla="*/ 1467617 w 5631537"/>
              <a:gd name="connsiteY40" fmla="*/ 0 h 3317534"/>
              <a:gd name="connsiteX41" fmla="*/ 1248463 w 5631537"/>
              <a:gd name="connsiteY41" fmla="*/ 136026 h 3317534"/>
              <a:gd name="connsiteX42" fmla="*/ 969267 w 5631537"/>
              <a:gd name="connsiteY42" fmla="*/ 639966 h 3317534"/>
              <a:gd name="connsiteX43" fmla="*/ 971648 w 5631537"/>
              <a:gd name="connsiteY43" fmla="*/ 1216681 h 3317534"/>
              <a:gd name="connsiteX44" fmla="*/ 620502 w 5631537"/>
              <a:gd name="connsiteY44" fmla="*/ 1230555 h 3317534"/>
              <a:gd name="connsiteX45" fmla="*/ 433130 w 5631537"/>
              <a:gd name="connsiteY45" fmla="*/ 1629936 h 3317534"/>
              <a:gd name="connsiteX46" fmla="*/ 273942 w 5631537"/>
              <a:gd name="connsiteY46" fmla="*/ 1796978 h 3317534"/>
              <a:gd name="connsiteX47" fmla="*/ 103298 w 5631537"/>
              <a:gd name="connsiteY47" fmla="*/ 1858930 h 3317534"/>
              <a:gd name="connsiteX48" fmla="*/ 0 w 5631537"/>
              <a:gd name="connsiteY48" fmla="*/ 1875697 h 3317534"/>
              <a:gd name="connsiteX49" fmla="*/ 9111 w 5631537"/>
              <a:gd name="connsiteY49" fmla="*/ 3185856 h 3317534"/>
              <a:gd name="connsiteX50" fmla="*/ 80745 w 5631537"/>
              <a:gd name="connsiteY50" fmla="*/ 3166609 h 3317534"/>
              <a:gd name="connsiteX51" fmla="*/ 92967 w 5631537"/>
              <a:gd name="connsiteY51" fmla="*/ 3085234 h 3317534"/>
              <a:gd name="connsiteX52" fmla="*/ 285849 w 5631537"/>
              <a:gd name="connsiteY52" fmla="*/ 3059041 h 3317534"/>
              <a:gd name="connsiteX53" fmla="*/ 462061 w 5631537"/>
              <a:gd name="connsiteY53" fmla="*/ 2973315 h 3317534"/>
              <a:gd name="connsiteX54" fmla="*/ 483492 w 5631537"/>
              <a:gd name="connsiteY54" fmla="*/ 2937596 h 3317534"/>
              <a:gd name="connsiteX55" fmla="*/ 651458 w 5631537"/>
              <a:gd name="connsiteY55" fmla="*/ 2820009 h 3317534"/>
              <a:gd name="connsiteX56" fmla="*/ 735905 w 5631537"/>
              <a:gd name="connsiteY56" fmla="*/ 2904259 h 3317534"/>
              <a:gd name="connsiteX57" fmla="*/ 769988 w 5631537"/>
              <a:gd name="connsiteY57" fmla="*/ 2889577 h 3317534"/>
              <a:gd name="connsiteX58" fmla="*/ 704357 w 5631537"/>
              <a:gd name="connsiteY58" fmla="*/ 2803656 h 3317534"/>
              <a:gd name="connsiteX59" fmla="*/ 646282 w 5631537"/>
              <a:gd name="connsiteY59" fmla="*/ 2357379 h 3317534"/>
              <a:gd name="connsiteX60" fmla="*/ 351558 w 5631537"/>
              <a:gd name="connsiteY60" fmla="*/ 2495786 h 3317534"/>
              <a:gd name="connsiteX61" fmla="*/ 324125 w 5631537"/>
              <a:gd name="connsiteY61" fmla="*/ 2596408 h 3317534"/>
              <a:gd name="connsiteX62" fmla="*/ 234680 w 5631537"/>
              <a:gd name="connsiteY62" fmla="*/ 2607173 h 3317534"/>
              <a:gd name="connsiteX63" fmla="*/ 205593 w 5631537"/>
              <a:gd name="connsiteY63" fmla="*/ 2644959 h 3317534"/>
              <a:gd name="connsiteX64" fmla="*/ 24225 w 5631537"/>
              <a:gd name="connsiteY64" fmla="*/ 2675187 h 3317534"/>
              <a:gd name="connsiteX65" fmla="*/ 7970 w 5631537"/>
              <a:gd name="connsiteY6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7616 w 5631537"/>
              <a:gd name="connsiteY21" fmla="*/ 96765 h 3317534"/>
              <a:gd name="connsiteX22" fmla="*/ 3004901 w 5631537"/>
              <a:gd name="connsiteY22" fmla="*/ 919891 h 3317534"/>
              <a:gd name="connsiteX23" fmla="*/ 3479438 w 5631537"/>
              <a:gd name="connsiteY23" fmla="*/ 1067095 h 3317534"/>
              <a:gd name="connsiteX24" fmla="*/ 3681825 w 5631537"/>
              <a:gd name="connsiteY24" fmla="*/ 1496291 h 3317534"/>
              <a:gd name="connsiteX25" fmla="*/ 3848492 w 5631537"/>
              <a:gd name="connsiteY25" fmla="*/ 1477969 h 3317534"/>
              <a:gd name="connsiteX26" fmla="*/ 3717957 w 5631537"/>
              <a:gd name="connsiteY26" fmla="*/ 1003529 h 3317534"/>
              <a:gd name="connsiteX27" fmla="*/ 4011126 w 5631537"/>
              <a:gd name="connsiteY27" fmla="*/ 850008 h 3317534"/>
              <a:gd name="connsiteX28" fmla="*/ 4059676 w 5631537"/>
              <a:gd name="connsiteY28" fmla="*/ 899286 h 3317534"/>
              <a:gd name="connsiteX29" fmla="*/ 4106160 w 5631537"/>
              <a:gd name="connsiteY29" fmla="*/ 807874 h 3317534"/>
              <a:gd name="connsiteX30" fmla="*/ 5344370 w 5631537"/>
              <a:gd name="connsiteY30" fmla="*/ 476092 h 3317534"/>
              <a:gd name="connsiteX31" fmla="*/ 5555967 w 5631537"/>
              <a:gd name="connsiteY31" fmla="*/ 423193 h 3317534"/>
              <a:gd name="connsiteX32" fmla="*/ 5555967 w 5631537"/>
              <a:gd name="connsiteY32" fmla="*/ 476092 h 3317534"/>
              <a:gd name="connsiteX33" fmla="*/ 5344370 w 5631537"/>
              <a:gd name="connsiteY33" fmla="*/ 929514 h 3317534"/>
              <a:gd name="connsiteX34" fmla="*/ 5061966 w 5631537"/>
              <a:gd name="connsiteY34" fmla="*/ 1837184 h 3317534"/>
              <a:gd name="connsiteX35" fmla="*/ 5004304 w 5631537"/>
              <a:gd name="connsiteY35" fmla="*/ 2395577 h 3317534"/>
              <a:gd name="connsiteX36" fmla="*/ 4981633 w 5631537"/>
              <a:gd name="connsiteY36" fmla="*/ 3317534 h 3317534"/>
              <a:gd name="connsiteX37" fmla="*/ 5627188 w 5631537"/>
              <a:gd name="connsiteY37" fmla="*/ 3315566 h 3317534"/>
              <a:gd name="connsiteX38" fmla="*/ 5631537 w 5631537"/>
              <a:gd name="connsiteY38" fmla="*/ 0 h 3317534"/>
              <a:gd name="connsiteX39" fmla="*/ 1467617 w 5631537"/>
              <a:gd name="connsiteY39" fmla="*/ 0 h 3317534"/>
              <a:gd name="connsiteX40" fmla="*/ 1248463 w 5631537"/>
              <a:gd name="connsiteY40" fmla="*/ 136026 h 3317534"/>
              <a:gd name="connsiteX41" fmla="*/ 969267 w 5631537"/>
              <a:gd name="connsiteY41" fmla="*/ 639966 h 3317534"/>
              <a:gd name="connsiteX42" fmla="*/ 971648 w 5631537"/>
              <a:gd name="connsiteY42" fmla="*/ 1216681 h 3317534"/>
              <a:gd name="connsiteX43" fmla="*/ 620502 w 5631537"/>
              <a:gd name="connsiteY43" fmla="*/ 1230555 h 3317534"/>
              <a:gd name="connsiteX44" fmla="*/ 433130 w 5631537"/>
              <a:gd name="connsiteY44" fmla="*/ 1629936 h 3317534"/>
              <a:gd name="connsiteX45" fmla="*/ 273942 w 5631537"/>
              <a:gd name="connsiteY45" fmla="*/ 1796978 h 3317534"/>
              <a:gd name="connsiteX46" fmla="*/ 103298 w 5631537"/>
              <a:gd name="connsiteY46" fmla="*/ 1858930 h 3317534"/>
              <a:gd name="connsiteX47" fmla="*/ 0 w 5631537"/>
              <a:gd name="connsiteY47" fmla="*/ 1875697 h 3317534"/>
              <a:gd name="connsiteX48" fmla="*/ 9111 w 5631537"/>
              <a:gd name="connsiteY48" fmla="*/ 3185856 h 3317534"/>
              <a:gd name="connsiteX49" fmla="*/ 80745 w 5631537"/>
              <a:gd name="connsiteY49" fmla="*/ 3166609 h 3317534"/>
              <a:gd name="connsiteX50" fmla="*/ 92967 w 5631537"/>
              <a:gd name="connsiteY50" fmla="*/ 3085234 h 3317534"/>
              <a:gd name="connsiteX51" fmla="*/ 285849 w 5631537"/>
              <a:gd name="connsiteY51" fmla="*/ 3059041 h 3317534"/>
              <a:gd name="connsiteX52" fmla="*/ 462061 w 5631537"/>
              <a:gd name="connsiteY52" fmla="*/ 2973315 h 3317534"/>
              <a:gd name="connsiteX53" fmla="*/ 483492 w 5631537"/>
              <a:gd name="connsiteY53" fmla="*/ 2937596 h 3317534"/>
              <a:gd name="connsiteX54" fmla="*/ 651458 w 5631537"/>
              <a:gd name="connsiteY54" fmla="*/ 2820009 h 3317534"/>
              <a:gd name="connsiteX55" fmla="*/ 735905 w 5631537"/>
              <a:gd name="connsiteY55" fmla="*/ 2904259 h 3317534"/>
              <a:gd name="connsiteX56" fmla="*/ 769988 w 5631537"/>
              <a:gd name="connsiteY56" fmla="*/ 2889577 h 3317534"/>
              <a:gd name="connsiteX57" fmla="*/ 704357 w 5631537"/>
              <a:gd name="connsiteY57" fmla="*/ 2803656 h 3317534"/>
              <a:gd name="connsiteX58" fmla="*/ 646282 w 5631537"/>
              <a:gd name="connsiteY58" fmla="*/ 2357379 h 3317534"/>
              <a:gd name="connsiteX59" fmla="*/ 351558 w 5631537"/>
              <a:gd name="connsiteY59" fmla="*/ 2495786 h 3317534"/>
              <a:gd name="connsiteX60" fmla="*/ 324125 w 5631537"/>
              <a:gd name="connsiteY60" fmla="*/ 2596408 h 3317534"/>
              <a:gd name="connsiteX61" fmla="*/ 234680 w 5631537"/>
              <a:gd name="connsiteY61" fmla="*/ 2607173 h 3317534"/>
              <a:gd name="connsiteX62" fmla="*/ 205593 w 5631537"/>
              <a:gd name="connsiteY62" fmla="*/ 2644959 h 3317534"/>
              <a:gd name="connsiteX63" fmla="*/ 24225 w 5631537"/>
              <a:gd name="connsiteY63" fmla="*/ 2675187 h 3317534"/>
              <a:gd name="connsiteX64" fmla="*/ 7970 w 5631537"/>
              <a:gd name="connsiteY64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2802829 w 5631537"/>
              <a:gd name="connsiteY20" fmla="*/ 68190 h 3317534"/>
              <a:gd name="connsiteX21" fmla="*/ 3004901 w 5631537"/>
              <a:gd name="connsiteY21" fmla="*/ 919891 h 3317534"/>
              <a:gd name="connsiteX22" fmla="*/ 3479438 w 5631537"/>
              <a:gd name="connsiteY22" fmla="*/ 1067095 h 3317534"/>
              <a:gd name="connsiteX23" fmla="*/ 3681825 w 5631537"/>
              <a:gd name="connsiteY23" fmla="*/ 1496291 h 3317534"/>
              <a:gd name="connsiteX24" fmla="*/ 3848492 w 5631537"/>
              <a:gd name="connsiteY24" fmla="*/ 1477969 h 3317534"/>
              <a:gd name="connsiteX25" fmla="*/ 3717957 w 5631537"/>
              <a:gd name="connsiteY25" fmla="*/ 1003529 h 3317534"/>
              <a:gd name="connsiteX26" fmla="*/ 4011126 w 5631537"/>
              <a:gd name="connsiteY26" fmla="*/ 850008 h 3317534"/>
              <a:gd name="connsiteX27" fmla="*/ 4059676 w 5631537"/>
              <a:gd name="connsiteY27" fmla="*/ 899286 h 3317534"/>
              <a:gd name="connsiteX28" fmla="*/ 4106160 w 5631537"/>
              <a:gd name="connsiteY28" fmla="*/ 807874 h 3317534"/>
              <a:gd name="connsiteX29" fmla="*/ 5344370 w 5631537"/>
              <a:gd name="connsiteY29" fmla="*/ 476092 h 3317534"/>
              <a:gd name="connsiteX30" fmla="*/ 5555967 w 5631537"/>
              <a:gd name="connsiteY30" fmla="*/ 423193 h 3317534"/>
              <a:gd name="connsiteX31" fmla="*/ 5555967 w 5631537"/>
              <a:gd name="connsiteY31" fmla="*/ 476092 h 3317534"/>
              <a:gd name="connsiteX32" fmla="*/ 5344370 w 5631537"/>
              <a:gd name="connsiteY32" fmla="*/ 929514 h 3317534"/>
              <a:gd name="connsiteX33" fmla="*/ 5061966 w 5631537"/>
              <a:gd name="connsiteY33" fmla="*/ 1837184 h 3317534"/>
              <a:gd name="connsiteX34" fmla="*/ 5004304 w 5631537"/>
              <a:gd name="connsiteY34" fmla="*/ 2395577 h 3317534"/>
              <a:gd name="connsiteX35" fmla="*/ 4981633 w 5631537"/>
              <a:gd name="connsiteY35" fmla="*/ 3317534 h 3317534"/>
              <a:gd name="connsiteX36" fmla="*/ 5627188 w 5631537"/>
              <a:gd name="connsiteY36" fmla="*/ 3315566 h 3317534"/>
              <a:gd name="connsiteX37" fmla="*/ 5631537 w 5631537"/>
              <a:gd name="connsiteY37" fmla="*/ 0 h 3317534"/>
              <a:gd name="connsiteX38" fmla="*/ 1467617 w 5631537"/>
              <a:gd name="connsiteY38" fmla="*/ 0 h 3317534"/>
              <a:gd name="connsiteX39" fmla="*/ 1248463 w 5631537"/>
              <a:gd name="connsiteY39" fmla="*/ 136026 h 3317534"/>
              <a:gd name="connsiteX40" fmla="*/ 969267 w 5631537"/>
              <a:gd name="connsiteY40" fmla="*/ 639966 h 3317534"/>
              <a:gd name="connsiteX41" fmla="*/ 971648 w 5631537"/>
              <a:gd name="connsiteY41" fmla="*/ 1216681 h 3317534"/>
              <a:gd name="connsiteX42" fmla="*/ 620502 w 5631537"/>
              <a:gd name="connsiteY42" fmla="*/ 1230555 h 3317534"/>
              <a:gd name="connsiteX43" fmla="*/ 433130 w 5631537"/>
              <a:gd name="connsiteY43" fmla="*/ 1629936 h 3317534"/>
              <a:gd name="connsiteX44" fmla="*/ 273942 w 5631537"/>
              <a:gd name="connsiteY44" fmla="*/ 1796978 h 3317534"/>
              <a:gd name="connsiteX45" fmla="*/ 103298 w 5631537"/>
              <a:gd name="connsiteY45" fmla="*/ 1858930 h 3317534"/>
              <a:gd name="connsiteX46" fmla="*/ 0 w 5631537"/>
              <a:gd name="connsiteY46" fmla="*/ 1875697 h 3317534"/>
              <a:gd name="connsiteX47" fmla="*/ 9111 w 5631537"/>
              <a:gd name="connsiteY47" fmla="*/ 3185856 h 3317534"/>
              <a:gd name="connsiteX48" fmla="*/ 80745 w 5631537"/>
              <a:gd name="connsiteY48" fmla="*/ 3166609 h 3317534"/>
              <a:gd name="connsiteX49" fmla="*/ 92967 w 5631537"/>
              <a:gd name="connsiteY49" fmla="*/ 3085234 h 3317534"/>
              <a:gd name="connsiteX50" fmla="*/ 285849 w 5631537"/>
              <a:gd name="connsiteY50" fmla="*/ 3059041 h 3317534"/>
              <a:gd name="connsiteX51" fmla="*/ 462061 w 5631537"/>
              <a:gd name="connsiteY51" fmla="*/ 2973315 h 3317534"/>
              <a:gd name="connsiteX52" fmla="*/ 483492 w 5631537"/>
              <a:gd name="connsiteY52" fmla="*/ 2937596 h 3317534"/>
              <a:gd name="connsiteX53" fmla="*/ 651458 w 5631537"/>
              <a:gd name="connsiteY53" fmla="*/ 2820009 h 3317534"/>
              <a:gd name="connsiteX54" fmla="*/ 735905 w 5631537"/>
              <a:gd name="connsiteY54" fmla="*/ 2904259 h 3317534"/>
              <a:gd name="connsiteX55" fmla="*/ 769988 w 5631537"/>
              <a:gd name="connsiteY55" fmla="*/ 2889577 h 3317534"/>
              <a:gd name="connsiteX56" fmla="*/ 704357 w 5631537"/>
              <a:gd name="connsiteY56" fmla="*/ 2803656 h 3317534"/>
              <a:gd name="connsiteX57" fmla="*/ 646282 w 5631537"/>
              <a:gd name="connsiteY57" fmla="*/ 2357379 h 3317534"/>
              <a:gd name="connsiteX58" fmla="*/ 351558 w 5631537"/>
              <a:gd name="connsiteY58" fmla="*/ 2495786 h 3317534"/>
              <a:gd name="connsiteX59" fmla="*/ 324125 w 5631537"/>
              <a:gd name="connsiteY59" fmla="*/ 2596408 h 3317534"/>
              <a:gd name="connsiteX60" fmla="*/ 234680 w 5631537"/>
              <a:gd name="connsiteY60" fmla="*/ 2607173 h 3317534"/>
              <a:gd name="connsiteX61" fmla="*/ 205593 w 5631537"/>
              <a:gd name="connsiteY61" fmla="*/ 2644959 h 3317534"/>
              <a:gd name="connsiteX62" fmla="*/ 24225 w 5631537"/>
              <a:gd name="connsiteY62" fmla="*/ 2675187 h 3317534"/>
              <a:gd name="connsiteX63" fmla="*/ 7970 w 5631537"/>
              <a:gd name="connsiteY63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628998 w 5631537"/>
              <a:gd name="connsiteY19" fmla="*/ 65809 h 3317534"/>
              <a:gd name="connsiteX20" fmla="*/ 3004901 w 5631537"/>
              <a:gd name="connsiteY20" fmla="*/ 919891 h 3317534"/>
              <a:gd name="connsiteX21" fmla="*/ 3479438 w 5631537"/>
              <a:gd name="connsiteY21" fmla="*/ 1067095 h 3317534"/>
              <a:gd name="connsiteX22" fmla="*/ 3681825 w 5631537"/>
              <a:gd name="connsiteY22" fmla="*/ 1496291 h 3317534"/>
              <a:gd name="connsiteX23" fmla="*/ 3848492 w 5631537"/>
              <a:gd name="connsiteY23" fmla="*/ 1477969 h 3317534"/>
              <a:gd name="connsiteX24" fmla="*/ 3717957 w 5631537"/>
              <a:gd name="connsiteY24" fmla="*/ 1003529 h 3317534"/>
              <a:gd name="connsiteX25" fmla="*/ 4011126 w 5631537"/>
              <a:gd name="connsiteY25" fmla="*/ 850008 h 3317534"/>
              <a:gd name="connsiteX26" fmla="*/ 4059676 w 5631537"/>
              <a:gd name="connsiteY26" fmla="*/ 899286 h 3317534"/>
              <a:gd name="connsiteX27" fmla="*/ 4106160 w 5631537"/>
              <a:gd name="connsiteY27" fmla="*/ 807874 h 3317534"/>
              <a:gd name="connsiteX28" fmla="*/ 5344370 w 5631537"/>
              <a:gd name="connsiteY28" fmla="*/ 476092 h 3317534"/>
              <a:gd name="connsiteX29" fmla="*/ 5555967 w 5631537"/>
              <a:gd name="connsiteY29" fmla="*/ 423193 h 3317534"/>
              <a:gd name="connsiteX30" fmla="*/ 5555967 w 5631537"/>
              <a:gd name="connsiteY30" fmla="*/ 476092 h 3317534"/>
              <a:gd name="connsiteX31" fmla="*/ 5344370 w 5631537"/>
              <a:gd name="connsiteY31" fmla="*/ 929514 h 3317534"/>
              <a:gd name="connsiteX32" fmla="*/ 5061966 w 5631537"/>
              <a:gd name="connsiteY32" fmla="*/ 1837184 h 3317534"/>
              <a:gd name="connsiteX33" fmla="*/ 5004304 w 5631537"/>
              <a:gd name="connsiteY33" fmla="*/ 2395577 h 3317534"/>
              <a:gd name="connsiteX34" fmla="*/ 4981633 w 5631537"/>
              <a:gd name="connsiteY34" fmla="*/ 3317534 h 3317534"/>
              <a:gd name="connsiteX35" fmla="*/ 5627188 w 5631537"/>
              <a:gd name="connsiteY35" fmla="*/ 3315566 h 3317534"/>
              <a:gd name="connsiteX36" fmla="*/ 5631537 w 5631537"/>
              <a:gd name="connsiteY36" fmla="*/ 0 h 3317534"/>
              <a:gd name="connsiteX37" fmla="*/ 1467617 w 5631537"/>
              <a:gd name="connsiteY37" fmla="*/ 0 h 3317534"/>
              <a:gd name="connsiteX38" fmla="*/ 1248463 w 5631537"/>
              <a:gd name="connsiteY38" fmla="*/ 136026 h 3317534"/>
              <a:gd name="connsiteX39" fmla="*/ 969267 w 5631537"/>
              <a:gd name="connsiteY39" fmla="*/ 639966 h 3317534"/>
              <a:gd name="connsiteX40" fmla="*/ 971648 w 5631537"/>
              <a:gd name="connsiteY40" fmla="*/ 1216681 h 3317534"/>
              <a:gd name="connsiteX41" fmla="*/ 620502 w 5631537"/>
              <a:gd name="connsiteY41" fmla="*/ 1230555 h 3317534"/>
              <a:gd name="connsiteX42" fmla="*/ 433130 w 5631537"/>
              <a:gd name="connsiteY42" fmla="*/ 1629936 h 3317534"/>
              <a:gd name="connsiteX43" fmla="*/ 273942 w 5631537"/>
              <a:gd name="connsiteY43" fmla="*/ 1796978 h 3317534"/>
              <a:gd name="connsiteX44" fmla="*/ 103298 w 5631537"/>
              <a:gd name="connsiteY44" fmla="*/ 1858930 h 3317534"/>
              <a:gd name="connsiteX45" fmla="*/ 0 w 5631537"/>
              <a:gd name="connsiteY45" fmla="*/ 1875697 h 3317534"/>
              <a:gd name="connsiteX46" fmla="*/ 9111 w 5631537"/>
              <a:gd name="connsiteY46" fmla="*/ 3185856 h 3317534"/>
              <a:gd name="connsiteX47" fmla="*/ 80745 w 5631537"/>
              <a:gd name="connsiteY47" fmla="*/ 3166609 h 3317534"/>
              <a:gd name="connsiteX48" fmla="*/ 92967 w 5631537"/>
              <a:gd name="connsiteY48" fmla="*/ 3085234 h 3317534"/>
              <a:gd name="connsiteX49" fmla="*/ 285849 w 5631537"/>
              <a:gd name="connsiteY49" fmla="*/ 3059041 h 3317534"/>
              <a:gd name="connsiteX50" fmla="*/ 462061 w 5631537"/>
              <a:gd name="connsiteY50" fmla="*/ 2973315 h 3317534"/>
              <a:gd name="connsiteX51" fmla="*/ 483492 w 5631537"/>
              <a:gd name="connsiteY51" fmla="*/ 2937596 h 3317534"/>
              <a:gd name="connsiteX52" fmla="*/ 651458 w 5631537"/>
              <a:gd name="connsiteY52" fmla="*/ 2820009 h 3317534"/>
              <a:gd name="connsiteX53" fmla="*/ 735905 w 5631537"/>
              <a:gd name="connsiteY53" fmla="*/ 2904259 h 3317534"/>
              <a:gd name="connsiteX54" fmla="*/ 769988 w 5631537"/>
              <a:gd name="connsiteY54" fmla="*/ 2889577 h 3317534"/>
              <a:gd name="connsiteX55" fmla="*/ 704357 w 5631537"/>
              <a:gd name="connsiteY55" fmla="*/ 2803656 h 3317534"/>
              <a:gd name="connsiteX56" fmla="*/ 646282 w 5631537"/>
              <a:gd name="connsiteY56" fmla="*/ 2357379 h 3317534"/>
              <a:gd name="connsiteX57" fmla="*/ 351558 w 5631537"/>
              <a:gd name="connsiteY57" fmla="*/ 2495786 h 3317534"/>
              <a:gd name="connsiteX58" fmla="*/ 324125 w 5631537"/>
              <a:gd name="connsiteY58" fmla="*/ 2596408 h 3317534"/>
              <a:gd name="connsiteX59" fmla="*/ 234680 w 5631537"/>
              <a:gd name="connsiteY59" fmla="*/ 2607173 h 3317534"/>
              <a:gd name="connsiteX60" fmla="*/ 205593 w 5631537"/>
              <a:gd name="connsiteY60" fmla="*/ 2644959 h 3317534"/>
              <a:gd name="connsiteX61" fmla="*/ 24225 w 5631537"/>
              <a:gd name="connsiteY61" fmla="*/ 2675187 h 3317534"/>
              <a:gd name="connsiteX62" fmla="*/ 7970 w 5631537"/>
              <a:gd name="connsiteY6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820831 w 5631537"/>
              <a:gd name="connsiteY19" fmla="*/ 740419 h 3317534"/>
              <a:gd name="connsiteX20" fmla="*/ 3004901 w 5631537"/>
              <a:gd name="connsiteY20" fmla="*/ 919891 h 3317534"/>
              <a:gd name="connsiteX21" fmla="*/ 3479438 w 5631537"/>
              <a:gd name="connsiteY21" fmla="*/ 1067095 h 3317534"/>
              <a:gd name="connsiteX22" fmla="*/ 3681825 w 5631537"/>
              <a:gd name="connsiteY22" fmla="*/ 1496291 h 3317534"/>
              <a:gd name="connsiteX23" fmla="*/ 3848492 w 5631537"/>
              <a:gd name="connsiteY23" fmla="*/ 1477969 h 3317534"/>
              <a:gd name="connsiteX24" fmla="*/ 3717957 w 5631537"/>
              <a:gd name="connsiteY24" fmla="*/ 1003529 h 3317534"/>
              <a:gd name="connsiteX25" fmla="*/ 4011126 w 5631537"/>
              <a:gd name="connsiteY25" fmla="*/ 850008 h 3317534"/>
              <a:gd name="connsiteX26" fmla="*/ 4059676 w 5631537"/>
              <a:gd name="connsiteY26" fmla="*/ 899286 h 3317534"/>
              <a:gd name="connsiteX27" fmla="*/ 4106160 w 5631537"/>
              <a:gd name="connsiteY27" fmla="*/ 807874 h 3317534"/>
              <a:gd name="connsiteX28" fmla="*/ 5344370 w 5631537"/>
              <a:gd name="connsiteY28" fmla="*/ 476092 h 3317534"/>
              <a:gd name="connsiteX29" fmla="*/ 5555967 w 5631537"/>
              <a:gd name="connsiteY29" fmla="*/ 423193 h 3317534"/>
              <a:gd name="connsiteX30" fmla="*/ 5555967 w 5631537"/>
              <a:gd name="connsiteY30" fmla="*/ 476092 h 3317534"/>
              <a:gd name="connsiteX31" fmla="*/ 5344370 w 5631537"/>
              <a:gd name="connsiteY31" fmla="*/ 929514 h 3317534"/>
              <a:gd name="connsiteX32" fmla="*/ 5061966 w 5631537"/>
              <a:gd name="connsiteY32" fmla="*/ 1837184 h 3317534"/>
              <a:gd name="connsiteX33" fmla="*/ 5004304 w 5631537"/>
              <a:gd name="connsiteY33" fmla="*/ 2395577 h 3317534"/>
              <a:gd name="connsiteX34" fmla="*/ 4981633 w 5631537"/>
              <a:gd name="connsiteY34" fmla="*/ 3317534 h 3317534"/>
              <a:gd name="connsiteX35" fmla="*/ 5627188 w 5631537"/>
              <a:gd name="connsiteY35" fmla="*/ 3315566 h 3317534"/>
              <a:gd name="connsiteX36" fmla="*/ 5631537 w 5631537"/>
              <a:gd name="connsiteY36" fmla="*/ 0 h 3317534"/>
              <a:gd name="connsiteX37" fmla="*/ 1467617 w 5631537"/>
              <a:gd name="connsiteY37" fmla="*/ 0 h 3317534"/>
              <a:gd name="connsiteX38" fmla="*/ 1248463 w 5631537"/>
              <a:gd name="connsiteY38" fmla="*/ 136026 h 3317534"/>
              <a:gd name="connsiteX39" fmla="*/ 969267 w 5631537"/>
              <a:gd name="connsiteY39" fmla="*/ 639966 h 3317534"/>
              <a:gd name="connsiteX40" fmla="*/ 971648 w 5631537"/>
              <a:gd name="connsiteY40" fmla="*/ 1216681 h 3317534"/>
              <a:gd name="connsiteX41" fmla="*/ 620502 w 5631537"/>
              <a:gd name="connsiteY41" fmla="*/ 1230555 h 3317534"/>
              <a:gd name="connsiteX42" fmla="*/ 433130 w 5631537"/>
              <a:gd name="connsiteY42" fmla="*/ 1629936 h 3317534"/>
              <a:gd name="connsiteX43" fmla="*/ 273942 w 5631537"/>
              <a:gd name="connsiteY43" fmla="*/ 1796978 h 3317534"/>
              <a:gd name="connsiteX44" fmla="*/ 103298 w 5631537"/>
              <a:gd name="connsiteY44" fmla="*/ 1858930 h 3317534"/>
              <a:gd name="connsiteX45" fmla="*/ 0 w 5631537"/>
              <a:gd name="connsiteY45" fmla="*/ 1875697 h 3317534"/>
              <a:gd name="connsiteX46" fmla="*/ 9111 w 5631537"/>
              <a:gd name="connsiteY46" fmla="*/ 3185856 h 3317534"/>
              <a:gd name="connsiteX47" fmla="*/ 80745 w 5631537"/>
              <a:gd name="connsiteY47" fmla="*/ 3166609 h 3317534"/>
              <a:gd name="connsiteX48" fmla="*/ 92967 w 5631537"/>
              <a:gd name="connsiteY48" fmla="*/ 3085234 h 3317534"/>
              <a:gd name="connsiteX49" fmla="*/ 285849 w 5631537"/>
              <a:gd name="connsiteY49" fmla="*/ 3059041 h 3317534"/>
              <a:gd name="connsiteX50" fmla="*/ 462061 w 5631537"/>
              <a:gd name="connsiteY50" fmla="*/ 2973315 h 3317534"/>
              <a:gd name="connsiteX51" fmla="*/ 483492 w 5631537"/>
              <a:gd name="connsiteY51" fmla="*/ 2937596 h 3317534"/>
              <a:gd name="connsiteX52" fmla="*/ 651458 w 5631537"/>
              <a:gd name="connsiteY52" fmla="*/ 2820009 h 3317534"/>
              <a:gd name="connsiteX53" fmla="*/ 735905 w 5631537"/>
              <a:gd name="connsiteY53" fmla="*/ 2904259 h 3317534"/>
              <a:gd name="connsiteX54" fmla="*/ 769988 w 5631537"/>
              <a:gd name="connsiteY54" fmla="*/ 2889577 h 3317534"/>
              <a:gd name="connsiteX55" fmla="*/ 704357 w 5631537"/>
              <a:gd name="connsiteY55" fmla="*/ 2803656 h 3317534"/>
              <a:gd name="connsiteX56" fmla="*/ 646282 w 5631537"/>
              <a:gd name="connsiteY56" fmla="*/ 2357379 h 3317534"/>
              <a:gd name="connsiteX57" fmla="*/ 351558 w 5631537"/>
              <a:gd name="connsiteY57" fmla="*/ 2495786 h 3317534"/>
              <a:gd name="connsiteX58" fmla="*/ 324125 w 5631537"/>
              <a:gd name="connsiteY58" fmla="*/ 2596408 h 3317534"/>
              <a:gd name="connsiteX59" fmla="*/ 234680 w 5631537"/>
              <a:gd name="connsiteY59" fmla="*/ 2607173 h 3317534"/>
              <a:gd name="connsiteX60" fmla="*/ 205593 w 5631537"/>
              <a:gd name="connsiteY60" fmla="*/ 2644959 h 3317534"/>
              <a:gd name="connsiteX61" fmla="*/ 24225 w 5631537"/>
              <a:gd name="connsiteY61" fmla="*/ 2675187 h 3317534"/>
              <a:gd name="connsiteX62" fmla="*/ 7970 w 5631537"/>
              <a:gd name="connsiteY6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76598 w 5631537"/>
              <a:gd name="connsiteY18" fmla="*/ 70571 h 3317534"/>
              <a:gd name="connsiteX19" fmla="*/ 2820831 w 5631537"/>
              <a:gd name="connsiteY19" fmla="*/ 740419 h 3317534"/>
              <a:gd name="connsiteX20" fmla="*/ 3094422 w 5631537"/>
              <a:gd name="connsiteY20" fmla="*/ 862342 h 3317534"/>
              <a:gd name="connsiteX21" fmla="*/ 3479438 w 5631537"/>
              <a:gd name="connsiteY21" fmla="*/ 1067095 h 3317534"/>
              <a:gd name="connsiteX22" fmla="*/ 3681825 w 5631537"/>
              <a:gd name="connsiteY22" fmla="*/ 1496291 h 3317534"/>
              <a:gd name="connsiteX23" fmla="*/ 3848492 w 5631537"/>
              <a:gd name="connsiteY23" fmla="*/ 1477969 h 3317534"/>
              <a:gd name="connsiteX24" fmla="*/ 3717957 w 5631537"/>
              <a:gd name="connsiteY24" fmla="*/ 1003529 h 3317534"/>
              <a:gd name="connsiteX25" fmla="*/ 4011126 w 5631537"/>
              <a:gd name="connsiteY25" fmla="*/ 850008 h 3317534"/>
              <a:gd name="connsiteX26" fmla="*/ 4059676 w 5631537"/>
              <a:gd name="connsiteY26" fmla="*/ 899286 h 3317534"/>
              <a:gd name="connsiteX27" fmla="*/ 4106160 w 5631537"/>
              <a:gd name="connsiteY27" fmla="*/ 807874 h 3317534"/>
              <a:gd name="connsiteX28" fmla="*/ 5344370 w 5631537"/>
              <a:gd name="connsiteY28" fmla="*/ 476092 h 3317534"/>
              <a:gd name="connsiteX29" fmla="*/ 5555967 w 5631537"/>
              <a:gd name="connsiteY29" fmla="*/ 423193 h 3317534"/>
              <a:gd name="connsiteX30" fmla="*/ 5555967 w 5631537"/>
              <a:gd name="connsiteY30" fmla="*/ 476092 h 3317534"/>
              <a:gd name="connsiteX31" fmla="*/ 5344370 w 5631537"/>
              <a:gd name="connsiteY31" fmla="*/ 929514 h 3317534"/>
              <a:gd name="connsiteX32" fmla="*/ 5061966 w 5631537"/>
              <a:gd name="connsiteY32" fmla="*/ 1837184 h 3317534"/>
              <a:gd name="connsiteX33" fmla="*/ 5004304 w 5631537"/>
              <a:gd name="connsiteY33" fmla="*/ 2395577 h 3317534"/>
              <a:gd name="connsiteX34" fmla="*/ 4981633 w 5631537"/>
              <a:gd name="connsiteY34" fmla="*/ 3317534 h 3317534"/>
              <a:gd name="connsiteX35" fmla="*/ 5627188 w 5631537"/>
              <a:gd name="connsiteY35" fmla="*/ 3315566 h 3317534"/>
              <a:gd name="connsiteX36" fmla="*/ 5631537 w 5631537"/>
              <a:gd name="connsiteY36" fmla="*/ 0 h 3317534"/>
              <a:gd name="connsiteX37" fmla="*/ 1467617 w 5631537"/>
              <a:gd name="connsiteY37" fmla="*/ 0 h 3317534"/>
              <a:gd name="connsiteX38" fmla="*/ 1248463 w 5631537"/>
              <a:gd name="connsiteY38" fmla="*/ 136026 h 3317534"/>
              <a:gd name="connsiteX39" fmla="*/ 969267 w 5631537"/>
              <a:gd name="connsiteY39" fmla="*/ 639966 h 3317534"/>
              <a:gd name="connsiteX40" fmla="*/ 971648 w 5631537"/>
              <a:gd name="connsiteY40" fmla="*/ 1216681 h 3317534"/>
              <a:gd name="connsiteX41" fmla="*/ 620502 w 5631537"/>
              <a:gd name="connsiteY41" fmla="*/ 1230555 h 3317534"/>
              <a:gd name="connsiteX42" fmla="*/ 433130 w 5631537"/>
              <a:gd name="connsiteY42" fmla="*/ 1629936 h 3317534"/>
              <a:gd name="connsiteX43" fmla="*/ 273942 w 5631537"/>
              <a:gd name="connsiteY43" fmla="*/ 1796978 h 3317534"/>
              <a:gd name="connsiteX44" fmla="*/ 103298 w 5631537"/>
              <a:gd name="connsiteY44" fmla="*/ 1858930 h 3317534"/>
              <a:gd name="connsiteX45" fmla="*/ 0 w 5631537"/>
              <a:gd name="connsiteY45" fmla="*/ 1875697 h 3317534"/>
              <a:gd name="connsiteX46" fmla="*/ 9111 w 5631537"/>
              <a:gd name="connsiteY46" fmla="*/ 3185856 h 3317534"/>
              <a:gd name="connsiteX47" fmla="*/ 80745 w 5631537"/>
              <a:gd name="connsiteY47" fmla="*/ 3166609 h 3317534"/>
              <a:gd name="connsiteX48" fmla="*/ 92967 w 5631537"/>
              <a:gd name="connsiteY48" fmla="*/ 3085234 h 3317534"/>
              <a:gd name="connsiteX49" fmla="*/ 285849 w 5631537"/>
              <a:gd name="connsiteY49" fmla="*/ 3059041 h 3317534"/>
              <a:gd name="connsiteX50" fmla="*/ 462061 w 5631537"/>
              <a:gd name="connsiteY50" fmla="*/ 2973315 h 3317534"/>
              <a:gd name="connsiteX51" fmla="*/ 483492 w 5631537"/>
              <a:gd name="connsiteY51" fmla="*/ 2937596 h 3317534"/>
              <a:gd name="connsiteX52" fmla="*/ 651458 w 5631537"/>
              <a:gd name="connsiteY52" fmla="*/ 2820009 h 3317534"/>
              <a:gd name="connsiteX53" fmla="*/ 735905 w 5631537"/>
              <a:gd name="connsiteY53" fmla="*/ 2904259 h 3317534"/>
              <a:gd name="connsiteX54" fmla="*/ 769988 w 5631537"/>
              <a:gd name="connsiteY54" fmla="*/ 2889577 h 3317534"/>
              <a:gd name="connsiteX55" fmla="*/ 704357 w 5631537"/>
              <a:gd name="connsiteY55" fmla="*/ 2803656 h 3317534"/>
              <a:gd name="connsiteX56" fmla="*/ 646282 w 5631537"/>
              <a:gd name="connsiteY56" fmla="*/ 2357379 h 3317534"/>
              <a:gd name="connsiteX57" fmla="*/ 351558 w 5631537"/>
              <a:gd name="connsiteY57" fmla="*/ 2495786 h 3317534"/>
              <a:gd name="connsiteX58" fmla="*/ 324125 w 5631537"/>
              <a:gd name="connsiteY58" fmla="*/ 2596408 h 3317534"/>
              <a:gd name="connsiteX59" fmla="*/ 234680 w 5631537"/>
              <a:gd name="connsiteY59" fmla="*/ 2607173 h 3317534"/>
              <a:gd name="connsiteX60" fmla="*/ 205593 w 5631537"/>
              <a:gd name="connsiteY60" fmla="*/ 2644959 h 3317534"/>
              <a:gd name="connsiteX61" fmla="*/ 24225 w 5631537"/>
              <a:gd name="connsiteY61" fmla="*/ 2675187 h 3317534"/>
              <a:gd name="connsiteX62" fmla="*/ 7970 w 5631537"/>
              <a:gd name="connsiteY6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376585 w 5631537"/>
              <a:gd name="connsiteY17" fmla="*/ 111053 h 3317534"/>
              <a:gd name="connsiteX18" fmla="*/ 2457415 w 5631537"/>
              <a:gd name="connsiteY18" fmla="*/ 588518 h 3317534"/>
              <a:gd name="connsiteX19" fmla="*/ 2820831 w 5631537"/>
              <a:gd name="connsiteY19" fmla="*/ 740419 h 3317534"/>
              <a:gd name="connsiteX20" fmla="*/ 3094422 w 5631537"/>
              <a:gd name="connsiteY20" fmla="*/ 862342 h 3317534"/>
              <a:gd name="connsiteX21" fmla="*/ 3479438 w 5631537"/>
              <a:gd name="connsiteY21" fmla="*/ 1067095 h 3317534"/>
              <a:gd name="connsiteX22" fmla="*/ 3681825 w 5631537"/>
              <a:gd name="connsiteY22" fmla="*/ 1496291 h 3317534"/>
              <a:gd name="connsiteX23" fmla="*/ 3848492 w 5631537"/>
              <a:gd name="connsiteY23" fmla="*/ 1477969 h 3317534"/>
              <a:gd name="connsiteX24" fmla="*/ 3717957 w 5631537"/>
              <a:gd name="connsiteY24" fmla="*/ 1003529 h 3317534"/>
              <a:gd name="connsiteX25" fmla="*/ 4011126 w 5631537"/>
              <a:gd name="connsiteY25" fmla="*/ 850008 h 3317534"/>
              <a:gd name="connsiteX26" fmla="*/ 4059676 w 5631537"/>
              <a:gd name="connsiteY26" fmla="*/ 899286 h 3317534"/>
              <a:gd name="connsiteX27" fmla="*/ 4106160 w 5631537"/>
              <a:gd name="connsiteY27" fmla="*/ 807874 h 3317534"/>
              <a:gd name="connsiteX28" fmla="*/ 5344370 w 5631537"/>
              <a:gd name="connsiteY28" fmla="*/ 476092 h 3317534"/>
              <a:gd name="connsiteX29" fmla="*/ 5555967 w 5631537"/>
              <a:gd name="connsiteY29" fmla="*/ 423193 h 3317534"/>
              <a:gd name="connsiteX30" fmla="*/ 5555967 w 5631537"/>
              <a:gd name="connsiteY30" fmla="*/ 476092 h 3317534"/>
              <a:gd name="connsiteX31" fmla="*/ 5344370 w 5631537"/>
              <a:gd name="connsiteY31" fmla="*/ 929514 h 3317534"/>
              <a:gd name="connsiteX32" fmla="*/ 5061966 w 5631537"/>
              <a:gd name="connsiteY32" fmla="*/ 1837184 h 3317534"/>
              <a:gd name="connsiteX33" fmla="*/ 5004304 w 5631537"/>
              <a:gd name="connsiteY33" fmla="*/ 2395577 h 3317534"/>
              <a:gd name="connsiteX34" fmla="*/ 4981633 w 5631537"/>
              <a:gd name="connsiteY34" fmla="*/ 3317534 h 3317534"/>
              <a:gd name="connsiteX35" fmla="*/ 5627188 w 5631537"/>
              <a:gd name="connsiteY35" fmla="*/ 3315566 h 3317534"/>
              <a:gd name="connsiteX36" fmla="*/ 5631537 w 5631537"/>
              <a:gd name="connsiteY36" fmla="*/ 0 h 3317534"/>
              <a:gd name="connsiteX37" fmla="*/ 1467617 w 5631537"/>
              <a:gd name="connsiteY37" fmla="*/ 0 h 3317534"/>
              <a:gd name="connsiteX38" fmla="*/ 1248463 w 5631537"/>
              <a:gd name="connsiteY38" fmla="*/ 136026 h 3317534"/>
              <a:gd name="connsiteX39" fmla="*/ 969267 w 5631537"/>
              <a:gd name="connsiteY39" fmla="*/ 639966 h 3317534"/>
              <a:gd name="connsiteX40" fmla="*/ 971648 w 5631537"/>
              <a:gd name="connsiteY40" fmla="*/ 1216681 h 3317534"/>
              <a:gd name="connsiteX41" fmla="*/ 620502 w 5631537"/>
              <a:gd name="connsiteY41" fmla="*/ 1230555 h 3317534"/>
              <a:gd name="connsiteX42" fmla="*/ 433130 w 5631537"/>
              <a:gd name="connsiteY42" fmla="*/ 1629936 h 3317534"/>
              <a:gd name="connsiteX43" fmla="*/ 273942 w 5631537"/>
              <a:gd name="connsiteY43" fmla="*/ 1796978 h 3317534"/>
              <a:gd name="connsiteX44" fmla="*/ 103298 w 5631537"/>
              <a:gd name="connsiteY44" fmla="*/ 1858930 h 3317534"/>
              <a:gd name="connsiteX45" fmla="*/ 0 w 5631537"/>
              <a:gd name="connsiteY45" fmla="*/ 1875697 h 3317534"/>
              <a:gd name="connsiteX46" fmla="*/ 9111 w 5631537"/>
              <a:gd name="connsiteY46" fmla="*/ 3185856 h 3317534"/>
              <a:gd name="connsiteX47" fmla="*/ 80745 w 5631537"/>
              <a:gd name="connsiteY47" fmla="*/ 3166609 h 3317534"/>
              <a:gd name="connsiteX48" fmla="*/ 92967 w 5631537"/>
              <a:gd name="connsiteY48" fmla="*/ 3085234 h 3317534"/>
              <a:gd name="connsiteX49" fmla="*/ 285849 w 5631537"/>
              <a:gd name="connsiteY49" fmla="*/ 3059041 h 3317534"/>
              <a:gd name="connsiteX50" fmla="*/ 462061 w 5631537"/>
              <a:gd name="connsiteY50" fmla="*/ 2973315 h 3317534"/>
              <a:gd name="connsiteX51" fmla="*/ 483492 w 5631537"/>
              <a:gd name="connsiteY51" fmla="*/ 2937596 h 3317534"/>
              <a:gd name="connsiteX52" fmla="*/ 651458 w 5631537"/>
              <a:gd name="connsiteY52" fmla="*/ 2820009 h 3317534"/>
              <a:gd name="connsiteX53" fmla="*/ 735905 w 5631537"/>
              <a:gd name="connsiteY53" fmla="*/ 2904259 h 3317534"/>
              <a:gd name="connsiteX54" fmla="*/ 769988 w 5631537"/>
              <a:gd name="connsiteY54" fmla="*/ 2889577 h 3317534"/>
              <a:gd name="connsiteX55" fmla="*/ 704357 w 5631537"/>
              <a:gd name="connsiteY55" fmla="*/ 2803656 h 3317534"/>
              <a:gd name="connsiteX56" fmla="*/ 646282 w 5631537"/>
              <a:gd name="connsiteY56" fmla="*/ 2357379 h 3317534"/>
              <a:gd name="connsiteX57" fmla="*/ 351558 w 5631537"/>
              <a:gd name="connsiteY57" fmla="*/ 2495786 h 3317534"/>
              <a:gd name="connsiteX58" fmla="*/ 324125 w 5631537"/>
              <a:gd name="connsiteY58" fmla="*/ 2596408 h 3317534"/>
              <a:gd name="connsiteX59" fmla="*/ 234680 w 5631537"/>
              <a:gd name="connsiteY59" fmla="*/ 2607173 h 3317534"/>
              <a:gd name="connsiteX60" fmla="*/ 205593 w 5631537"/>
              <a:gd name="connsiteY60" fmla="*/ 2644959 h 3317534"/>
              <a:gd name="connsiteX61" fmla="*/ 24225 w 5631537"/>
              <a:gd name="connsiteY61" fmla="*/ 2675187 h 3317534"/>
              <a:gd name="connsiteX62" fmla="*/ 7970 w 5631537"/>
              <a:gd name="connsiteY6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479438 w 5631537"/>
              <a:gd name="connsiteY20" fmla="*/ 1067095 h 3317534"/>
              <a:gd name="connsiteX21" fmla="*/ 3681825 w 5631537"/>
              <a:gd name="connsiteY21" fmla="*/ 1496291 h 3317534"/>
              <a:gd name="connsiteX22" fmla="*/ 3848492 w 5631537"/>
              <a:gd name="connsiteY22" fmla="*/ 1477969 h 3317534"/>
              <a:gd name="connsiteX23" fmla="*/ 3717957 w 5631537"/>
              <a:gd name="connsiteY23" fmla="*/ 1003529 h 3317534"/>
              <a:gd name="connsiteX24" fmla="*/ 4011126 w 5631537"/>
              <a:gd name="connsiteY24" fmla="*/ 850008 h 3317534"/>
              <a:gd name="connsiteX25" fmla="*/ 4059676 w 5631537"/>
              <a:gd name="connsiteY25" fmla="*/ 899286 h 3317534"/>
              <a:gd name="connsiteX26" fmla="*/ 4106160 w 5631537"/>
              <a:gd name="connsiteY26" fmla="*/ 807874 h 3317534"/>
              <a:gd name="connsiteX27" fmla="*/ 5344370 w 5631537"/>
              <a:gd name="connsiteY27" fmla="*/ 476092 h 3317534"/>
              <a:gd name="connsiteX28" fmla="*/ 5555967 w 5631537"/>
              <a:gd name="connsiteY28" fmla="*/ 423193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81825 w 5631537"/>
              <a:gd name="connsiteY21" fmla="*/ 1496291 h 3317534"/>
              <a:gd name="connsiteX22" fmla="*/ 3848492 w 5631537"/>
              <a:gd name="connsiteY22" fmla="*/ 1477969 h 3317534"/>
              <a:gd name="connsiteX23" fmla="*/ 3717957 w 5631537"/>
              <a:gd name="connsiteY23" fmla="*/ 1003529 h 3317534"/>
              <a:gd name="connsiteX24" fmla="*/ 4011126 w 5631537"/>
              <a:gd name="connsiteY24" fmla="*/ 850008 h 3317534"/>
              <a:gd name="connsiteX25" fmla="*/ 4059676 w 5631537"/>
              <a:gd name="connsiteY25" fmla="*/ 899286 h 3317534"/>
              <a:gd name="connsiteX26" fmla="*/ 4106160 w 5631537"/>
              <a:gd name="connsiteY26" fmla="*/ 807874 h 3317534"/>
              <a:gd name="connsiteX27" fmla="*/ 5344370 w 5631537"/>
              <a:gd name="connsiteY27" fmla="*/ 476092 h 3317534"/>
              <a:gd name="connsiteX28" fmla="*/ 5555967 w 5631537"/>
              <a:gd name="connsiteY28" fmla="*/ 423193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848492 w 5631537"/>
              <a:gd name="connsiteY22" fmla="*/ 1477969 h 3317534"/>
              <a:gd name="connsiteX23" fmla="*/ 3717957 w 5631537"/>
              <a:gd name="connsiteY23" fmla="*/ 1003529 h 3317534"/>
              <a:gd name="connsiteX24" fmla="*/ 4011126 w 5631537"/>
              <a:gd name="connsiteY24" fmla="*/ 850008 h 3317534"/>
              <a:gd name="connsiteX25" fmla="*/ 4059676 w 5631537"/>
              <a:gd name="connsiteY25" fmla="*/ 899286 h 3317534"/>
              <a:gd name="connsiteX26" fmla="*/ 4106160 w 5631537"/>
              <a:gd name="connsiteY26" fmla="*/ 807874 h 3317534"/>
              <a:gd name="connsiteX27" fmla="*/ 5344370 w 5631537"/>
              <a:gd name="connsiteY27" fmla="*/ 476092 h 3317534"/>
              <a:gd name="connsiteX28" fmla="*/ 5555967 w 5631537"/>
              <a:gd name="connsiteY28" fmla="*/ 423193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848492 w 5631537"/>
              <a:gd name="connsiteY22" fmla="*/ 1477969 h 3317534"/>
              <a:gd name="connsiteX23" fmla="*/ 4376581 w 5631537"/>
              <a:gd name="connsiteY23" fmla="*/ 1281685 h 3317534"/>
              <a:gd name="connsiteX24" fmla="*/ 4011126 w 5631537"/>
              <a:gd name="connsiteY24" fmla="*/ 850008 h 3317534"/>
              <a:gd name="connsiteX25" fmla="*/ 4059676 w 5631537"/>
              <a:gd name="connsiteY25" fmla="*/ 899286 h 3317534"/>
              <a:gd name="connsiteX26" fmla="*/ 4106160 w 5631537"/>
              <a:gd name="connsiteY26" fmla="*/ 807874 h 3317534"/>
              <a:gd name="connsiteX27" fmla="*/ 5344370 w 5631537"/>
              <a:gd name="connsiteY27" fmla="*/ 476092 h 3317534"/>
              <a:gd name="connsiteX28" fmla="*/ 5555967 w 5631537"/>
              <a:gd name="connsiteY28" fmla="*/ 423193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376581 w 5631537"/>
              <a:gd name="connsiteY23" fmla="*/ 1281685 h 3317534"/>
              <a:gd name="connsiteX24" fmla="*/ 4011126 w 5631537"/>
              <a:gd name="connsiteY24" fmla="*/ 850008 h 3317534"/>
              <a:gd name="connsiteX25" fmla="*/ 4059676 w 5631537"/>
              <a:gd name="connsiteY25" fmla="*/ 899286 h 3317534"/>
              <a:gd name="connsiteX26" fmla="*/ 4106160 w 5631537"/>
              <a:gd name="connsiteY26" fmla="*/ 807874 h 3317534"/>
              <a:gd name="connsiteX27" fmla="*/ 5344370 w 5631537"/>
              <a:gd name="connsiteY27" fmla="*/ 476092 h 3317534"/>
              <a:gd name="connsiteX28" fmla="*/ 5555967 w 5631537"/>
              <a:gd name="connsiteY28" fmla="*/ 423193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149580 w 5631537"/>
              <a:gd name="connsiteY23" fmla="*/ 1172980 h 3317534"/>
              <a:gd name="connsiteX24" fmla="*/ 4011126 w 5631537"/>
              <a:gd name="connsiteY24" fmla="*/ 850008 h 3317534"/>
              <a:gd name="connsiteX25" fmla="*/ 4059676 w 5631537"/>
              <a:gd name="connsiteY25" fmla="*/ 899286 h 3317534"/>
              <a:gd name="connsiteX26" fmla="*/ 4106160 w 5631537"/>
              <a:gd name="connsiteY26" fmla="*/ 807874 h 3317534"/>
              <a:gd name="connsiteX27" fmla="*/ 5344370 w 5631537"/>
              <a:gd name="connsiteY27" fmla="*/ 476092 h 3317534"/>
              <a:gd name="connsiteX28" fmla="*/ 5555967 w 5631537"/>
              <a:gd name="connsiteY28" fmla="*/ 423193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149580 w 5631537"/>
              <a:gd name="connsiteY23" fmla="*/ 1172980 h 3317534"/>
              <a:gd name="connsiteX24" fmla="*/ 4011126 w 5631537"/>
              <a:gd name="connsiteY24" fmla="*/ 1233673 h 3317534"/>
              <a:gd name="connsiteX25" fmla="*/ 4059676 w 5631537"/>
              <a:gd name="connsiteY25" fmla="*/ 899286 h 3317534"/>
              <a:gd name="connsiteX26" fmla="*/ 4106160 w 5631537"/>
              <a:gd name="connsiteY26" fmla="*/ 807874 h 3317534"/>
              <a:gd name="connsiteX27" fmla="*/ 5344370 w 5631537"/>
              <a:gd name="connsiteY27" fmla="*/ 476092 h 3317534"/>
              <a:gd name="connsiteX28" fmla="*/ 5555967 w 5631537"/>
              <a:gd name="connsiteY28" fmla="*/ 423193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149580 w 5631537"/>
              <a:gd name="connsiteY23" fmla="*/ 1172980 h 3317534"/>
              <a:gd name="connsiteX24" fmla="*/ 4011126 w 5631537"/>
              <a:gd name="connsiteY24" fmla="*/ 1233673 h 3317534"/>
              <a:gd name="connsiteX25" fmla="*/ 3864647 w 5631537"/>
              <a:gd name="connsiteY25" fmla="*/ 1318119 h 3317534"/>
              <a:gd name="connsiteX26" fmla="*/ 4106160 w 5631537"/>
              <a:gd name="connsiteY26" fmla="*/ 807874 h 3317534"/>
              <a:gd name="connsiteX27" fmla="*/ 5344370 w 5631537"/>
              <a:gd name="connsiteY27" fmla="*/ 476092 h 3317534"/>
              <a:gd name="connsiteX28" fmla="*/ 5555967 w 5631537"/>
              <a:gd name="connsiteY28" fmla="*/ 423193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149580 w 5631537"/>
              <a:gd name="connsiteY23" fmla="*/ 1172980 h 3317534"/>
              <a:gd name="connsiteX24" fmla="*/ 4011126 w 5631537"/>
              <a:gd name="connsiteY24" fmla="*/ 1233673 h 3317534"/>
              <a:gd name="connsiteX25" fmla="*/ 3864647 w 5631537"/>
              <a:gd name="connsiteY25" fmla="*/ 1318119 h 3317534"/>
              <a:gd name="connsiteX26" fmla="*/ 3732087 w 5631537"/>
              <a:gd name="connsiteY26" fmla="*/ 1341807 h 3317534"/>
              <a:gd name="connsiteX27" fmla="*/ 5344370 w 5631537"/>
              <a:gd name="connsiteY27" fmla="*/ 476092 h 3317534"/>
              <a:gd name="connsiteX28" fmla="*/ 5555967 w 5631537"/>
              <a:gd name="connsiteY28" fmla="*/ 423193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149580 w 5631537"/>
              <a:gd name="connsiteY23" fmla="*/ 1172980 h 3317534"/>
              <a:gd name="connsiteX24" fmla="*/ 4011126 w 5631537"/>
              <a:gd name="connsiteY24" fmla="*/ 1233673 h 3317534"/>
              <a:gd name="connsiteX25" fmla="*/ 3864647 w 5631537"/>
              <a:gd name="connsiteY25" fmla="*/ 1318119 h 3317534"/>
              <a:gd name="connsiteX26" fmla="*/ 3732087 w 5631537"/>
              <a:gd name="connsiteY26" fmla="*/ 1341807 h 3317534"/>
              <a:gd name="connsiteX27" fmla="*/ 3653049 w 5631537"/>
              <a:gd name="connsiteY27" fmla="*/ 1454436 h 3317534"/>
              <a:gd name="connsiteX28" fmla="*/ 5555967 w 5631537"/>
              <a:gd name="connsiteY28" fmla="*/ 423193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149580 w 5631537"/>
              <a:gd name="connsiteY23" fmla="*/ 1172980 h 3317534"/>
              <a:gd name="connsiteX24" fmla="*/ 4011126 w 5631537"/>
              <a:gd name="connsiteY24" fmla="*/ 1233673 h 3317534"/>
              <a:gd name="connsiteX25" fmla="*/ 3864647 w 5631537"/>
              <a:gd name="connsiteY25" fmla="*/ 1318119 h 3317534"/>
              <a:gd name="connsiteX26" fmla="*/ 3732087 w 5631537"/>
              <a:gd name="connsiteY26" fmla="*/ 1341807 h 3317534"/>
              <a:gd name="connsiteX27" fmla="*/ 3653049 w 5631537"/>
              <a:gd name="connsiteY27" fmla="*/ 1454436 h 3317534"/>
              <a:gd name="connsiteX28" fmla="*/ 3695195 w 5631537"/>
              <a:gd name="connsiteY28" fmla="*/ 1542214 h 3317534"/>
              <a:gd name="connsiteX29" fmla="*/ 5555967 w 5631537"/>
              <a:gd name="connsiteY29" fmla="*/ 476092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149580 w 5631537"/>
              <a:gd name="connsiteY23" fmla="*/ 1172980 h 3317534"/>
              <a:gd name="connsiteX24" fmla="*/ 4011126 w 5631537"/>
              <a:gd name="connsiteY24" fmla="*/ 1233673 h 3317534"/>
              <a:gd name="connsiteX25" fmla="*/ 3864647 w 5631537"/>
              <a:gd name="connsiteY25" fmla="*/ 1318119 h 3317534"/>
              <a:gd name="connsiteX26" fmla="*/ 3732087 w 5631537"/>
              <a:gd name="connsiteY26" fmla="*/ 1341807 h 3317534"/>
              <a:gd name="connsiteX27" fmla="*/ 3653049 w 5631537"/>
              <a:gd name="connsiteY27" fmla="*/ 1454436 h 3317534"/>
              <a:gd name="connsiteX28" fmla="*/ 3695195 w 5631537"/>
              <a:gd name="connsiteY28" fmla="*/ 1542214 h 3317534"/>
              <a:gd name="connsiteX29" fmla="*/ 3775125 w 5631537"/>
              <a:gd name="connsiteY29" fmla="*/ 1575930 h 3317534"/>
              <a:gd name="connsiteX30" fmla="*/ 5344370 w 5631537"/>
              <a:gd name="connsiteY30" fmla="*/ 929514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149580 w 5631537"/>
              <a:gd name="connsiteY23" fmla="*/ 1172980 h 3317534"/>
              <a:gd name="connsiteX24" fmla="*/ 4011126 w 5631537"/>
              <a:gd name="connsiteY24" fmla="*/ 1233673 h 3317534"/>
              <a:gd name="connsiteX25" fmla="*/ 3864647 w 5631537"/>
              <a:gd name="connsiteY25" fmla="*/ 1318119 h 3317534"/>
              <a:gd name="connsiteX26" fmla="*/ 3732087 w 5631537"/>
              <a:gd name="connsiteY26" fmla="*/ 1341807 h 3317534"/>
              <a:gd name="connsiteX27" fmla="*/ 3653049 w 5631537"/>
              <a:gd name="connsiteY27" fmla="*/ 1454436 h 3317534"/>
              <a:gd name="connsiteX28" fmla="*/ 3695195 w 5631537"/>
              <a:gd name="connsiteY28" fmla="*/ 1542214 h 3317534"/>
              <a:gd name="connsiteX29" fmla="*/ 3775125 w 5631537"/>
              <a:gd name="connsiteY29" fmla="*/ 1575930 h 3317534"/>
              <a:gd name="connsiteX30" fmla="*/ 3912023 w 5631537"/>
              <a:gd name="connsiteY30" fmla="*/ 1514602 h 3317534"/>
              <a:gd name="connsiteX31" fmla="*/ 5061966 w 5631537"/>
              <a:gd name="connsiteY31" fmla="*/ 1837184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149580 w 5631537"/>
              <a:gd name="connsiteY23" fmla="*/ 1172980 h 3317534"/>
              <a:gd name="connsiteX24" fmla="*/ 4011126 w 5631537"/>
              <a:gd name="connsiteY24" fmla="*/ 1233673 h 3317534"/>
              <a:gd name="connsiteX25" fmla="*/ 3864647 w 5631537"/>
              <a:gd name="connsiteY25" fmla="*/ 1318119 h 3317534"/>
              <a:gd name="connsiteX26" fmla="*/ 3732087 w 5631537"/>
              <a:gd name="connsiteY26" fmla="*/ 1341807 h 3317534"/>
              <a:gd name="connsiteX27" fmla="*/ 3653049 w 5631537"/>
              <a:gd name="connsiteY27" fmla="*/ 1454436 h 3317534"/>
              <a:gd name="connsiteX28" fmla="*/ 3695195 w 5631537"/>
              <a:gd name="connsiteY28" fmla="*/ 1542214 h 3317534"/>
              <a:gd name="connsiteX29" fmla="*/ 3775125 w 5631537"/>
              <a:gd name="connsiteY29" fmla="*/ 1575930 h 3317534"/>
              <a:gd name="connsiteX30" fmla="*/ 3912023 w 5631537"/>
              <a:gd name="connsiteY30" fmla="*/ 1514602 h 3317534"/>
              <a:gd name="connsiteX31" fmla="*/ 4783809 w 5631537"/>
              <a:gd name="connsiteY31" fmla="*/ 1773239 h 3317534"/>
              <a:gd name="connsiteX32" fmla="*/ 5004304 w 5631537"/>
              <a:gd name="connsiteY32" fmla="*/ 2395577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215151 w 5631537"/>
              <a:gd name="connsiteY11" fmla="*/ 1212756 h 3317534"/>
              <a:gd name="connsiteX12" fmla="*/ 1326537 w 5631537"/>
              <a:gd name="connsiteY12" fmla="*/ 962708 h 3317534"/>
              <a:gd name="connsiteX13" fmla="*/ 1460369 w 5631537"/>
              <a:gd name="connsiteY13" fmla="*/ 852671 h 3317534"/>
              <a:gd name="connsiteX14" fmla="*/ 1736846 w 5631537"/>
              <a:gd name="connsiteY14" fmla="*/ 767515 h 3317534"/>
              <a:gd name="connsiteX15" fmla="*/ 1910742 w 5631537"/>
              <a:gd name="connsiteY15" fmla="*/ 558561 h 3317534"/>
              <a:gd name="connsiteX16" fmla="*/ 2258453 w 5631537"/>
              <a:gd name="connsiteY16" fmla="*/ 530869 h 3317534"/>
              <a:gd name="connsiteX17" fmla="*/ 2457415 w 5631537"/>
              <a:gd name="connsiteY17" fmla="*/ 588518 h 3317534"/>
              <a:gd name="connsiteX18" fmla="*/ 2820831 w 5631537"/>
              <a:gd name="connsiteY18" fmla="*/ 740419 h 3317534"/>
              <a:gd name="connsiteX19" fmla="*/ 3094422 w 5631537"/>
              <a:gd name="connsiteY19" fmla="*/ 862342 h 3317534"/>
              <a:gd name="connsiteX20" fmla="*/ 3262028 w 5631537"/>
              <a:gd name="connsiteY20" fmla="*/ 993560 h 3317534"/>
              <a:gd name="connsiteX21" fmla="*/ 3614684 w 5631537"/>
              <a:gd name="connsiteY21" fmla="*/ 1042289 h 3317534"/>
              <a:gd name="connsiteX22" fmla="*/ 3953999 w 5631537"/>
              <a:gd name="connsiteY22" fmla="*/ 1103896 h 3317534"/>
              <a:gd name="connsiteX23" fmla="*/ 4149580 w 5631537"/>
              <a:gd name="connsiteY23" fmla="*/ 1172980 h 3317534"/>
              <a:gd name="connsiteX24" fmla="*/ 4011126 w 5631537"/>
              <a:gd name="connsiteY24" fmla="*/ 1233673 h 3317534"/>
              <a:gd name="connsiteX25" fmla="*/ 3864647 w 5631537"/>
              <a:gd name="connsiteY25" fmla="*/ 1318119 h 3317534"/>
              <a:gd name="connsiteX26" fmla="*/ 3732087 w 5631537"/>
              <a:gd name="connsiteY26" fmla="*/ 1341807 h 3317534"/>
              <a:gd name="connsiteX27" fmla="*/ 3653049 w 5631537"/>
              <a:gd name="connsiteY27" fmla="*/ 1454436 h 3317534"/>
              <a:gd name="connsiteX28" fmla="*/ 3695195 w 5631537"/>
              <a:gd name="connsiteY28" fmla="*/ 1542214 h 3317534"/>
              <a:gd name="connsiteX29" fmla="*/ 3775125 w 5631537"/>
              <a:gd name="connsiteY29" fmla="*/ 1575930 h 3317534"/>
              <a:gd name="connsiteX30" fmla="*/ 3912023 w 5631537"/>
              <a:gd name="connsiteY30" fmla="*/ 1514602 h 3317534"/>
              <a:gd name="connsiteX31" fmla="*/ 4783809 w 5631537"/>
              <a:gd name="connsiteY31" fmla="*/ 1773239 h 3317534"/>
              <a:gd name="connsiteX32" fmla="*/ 4889205 w 5631537"/>
              <a:gd name="connsiteY32" fmla="*/ 2357211 h 3317534"/>
              <a:gd name="connsiteX33" fmla="*/ 4981633 w 5631537"/>
              <a:gd name="connsiteY33" fmla="*/ 3317534 h 3317534"/>
              <a:gd name="connsiteX34" fmla="*/ 5627188 w 5631537"/>
              <a:gd name="connsiteY34" fmla="*/ 3315566 h 3317534"/>
              <a:gd name="connsiteX35" fmla="*/ 5631537 w 5631537"/>
              <a:gd name="connsiteY35" fmla="*/ 0 h 3317534"/>
              <a:gd name="connsiteX36" fmla="*/ 1467617 w 5631537"/>
              <a:gd name="connsiteY36" fmla="*/ 0 h 3317534"/>
              <a:gd name="connsiteX37" fmla="*/ 1248463 w 5631537"/>
              <a:gd name="connsiteY37" fmla="*/ 136026 h 3317534"/>
              <a:gd name="connsiteX38" fmla="*/ 969267 w 5631537"/>
              <a:gd name="connsiteY38" fmla="*/ 639966 h 3317534"/>
              <a:gd name="connsiteX39" fmla="*/ 971648 w 5631537"/>
              <a:gd name="connsiteY39" fmla="*/ 1216681 h 3317534"/>
              <a:gd name="connsiteX40" fmla="*/ 620502 w 5631537"/>
              <a:gd name="connsiteY40" fmla="*/ 1230555 h 3317534"/>
              <a:gd name="connsiteX41" fmla="*/ 433130 w 5631537"/>
              <a:gd name="connsiteY41" fmla="*/ 1629936 h 3317534"/>
              <a:gd name="connsiteX42" fmla="*/ 273942 w 5631537"/>
              <a:gd name="connsiteY42" fmla="*/ 1796978 h 3317534"/>
              <a:gd name="connsiteX43" fmla="*/ 103298 w 5631537"/>
              <a:gd name="connsiteY43" fmla="*/ 1858930 h 3317534"/>
              <a:gd name="connsiteX44" fmla="*/ 0 w 5631537"/>
              <a:gd name="connsiteY44" fmla="*/ 1875697 h 3317534"/>
              <a:gd name="connsiteX45" fmla="*/ 9111 w 5631537"/>
              <a:gd name="connsiteY45" fmla="*/ 3185856 h 3317534"/>
              <a:gd name="connsiteX46" fmla="*/ 80745 w 5631537"/>
              <a:gd name="connsiteY46" fmla="*/ 3166609 h 3317534"/>
              <a:gd name="connsiteX47" fmla="*/ 92967 w 5631537"/>
              <a:gd name="connsiteY47" fmla="*/ 3085234 h 3317534"/>
              <a:gd name="connsiteX48" fmla="*/ 285849 w 5631537"/>
              <a:gd name="connsiteY48" fmla="*/ 3059041 h 3317534"/>
              <a:gd name="connsiteX49" fmla="*/ 462061 w 5631537"/>
              <a:gd name="connsiteY49" fmla="*/ 2973315 h 3317534"/>
              <a:gd name="connsiteX50" fmla="*/ 483492 w 5631537"/>
              <a:gd name="connsiteY50" fmla="*/ 2937596 h 3317534"/>
              <a:gd name="connsiteX51" fmla="*/ 651458 w 5631537"/>
              <a:gd name="connsiteY51" fmla="*/ 2820009 h 3317534"/>
              <a:gd name="connsiteX52" fmla="*/ 735905 w 5631537"/>
              <a:gd name="connsiteY52" fmla="*/ 2904259 h 3317534"/>
              <a:gd name="connsiteX53" fmla="*/ 769988 w 5631537"/>
              <a:gd name="connsiteY53" fmla="*/ 2889577 h 3317534"/>
              <a:gd name="connsiteX54" fmla="*/ 704357 w 5631537"/>
              <a:gd name="connsiteY54" fmla="*/ 2803656 h 3317534"/>
              <a:gd name="connsiteX55" fmla="*/ 646282 w 5631537"/>
              <a:gd name="connsiteY55" fmla="*/ 2357379 h 3317534"/>
              <a:gd name="connsiteX56" fmla="*/ 351558 w 5631537"/>
              <a:gd name="connsiteY56" fmla="*/ 2495786 h 3317534"/>
              <a:gd name="connsiteX57" fmla="*/ 324125 w 5631537"/>
              <a:gd name="connsiteY57" fmla="*/ 2596408 h 3317534"/>
              <a:gd name="connsiteX58" fmla="*/ 234680 w 5631537"/>
              <a:gd name="connsiteY58" fmla="*/ 2607173 h 3317534"/>
              <a:gd name="connsiteX59" fmla="*/ 205593 w 5631537"/>
              <a:gd name="connsiteY59" fmla="*/ 2644959 h 3317534"/>
              <a:gd name="connsiteX60" fmla="*/ 24225 w 5631537"/>
              <a:gd name="connsiteY60" fmla="*/ 2675187 h 3317534"/>
              <a:gd name="connsiteX61" fmla="*/ 7970 w 5631537"/>
              <a:gd name="connsiteY61" fmla="*/ 2515663 h 3317534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783809 w 5631537"/>
              <a:gd name="connsiteY31" fmla="*/ 1773239 h 3315566"/>
              <a:gd name="connsiteX32" fmla="*/ 4889205 w 5631537"/>
              <a:gd name="connsiteY32" fmla="*/ 2357211 h 3315566"/>
              <a:gd name="connsiteX33" fmla="*/ 4856942 w 5631537"/>
              <a:gd name="connsiteY33" fmla="*/ 3298351 h 3315566"/>
              <a:gd name="connsiteX34" fmla="*/ 5627188 w 5631537"/>
              <a:gd name="connsiteY34" fmla="*/ 3315566 h 3315566"/>
              <a:gd name="connsiteX35" fmla="*/ 5631537 w 5631537"/>
              <a:gd name="connsiteY35" fmla="*/ 0 h 3315566"/>
              <a:gd name="connsiteX36" fmla="*/ 1467617 w 5631537"/>
              <a:gd name="connsiteY36" fmla="*/ 0 h 3315566"/>
              <a:gd name="connsiteX37" fmla="*/ 1248463 w 5631537"/>
              <a:gd name="connsiteY37" fmla="*/ 136026 h 3315566"/>
              <a:gd name="connsiteX38" fmla="*/ 969267 w 5631537"/>
              <a:gd name="connsiteY38" fmla="*/ 639966 h 3315566"/>
              <a:gd name="connsiteX39" fmla="*/ 971648 w 5631537"/>
              <a:gd name="connsiteY39" fmla="*/ 1216681 h 3315566"/>
              <a:gd name="connsiteX40" fmla="*/ 620502 w 5631537"/>
              <a:gd name="connsiteY40" fmla="*/ 1230555 h 3315566"/>
              <a:gd name="connsiteX41" fmla="*/ 433130 w 5631537"/>
              <a:gd name="connsiteY41" fmla="*/ 1629936 h 3315566"/>
              <a:gd name="connsiteX42" fmla="*/ 273942 w 5631537"/>
              <a:gd name="connsiteY42" fmla="*/ 1796978 h 3315566"/>
              <a:gd name="connsiteX43" fmla="*/ 103298 w 5631537"/>
              <a:gd name="connsiteY43" fmla="*/ 1858930 h 3315566"/>
              <a:gd name="connsiteX44" fmla="*/ 0 w 5631537"/>
              <a:gd name="connsiteY44" fmla="*/ 1875697 h 3315566"/>
              <a:gd name="connsiteX45" fmla="*/ 9111 w 5631537"/>
              <a:gd name="connsiteY45" fmla="*/ 3185856 h 3315566"/>
              <a:gd name="connsiteX46" fmla="*/ 80745 w 5631537"/>
              <a:gd name="connsiteY46" fmla="*/ 3166609 h 3315566"/>
              <a:gd name="connsiteX47" fmla="*/ 92967 w 5631537"/>
              <a:gd name="connsiteY47" fmla="*/ 3085234 h 3315566"/>
              <a:gd name="connsiteX48" fmla="*/ 285849 w 5631537"/>
              <a:gd name="connsiteY48" fmla="*/ 3059041 h 3315566"/>
              <a:gd name="connsiteX49" fmla="*/ 462061 w 5631537"/>
              <a:gd name="connsiteY49" fmla="*/ 2973315 h 3315566"/>
              <a:gd name="connsiteX50" fmla="*/ 483492 w 5631537"/>
              <a:gd name="connsiteY50" fmla="*/ 2937596 h 3315566"/>
              <a:gd name="connsiteX51" fmla="*/ 651458 w 5631537"/>
              <a:gd name="connsiteY51" fmla="*/ 2820009 h 3315566"/>
              <a:gd name="connsiteX52" fmla="*/ 735905 w 5631537"/>
              <a:gd name="connsiteY52" fmla="*/ 2904259 h 3315566"/>
              <a:gd name="connsiteX53" fmla="*/ 769988 w 5631537"/>
              <a:gd name="connsiteY53" fmla="*/ 2889577 h 3315566"/>
              <a:gd name="connsiteX54" fmla="*/ 704357 w 5631537"/>
              <a:gd name="connsiteY54" fmla="*/ 2803656 h 3315566"/>
              <a:gd name="connsiteX55" fmla="*/ 646282 w 5631537"/>
              <a:gd name="connsiteY55" fmla="*/ 2357379 h 3315566"/>
              <a:gd name="connsiteX56" fmla="*/ 351558 w 5631537"/>
              <a:gd name="connsiteY56" fmla="*/ 2495786 h 3315566"/>
              <a:gd name="connsiteX57" fmla="*/ 324125 w 5631537"/>
              <a:gd name="connsiteY57" fmla="*/ 2596408 h 3315566"/>
              <a:gd name="connsiteX58" fmla="*/ 234680 w 5631537"/>
              <a:gd name="connsiteY58" fmla="*/ 2607173 h 3315566"/>
              <a:gd name="connsiteX59" fmla="*/ 205593 w 5631537"/>
              <a:gd name="connsiteY59" fmla="*/ 2644959 h 3315566"/>
              <a:gd name="connsiteX60" fmla="*/ 24225 w 5631537"/>
              <a:gd name="connsiteY60" fmla="*/ 2675187 h 3315566"/>
              <a:gd name="connsiteX61" fmla="*/ 7970 w 5631537"/>
              <a:gd name="connsiteY61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783809 w 5631537"/>
              <a:gd name="connsiteY31" fmla="*/ 1773239 h 3315566"/>
              <a:gd name="connsiteX32" fmla="*/ 4889205 w 5631537"/>
              <a:gd name="connsiteY32" fmla="*/ 2366803 h 3315566"/>
              <a:gd name="connsiteX33" fmla="*/ 4856942 w 5631537"/>
              <a:gd name="connsiteY33" fmla="*/ 3298351 h 3315566"/>
              <a:gd name="connsiteX34" fmla="*/ 5627188 w 5631537"/>
              <a:gd name="connsiteY34" fmla="*/ 3315566 h 3315566"/>
              <a:gd name="connsiteX35" fmla="*/ 5631537 w 5631537"/>
              <a:gd name="connsiteY35" fmla="*/ 0 h 3315566"/>
              <a:gd name="connsiteX36" fmla="*/ 1467617 w 5631537"/>
              <a:gd name="connsiteY36" fmla="*/ 0 h 3315566"/>
              <a:gd name="connsiteX37" fmla="*/ 1248463 w 5631537"/>
              <a:gd name="connsiteY37" fmla="*/ 136026 h 3315566"/>
              <a:gd name="connsiteX38" fmla="*/ 969267 w 5631537"/>
              <a:gd name="connsiteY38" fmla="*/ 639966 h 3315566"/>
              <a:gd name="connsiteX39" fmla="*/ 971648 w 5631537"/>
              <a:gd name="connsiteY39" fmla="*/ 1216681 h 3315566"/>
              <a:gd name="connsiteX40" fmla="*/ 620502 w 5631537"/>
              <a:gd name="connsiteY40" fmla="*/ 1230555 h 3315566"/>
              <a:gd name="connsiteX41" fmla="*/ 433130 w 5631537"/>
              <a:gd name="connsiteY41" fmla="*/ 1629936 h 3315566"/>
              <a:gd name="connsiteX42" fmla="*/ 273942 w 5631537"/>
              <a:gd name="connsiteY42" fmla="*/ 1796978 h 3315566"/>
              <a:gd name="connsiteX43" fmla="*/ 103298 w 5631537"/>
              <a:gd name="connsiteY43" fmla="*/ 1858930 h 3315566"/>
              <a:gd name="connsiteX44" fmla="*/ 0 w 5631537"/>
              <a:gd name="connsiteY44" fmla="*/ 1875697 h 3315566"/>
              <a:gd name="connsiteX45" fmla="*/ 9111 w 5631537"/>
              <a:gd name="connsiteY45" fmla="*/ 3185856 h 3315566"/>
              <a:gd name="connsiteX46" fmla="*/ 80745 w 5631537"/>
              <a:gd name="connsiteY46" fmla="*/ 3166609 h 3315566"/>
              <a:gd name="connsiteX47" fmla="*/ 92967 w 5631537"/>
              <a:gd name="connsiteY47" fmla="*/ 3085234 h 3315566"/>
              <a:gd name="connsiteX48" fmla="*/ 285849 w 5631537"/>
              <a:gd name="connsiteY48" fmla="*/ 3059041 h 3315566"/>
              <a:gd name="connsiteX49" fmla="*/ 462061 w 5631537"/>
              <a:gd name="connsiteY49" fmla="*/ 2973315 h 3315566"/>
              <a:gd name="connsiteX50" fmla="*/ 483492 w 5631537"/>
              <a:gd name="connsiteY50" fmla="*/ 2937596 h 3315566"/>
              <a:gd name="connsiteX51" fmla="*/ 651458 w 5631537"/>
              <a:gd name="connsiteY51" fmla="*/ 2820009 h 3315566"/>
              <a:gd name="connsiteX52" fmla="*/ 735905 w 5631537"/>
              <a:gd name="connsiteY52" fmla="*/ 2904259 h 3315566"/>
              <a:gd name="connsiteX53" fmla="*/ 769988 w 5631537"/>
              <a:gd name="connsiteY53" fmla="*/ 2889577 h 3315566"/>
              <a:gd name="connsiteX54" fmla="*/ 704357 w 5631537"/>
              <a:gd name="connsiteY54" fmla="*/ 2803656 h 3315566"/>
              <a:gd name="connsiteX55" fmla="*/ 646282 w 5631537"/>
              <a:gd name="connsiteY55" fmla="*/ 2357379 h 3315566"/>
              <a:gd name="connsiteX56" fmla="*/ 351558 w 5631537"/>
              <a:gd name="connsiteY56" fmla="*/ 2495786 h 3315566"/>
              <a:gd name="connsiteX57" fmla="*/ 324125 w 5631537"/>
              <a:gd name="connsiteY57" fmla="*/ 2596408 h 3315566"/>
              <a:gd name="connsiteX58" fmla="*/ 234680 w 5631537"/>
              <a:gd name="connsiteY58" fmla="*/ 2607173 h 3315566"/>
              <a:gd name="connsiteX59" fmla="*/ 205593 w 5631537"/>
              <a:gd name="connsiteY59" fmla="*/ 2644959 h 3315566"/>
              <a:gd name="connsiteX60" fmla="*/ 24225 w 5631537"/>
              <a:gd name="connsiteY60" fmla="*/ 2675187 h 3315566"/>
              <a:gd name="connsiteX61" fmla="*/ 7970 w 5631537"/>
              <a:gd name="connsiteY61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541292 w 5631537"/>
              <a:gd name="connsiteY31" fmla="*/ 1696899 h 3315566"/>
              <a:gd name="connsiteX32" fmla="*/ 4783809 w 5631537"/>
              <a:gd name="connsiteY32" fmla="*/ 1773239 h 3315566"/>
              <a:gd name="connsiteX33" fmla="*/ 4889205 w 5631537"/>
              <a:gd name="connsiteY33" fmla="*/ 2366803 h 3315566"/>
              <a:gd name="connsiteX34" fmla="*/ 4856942 w 5631537"/>
              <a:gd name="connsiteY34" fmla="*/ 3298351 h 3315566"/>
              <a:gd name="connsiteX35" fmla="*/ 5627188 w 5631537"/>
              <a:gd name="connsiteY35" fmla="*/ 3315566 h 3315566"/>
              <a:gd name="connsiteX36" fmla="*/ 5631537 w 5631537"/>
              <a:gd name="connsiteY36" fmla="*/ 0 h 3315566"/>
              <a:gd name="connsiteX37" fmla="*/ 1467617 w 5631537"/>
              <a:gd name="connsiteY37" fmla="*/ 0 h 3315566"/>
              <a:gd name="connsiteX38" fmla="*/ 1248463 w 5631537"/>
              <a:gd name="connsiteY38" fmla="*/ 136026 h 3315566"/>
              <a:gd name="connsiteX39" fmla="*/ 969267 w 5631537"/>
              <a:gd name="connsiteY39" fmla="*/ 639966 h 3315566"/>
              <a:gd name="connsiteX40" fmla="*/ 971648 w 5631537"/>
              <a:gd name="connsiteY40" fmla="*/ 1216681 h 3315566"/>
              <a:gd name="connsiteX41" fmla="*/ 620502 w 5631537"/>
              <a:gd name="connsiteY41" fmla="*/ 1230555 h 3315566"/>
              <a:gd name="connsiteX42" fmla="*/ 433130 w 5631537"/>
              <a:gd name="connsiteY42" fmla="*/ 1629936 h 3315566"/>
              <a:gd name="connsiteX43" fmla="*/ 273942 w 5631537"/>
              <a:gd name="connsiteY43" fmla="*/ 1796978 h 3315566"/>
              <a:gd name="connsiteX44" fmla="*/ 103298 w 5631537"/>
              <a:gd name="connsiteY44" fmla="*/ 1858930 h 3315566"/>
              <a:gd name="connsiteX45" fmla="*/ 0 w 5631537"/>
              <a:gd name="connsiteY45" fmla="*/ 1875697 h 3315566"/>
              <a:gd name="connsiteX46" fmla="*/ 9111 w 5631537"/>
              <a:gd name="connsiteY46" fmla="*/ 3185856 h 3315566"/>
              <a:gd name="connsiteX47" fmla="*/ 80745 w 5631537"/>
              <a:gd name="connsiteY47" fmla="*/ 3166609 h 3315566"/>
              <a:gd name="connsiteX48" fmla="*/ 92967 w 5631537"/>
              <a:gd name="connsiteY48" fmla="*/ 3085234 h 3315566"/>
              <a:gd name="connsiteX49" fmla="*/ 285849 w 5631537"/>
              <a:gd name="connsiteY49" fmla="*/ 3059041 h 3315566"/>
              <a:gd name="connsiteX50" fmla="*/ 462061 w 5631537"/>
              <a:gd name="connsiteY50" fmla="*/ 2973315 h 3315566"/>
              <a:gd name="connsiteX51" fmla="*/ 483492 w 5631537"/>
              <a:gd name="connsiteY51" fmla="*/ 2937596 h 3315566"/>
              <a:gd name="connsiteX52" fmla="*/ 651458 w 5631537"/>
              <a:gd name="connsiteY52" fmla="*/ 2820009 h 3315566"/>
              <a:gd name="connsiteX53" fmla="*/ 735905 w 5631537"/>
              <a:gd name="connsiteY53" fmla="*/ 2904259 h 3315566"/>
              <a:gd name="connsiteX54" fmla="*/ 769988 w 5631537"/>
              <a:gd name="connsiteY54" fmla="*/ 2889577 h 3315566"/>
              <a:gd name="connsiteX55" fmla="*/ 704357 w 5631537"/>
              <a:gd name="connsiteY55" fmla="*/ 2803656 h 3315566"/>
              <a:gd name="connsiteX56" fmla="*/ 646282 w 5631537"/>
              <a:gd name="connsiteY56" fmla="*/ 2357379 h 3315566"/>
              <a:gd name="connsiteX57" fmla="*/ 351558 w 5631537"/>
              <a:gd name="connsiteY57" fmla="*/ 2495786 h 3315566"/>
              <a:gd name="connsiteX58" fmla="*/ 324125 w 5631537"/>
              <a:gd name="connsiteY58" fmla="*/ 2596408 h 3315566"/>
              <a:gd name="connsiteX59" fmla="*/ 234680 w 5631537"/>
              <a:gd name="connsiteY59" fmla="*/ 2607173 h 3315566"/>
              <a:gd name="connsiteX60" fmla="*/ 205593 w 5631537"/>
              <a:gd name="connsiteY60" fmla="*/ 2644959 h 3315566"/>
              <a:gd name="connsiteX61" fmla="*/ 24225 w 5631537"/>
              <a:gd name="connsiteY61" fmla="*/ 2675187 h 3315566"/>
              <a:gd name="connsiteX62" fmla="*/ 7970 w 5631537"/>
              <a:gd name="connsiteY62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688363 w 5631537"/>
              <a:gd name="connsiteY31" fmla="*/ 1661729 h 3315566"/>
              <a:gd name="connsiteX32" fmla="*/ 4783809 w 5631537"/>
              <a:gd name="connsiteY32" fmla="*/ 1773239 h 3315566"/>
              <a:gd name="connsiteX33" fmla="*/ 4889205 w 5631537"/>
              <a:gd name="connsiteY33" fmla="*/ 2366803 h 3315566"/>
              <a:gd name="connsiteX34" fmla="*/ 4856942 w 5631537"/>
              <a:gd name="connsiteY34" fmla="*/ 3298351 h 3315566"/>
              <a:gd name="connsiteX35" fmla="*/ 5627188 w 5631537"/>
              <a:gd name="connsiteY35" fmla="*/ 3315566 h 3315566"/>
              <a:gd name="connsiteX36" fmla="*/ 5631537 w 5631537"/>
              <a:gd name="connsiteY36" fmla="*/ 0 h 3315566"/>
              <a:gd name="connsiteX37" fmla="*/ 1467617 w 5631537"/>
              <a:gd name="connsiteY37" fmla="*/ 0 h 3315566"/>
              <a:gd name="connsiteX38" fmla="*/ 1248463 w 5631537"/>
              <a:gd name="connsiteY38" fmla="*/ 136026 h 3315566"/>
              <a:gd name="connsiteX39" fmla="*/ 969267 w 5631537"/>
              <a:gd name="connsiteY39" fmla="*/ 639966 h 3315566"/>
              <a:gd name="connsiteX40" fmla="*/ 971648 w 5631537"/>
              <a:gd name="connsiteY40" fmla="*/ 1216681 h 3315566"/>
              <a:gd name="connsiteX41" fmla="*/ 620502 w 5631537"/>
              <a:gd name="connsiteY41" fmla="*/ 1230555 h 3315566"/>
              <a:gd name="connsiteX42" fmla="*/ 433130 w 5631537"/>
              <a:gd name="connsiteY42" fmla="*/ 1629936 h 3315566"/>
              <a:gd name="connsiteX43" fmla="*/ 273942 w 5631537"/>
              <a:gd name="connsiteY43" fmla="*/ 1796978 h 3315566"/>
              <a:gd name="connsiteX44" fmla="*/ 103298 w 5631537"/>
              <a:gd name="connsiteY44" fmla="*/ 1858930 h 3315566"/>
              <a:gd name="connsiteX45" fmla="*/ 0 w 5631537"/>
              <a:gd name="connsiteY45" fmla="*/ 1875697 h 3315566"/>
              <a:gd name="connsiteX46" fmla="*/ 9111 w 5631537"/>
              <a:gd name="connsiteY46" fmla="*/ 3185856 h 3315566"/>
              <a:gd name="connsiteX47" fmla="*/ 80745 w 5631537"/>
              <a:gd name="connsiteY47" fmla="*/ 3166609 h 3315566"/>
              <a:gd name="connsiteX48" fmla="*/ 92967 w 5631537"/>
              <a:gd name="connsiteY48" fmla="*/ 3085234 h 3315566"/>
              <a:gd name="connsiteX49" fmla="*/ 285849 w 5631537"/>
              <a:gd name="connsiteY49" fmla="*/ 3059041 h 3315566"/>
              <a:gd name="connsiteX50" fmla="*/ 462061 w 5631537"/>
              <a:gd name="connsiteY50" fmla="*/ 2973315 h 3315566"/>
              <a:gd name="connsiteX51" fmla="*/ 483492 w 5631537"/>
              <a:gd name="connsiteY51" fmla="*/ 2937596 h 3315566"/>
              <a:gd name="connsiteX52" fmla="*/ 651458 w 5631537"/>
              <a:gd name="connsiteY52" fmla="*/ 2820009 h 3315566"/>
              <a:gd name="connsiteX53" fmla="*/ 735905 w 5631537"/>
              <a:gd name="connsiteY53" fmla="*/ 2904259 h 3315566"/>
              <a:gd name="connsiteX54" fmla="*/ 769988 w 5631537"/>
              <a:gd name="connsiteY54" fmla="*/ 2889577 h 3315566"/>
              <a:gd name="connsiteX55" fmla="*/ 704357 w 5631537"/>
              <a:gd name="connsiteY55" fmla="*/ 2803656 h 3315566"/>
              <a:gd name="connsiteX56" fmla="*/ 646282 w 5631537"/>
              <a:gd name="connsiteY56" fmla="*/ 2357379 h 3315566"/>
              <a:gd name="connsiteX57" fmla="*/ 351558 w 5631537"/>
              <a:gd name="connsiteY57" fmla="*/ 2495786 h 3315566"/>
              <a:gd name="connsiteX58" fmla="*/ 324125 w 5631537"/>
              <a:gd name="connsiteY58" fmla="*/ 2596408 h 3315566"/>
              <a:gd name="connsiteX59" fmla="*/ 234680 w 5631537"/>
              <a:gd name="connsiteY59" fmla="*/ 2607173 h 3315566"/>
              <a:gd name="connsiteX60" fmla="*/ 205593 w 5631537"/>
              <a:gd name="connsiteY60" fmla="*/ 2644959 h 3315566"/>
              <a:gd name="connsiteX61" fmla="*/ 24225 w 5631537"/>
              <a:gd name="connsiteY61" fmla="*/ 2675187 h 3315566"/>
              <a:gd name="connsiteX62" fmla="*/ 7970 w 5631537"/>
              <a:gd name="connsiteY62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522109 w 5631537"/>
              <a:gd name="connsiteY31" fmla="*/ 1623363 h 3315566"/>
              <a:gd name="connsiteX32" fmla="*/ 4688363 w 5631537"/>
              <a:gd name="connsiteY32" fmla="*/ 1661729 h 3315566"/>
              <a:gd name="connsiteX33" fmla="*/ 4783809 w 5631537"/>
              <a:gd name="connsiteY33" fmla="*/ 1773239 h 3315566"/>
              <a:gd name="connsiteX34" fmla="*/ 4889205 w 5631537"/>
              <a:gd name="connsiteY34" fmla="*/ 2366803 h 3315566"/>
              <a:gd name="connsiteX35" fmla="*/ 4856942 w 5631537"/>
              <a:gd name="connsiteY35" fmla="*/ 3298351 h 3315566"/>
              <a:gd name="connsiteX36" fmla="*/ 5627188 w 5631537"/>
              <a:gd name="connsiteY36" fmla="*/ 3315566 h 3315566"/>
              <a:gd name="connsiteX37" fmla="*/ 5631537 w 5631537"/>
              <a:gd name="connsiteY37" fmla="*/ 0 h 3315566"/>
              <a:gd name="connsiteX38" fmla="*/ 1467617 w 5631537"/>
              <a:gd name="connsiteY38" fmla="*/ 0 h 3315566"/>
              <a:gd name="connsiteX39" fmla="*/ 1248463 w 5631537"/>
              <a:gd name="connsiteY39" fmla="*/ 136026 h 3315566"/>
              <a:gd name="connsiteX40" fmla="*/ 969267 w 5631537"/>
              <a:gd name="connsiteY40" fmla="*/ 639966 h 3315566"/>
              <a:gd name="connsiteX41" fmla="*/ 971648 w 5631537"/>
              <a:gd name="connsiteY41" fmla="*/ 1216681 h 3315566"/>
              <a:gd name="connsiteX42" fmla="*/ 620502 w 5631537"/>
              <a:gd name="connsiteY42" fmla="*/ 1230555 h 3315566"/>
              <a:gd name="connsiteX43" fmla="*/ 433130 w 5631537"/>
              <a:gd name="connsiteY43" fmla="*/ 1629936 h 3315566"/>
              <a:gd name="connsiteX44" fmla="*/ 273942 w 5631537"/>
              <a:gd name="connsiteY44" fmla="*/ 1796978 h 3315566"/>
              <a:gd name="connsiteX45" fmla="*/ 103298 w 5631537"/>
              <a:gd name="connsiteY45" fmla="*/ 1858930 h 3315566"/>
              <a:gd name="connsiteX46" fmla="*/ 0 w 5631537"/>
              <a:gd name="connsiteY46" fmla="*/ 1875697 h 3315566"/>
              <a:gd name="connsiteX47" fmla="*/ 9111 w 5631537"/>
              <a:gd name="connsiteY47" fmla="*/ 3185856 h 3315566"/>
              <a:gd name="connsiteX48" fmla="*/ 80745 w 5631537"/>
              <a:gd name="connsiteY48" fmla="*/ 3166609 h 3315566"/>
              <a:gd name="connsiteX49" fmla="*/ 92967 w 5631537"/>
              <a:gd name="connsiteY49" fmla="*/ 3085234 h 3315566"/>
              <a:gd name="connsiteX50" fmla="*/ 285849 w 5631537"/>
              <a:gd name="connsiteY50" fmla="*/ 3059041 h 3315566"/>
              <a:gd name="connsiteX51" fmla="*/ 462061 w 5631537"/>
              <a:gd name="connsiteY51" fmla="*/ 2973315 h 3315566"/>
              <a:gd name="connsiteX52" fmla="*/ 483492 w 5631537"/>
              <a:gd name="connsiteY52" fmla="*/ 2937596 h 3315566"/>
              <a:gd name="connsiteX53" fmla="*/ 651458 w 5631537"/>
              <a:gd name="connsiteY53" fmla="*/ 2820009 h 3315566"/>
              <a:gd name="connsiteX54" fmla="*/ 735905 w 5631537"/>
              <a:gd name="connsiteY54" fmla="*/ 2904259 h 3315566"/>
              <a:gd name="connsiteX55" fmla="*/ 769988 w 5631537"/>
              <a:gd name="connsiteY55" fmla="*/ 2889577 h 3315566"/>
              <a:gd name="connsiteX56" fmla="*/ 704357 w 5631537"/>
              <a:gd name="connsiteY56" fmla="*/ 2803656 h 3315566"/>
              <a:gd name="connsiteX57" fmla="*/ 646282 w 5631537"/>
              <a:gd name="connsiteY57" fmla="*/ 2357379 h 3315566"/>
              <a:gd name="connsiteX58" fmla="*/ 351558 w 5631537"/>
              <a:gd name="connsiteY58" fmla="*/ 2495786 h 3315566"/>
              <a:gd name="connsiteX59" fmla="*/ 324125 w 5631537"/>
              <a:gd name="connsiteY59" fmla="*/ 2596408 h 3315566"/>
              <a:gd name="connsiteX60" fmla="*/ 234680 w 5631537"/>
              <a:gd name="connsiteY60" fmla="*/ 2607173 h 3315566"/>
              <a:gd name="connsiteX61" fmla="*/ 205593 w 5631537"/>
              <a:gd name="connsiteY61" fmla="*/ 2644959 h 3315566"/>
              <a:gd name="connsiteX62" fmla="*/ 24225 w 5631537"/>
              <a:gd name="connsiteY62" fmla="*/ 2675187 h 3315566"/>
              <a:gd name="connsiteX63" fmla="*/ 7970 w 5631537"/>
              <a:gd name="connsiteY63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486940 w 5631537"/>
              <a:gd name="connsiteY31" fmla="*/ 1521052 h 3315566"/>
              <a:gd name="connsiteX32" fmla="*/ 4688363 w 5631537"/>
              <a:gd name="connsiteY32" fmla="*/ 1661729 h 3315566"/>
              <a:gd name="connsiteX33" fmla="*/ 4783809 w 5631537"/>
              <a:gd name="connsiteY33" fmla="*/ 1773239 h 3315566"/>
              <a:gd name="connsiteX34" fmla="*/ 4889205 w 5631537"/>
              <a:gd name="connsiteY34" fmla="*/ 2366803 h 3315566"/>
              <a:gd name="connsiteX35" fmla="*/ 4856942 w 5631537"/>
              <a:gd name="connsiteY35" fmla="*/ 3298351 h 3315566"/>
              <a:gd name="connsiteX36" fmla="*/ 5627188 w 5631537"/>
              <a:gd name="connsiteY36" fmla="*/ 3315566 h 3315566"/>
              <a:gd name="connsiteX37" fmla="*/ 5631537 w 5631537"/>
              <a:gd name="connsiteY37" fmla="*/ 0 h 3315566"/>
              <a:gd name="connsiteX38" fmla="*/ 1467617 w 5631537"/>
              <a:gd name="connsiteY38" fmla="*/ 0 h 3315566"/>
              <a:gd name="connsiteX39" fmla="*/ 1248463 w 5631537"/>
              <a:gd name="connsiteY39" fmla="*/ 136026 h 3315566"/>
              <a:gd name="connsiteX40" fmla="*/ 969267 w 5631537"/>
              <a:gd name="connsiteY40" fmla="*/ 639966 h 3315566"/>
              <a:gd name="connsiteX41" fmla="*/ 971648 w 5631537"/>
              <a:gd name="connsiteY41" fmla="*/ 1216681 h 3315566"/>
              <a:gd name="connsiteX42" fmla="*/ 620502 w 5631537"/>
              <a:gd name="connsiteY42" fmla="*/ 1230555 h 3315566"/>
              <a:gd name="connsiteX43" fmla="*/ 433130 w 5631537"/>
              <a:gd name="connsiteY43" fmla="*/ 1629936 h 3315566"/>
              <a:gd name="connsiteX44" fmla="*/ 273942 w 5631537"/>
              <a:gd name="connsiteY44" fmla="*/ 1796978 h 3315566"/>
              <a:gd name="connsiteX45" fmla="*/ 103298 w 5631537"/>
              <a:gd name="connsiteY45" fmla="*/ 1858930 h 3315566"/>
              <a:gd name="connsiteX46" fmla="*/ 0 w 5631537"/>
              <a:gd name="connsiteY46" fmla="*/ 1875697 h 3315566"/>
              <a:gd name="connsiteX47" fmla="*/ 9111 w 5631537"/>
              <a:gd name="connsiteY47" fmla="*/ 3185856 h 3315566"/>
              <a:gd name="connsiteX48" fmla="*/ 80745 w 5631537"/>
              <a:gd name="connsiteY48" fmla="*/ 3166609 h 3315566"/>
              <a:gd name="connsiteX49" fmla="*/ 92967 w 5631537"/>
              <a:gd name="connsiteY49" fmla="*/ 3085234 h 3315566"/>
              <a:gd name="connsiteX50" fmla="*/ 285849 w 5631537"/>
              <a:gd name="connsiteY50" fmla="*/ 3059041 h 3315566"/>
              <a:gd name="connsiteX51" fmla="*/ 462061 w 5631537"/>
              <a:gd name="connsiteY51" fmla="*/ 2973315 h 3315566"/>
              <a:gd name="connsiteX52" fmla="*/ 483492 w 5631537"/>
              <a:gd name="connsiteY52" fmla="*/ 2937596 h 3315566"/>
              <a:gd name="connsiteX53" fmla="*/ 651458 w 5631537"/>
              <a:gd name="connsiteY53" fmla="*/ 2820009 h 3315566"/>
              <a:gd name="connsiteX54" fmla="*/ 735905 w 5631537"/>
              <a:gd name="connsiteY54" fmla="*/ 2904259 h 3315566"/>
              <a:gd name="connsiteX55" fmla="*/ 769988 w 5631537"/>
              <a:gd name="connsiteY55" fmla="*/ 2889577 h 3315566"/>
              <a:gd name="connsiteX56" fmla="*/ 704357 w 5631537"/>
              <a:gd name="connsiteY56" fmla="*/ 2803656 h 3315566"/>
              <a:gd name="connsiteX57" fmla="*/ 646282 w 5631537"/>
              <a:gd name="connsiteY57" fmla="*/ 2357379 h 3315566"/>
              <a:gd name="connsiteX58" fmla="*/ 351558 w 5631537"/>
              <a:gd name="connsiteY58" fmla="*/ 2495786 h 3315566"/>
              <a:gd name="connsiteX59" fmla="*/ 324125 w 5631537"/>
              <a:gd name="connsiteY59" fmla="*/ 2596408 h 3315566"/>
              <a:gd name="connsiteX60" fmla="*/ 234680 w 5631537"/>
              <a:gd name="connsiteY60" fmla="*/ 2607173 h 3315566"/>
              <a:gd name="connsiteX61" fmla="*/ 205593 w 5631537"/>
              <a:gd name="connsiteY61" fmla="*/ 2644959 h 3315566"/>
              <a:gd name="connsiteX62" fmla="*/ 24225 w 5631537"/>
              <a:gd name="connsiteY62" fmla="*/ 2675187 h 3315566"/>
              <a:gd name="connsiteX63" fmla="*/ 7970 w 5631537"/>
              <a:gd name="connsiteY63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371840 w 5631537"/>
              <a:gd name="connsiteY31" fmla="*/ 1521052 h 3315566"/>
              <a:gd name="connsiteX32" fmla="*/ 4486940 w 5631537"/>
              <a:gd name="connsiteY32" fmla="*/ 1521052 h 3315566"/>
              <a:gd name="connsiteX33" fmla="*/ 4688363 w 5631537"/>
              <a:gd name="connsiteY33" fmla="*/ 1661729 h 3315566"/>
              <a:gd name="connsiteX34" fmla="*/ 4783809 w 5631537"/>
              <a:gd name="connsiteY34" fmla="*/ 1773239 h 3315566"/>
              <a:gd name="connsiteX35" fmla="*/ 4889205 w 5631537"/>
              <a:gd name="connsiteY35" fmla="*/ 2366803 h 3315566"/>
              <a:gd name="connsiteX36" fmla="*/ 4856942 w 5631537"/>
              <a:gd name="connsiteY36" fmla="*/ 3298351 h 3315566"/>
              <a:gd name="connsiteX37" fmla="*/ 5627188 w 5631537"/>
              <a:gd name="connsiteY37" fmla="*/ 3315566 h 3315566"/>
              <a:gd name="connsiteX38" fmla="*/ 5631537 w 5631537"/>
              <a:gd name="connsiteY38" fmla="*/ 0 h 3315566"/>
              <a:gd name="connsiteX39" fmla="*/ 1467617 w 5631537"/>
              <a:gd name="connsiteY39" fmla="*/ 0 h 3315566"/>
              <a:gd name="connsiteX40" fmla="*/ 1248463 w 5631537"/>
              <a:gd name="connsiteY40" fmla="*/ 136026 h 3315566"/>
              <a:gd name="connsiteX41" fmla="*/ 969267 w 5631537"/>
              <a:gd name="connsiteY41" fmla="*/ 639966 h 3315566"/>
              <a:gd name="connsiteX42" fmla="*/ 971648 w 5631537"/>
              <a:gd name="connsiteY42" fmla="*/ 1216681 h 3315566"/>
              <a:gd name="connsiteX43" fmla="*/ 620502 w 5631537"/>
              <a:gd name="connsiteY43" fmla="*/ 1230555 h 3315566"/>
              <a:gd name="connsiteX44" fmla="*/ 433130 w 5631537"/>
              <a:gd name="connsiteY44" fmla="*/ 1629936 h 3315566"/>
              <a:gd name="connsiteX45" fmla="*/ 273942 w 5631537"/>
              <a:gd name="connsiteY45" fmla="*/ 1796978 h 3315566"/>
              <a:gd name="connsiteX46" fmla="*/ 103298 w 5631537"/>
              <a:gd name="connsiteY46" fmla="*/ 1858930 h 3315566"/>
              <a:gd name="connsiteX47" fmla="*/ 0 w 5631537"/>
              <a:gd name="connsiteY47" fmla="*/ 1875697 h 3315566"/>
              <a:gd name="connsiteX48" fmla="*/ 9111 w 5631537"/>
              <a:gd name="connsiteY48" fmla="*/ 3185856 h 3315566"/>
              <a:gd name="connsiteX49" fmla="*/ 80745 w 5631537"/>
              <a:gd name="connsiteY49" fmla="*/ 3166609 h 3315566"/>
              <a:gd name="connsiteX50" fmla="*/ 92967 w 5631537"/>
              <a:gd name="connsiteY50" fmla="*/ 3085234 h 3315566"/>
              <a:gd name="connsiteX51" fmla="*/ 285849 w 5631537"/>
              <a:gd name="connsiteY51" fmla="*/ 3059041 h 3315566"/>
              <a:gd name="connsiteX52" fmla="*/ 462061 w 5631537"/>
              <a:gd name="connsiteY52" fmla="*/ 2973315 h 3315566"/>
              <a:gd name="connsiteX53" fmla="*/ 483492 w 5631537"/>
              <a:gd name="connsiteY53" fmla="*/ 2937596 h 3315566"/>
              <a:gd name="connsiteX54" fmla="*/ 651458 w 5631537"/>
              <a:gd name="connsiteY54" fmla="*/ 2820009 h 3315566"/>
              <a:gd name="connsiteX55" fmla="*/ 735905 w 5631537"/>
              <a:gd name="connsiteY55" fmla="*/ 2904259 h 3315566"/>
              <a:gd name="connsiteX56" fmla="*/ 769988 w 5631537"/>
              <a:gd name="connsiteY56" fmla="*/ 2889577 h 3315566"/>
              <a:gd name="connsiteX57" fmla="*/ 704357 w 5631537"/>
              <a:gd name="connsiteY57" fmla="*/ 2803656 h 3315566"/>
              <a:gd name="connsiteX58" fmla="*/ 646282 w 5631537"/>
              <a:gd name="connsiteY58" fmla="*/ 2357379 h 3315566"/>
              <a:gd name="connsiteX59" fmla="*/ 351558 w 5631537"/>
              <a:gd name="connsiteY59" fmla="*/ 2495786 h 3315566"/>
              <a:gd name="connsiteX60" fmla="*/ 324125 w 5631537"/>
              <a:gd name="connsiteY60" fmla="*/ 2596408 h 3315566"/>
              <a:gd name="connsiteX61" fmla="*/ 234680 w 5631537"/>
              <a:gd name="connsiteY61" fmla="*/ 2607173 h 3315566"/>
              <a:gd name="connsiteX62" fmla="*/ 205593 w 5631537"/>
              <a:gd name="connsiteY62" fmla="*/ 2644959 h 3315566"/>
              <a:gd name="connsiteX63" fmla="*/ 24225 w 5631537"/>
              <a:gd name="connsiteY63" fmla="*/ 2675187 h 3315566"/>
              <a:gd name="connsiteX64" fmla="*/ 7970 w 5631537"/>
              <a:gd name="connsiteY64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330277 w 5631537"/>
              <a:gd name="connsiteY31" fmla="*/ 1770434 h 3315566"/>
              <a:gd name="connsiteX32" fmla="*/ 4486940 w 5631537"/>
              <a:gd name="connsiteY32" fmla="*/ 1521052 h 3315566"/>
              <a:gd name="connsiteX33" fmla="*/ 4688363 w 5631537"/>
              <a:gd name="connsiteY33" fmla="*/ 1661729 h 3315566"/>
              <a:gd name="connsiteX34" fmla="*/ 4783809 w 5631537"/>
              <a:gd name="connsiteY34" fmla="*/ 1773239 h 3315566"/>
              <a:gd name="connsiteX35" fmla="*/ 4889205 w 5631537"/>
              <a:gd name="connsiteY35" fmla="*/ 2366803 h 3315566"/>
              <a:gd name="connsiteX36" fmla="*/ 4856942 w 5631537"/>
              <a:gd name="connsiteY36" fmla="*/ 3298351 h 3315566"/>
              <a:gd name="connsiteX37" fmla="*/ 5627188 w 5631537"/>
              <a:gd name="connsiteY37" fmla="*/ 3315566 h 3315566"/>
              <a:gd name="connsiteX38" fmla="*/ 5631537 w 5631537"/>
              <a:gd name="connsiteY38" fmla="*/ 0 h 3315566"/>
              <a:gd name="connsiteX39" fmla="*/ 1467617 w 5631537"/>
              <a:gd name="connsiteY39" fmla="*/ 0 h 3315566"/>
              <a:gd name="connsiteX40" fmla="*/ 1248463 w 5631537"/>
              <a:gd name="connsiteY40" fmla="*/ 136026 h 3315566"/>
              <a:gd name="connsiteX41" fmla="*/ 969267 w 5631537"/>
              <a:gd name="connsiteY41" fmla="*/ 639966 h 3315566"/>
              <a:gd name="connsiteX42" fmla="*/ 971648 w 5631537"/>
              <a:gd name="connsiteY42" fmla="*/ 1216681 h 3315566"/>
              <a:gd name="connsiteX43" fmla="*/ 620502 w 5631537"/>
              <a:gd name="connsiteY43" fmla="*/ 1230555 h 3315566"/>
              <a:gd name="connsiteX44" fmla="*/ 433130 w 5631537"/>
              <a:gd name="connsiteY44" fmla="*/ 1629936 h 3315566"/>
              <a:gd name="connsiteX45" fmla="*/ 273942 w 5631537"/>
              <a:gd name="connsiteY45" fmla="*/ 1796978 h 3315566"/>
              <a:gd name="connsiteX46" fmla="*/ 103298 w 5631537"/>
              <a:gd name="connsiteY46" fmla="*/ 1858930 h 3315566"/>
              <a:gd name="connsiteX47" fmla="*/ 0 w 5631537"/>
              <a:gd name="connsiteY47" fmla="*/ 1875697 h 3315566"/>
              <a:gd name="connsiteX48" fmla="*/ 9111 w 5631537"/>
              <a:gd name="connsiteY48" fmla="*/ 3185856 h 3315566"/>
              <a:gd name="connsiteX49" fmla="*/ 80745 w 5631537"/>
              <a:gd name="connsiteY49" fmla="*/ 3166609 h 3315566"/>
              <a:gd name="connsiteX50" fmla="*/ 92967 w 5631537"/>
              <a:gd name="connsiteY50" fmla="*/ 3085234 h 3315566"/>
              <a:gd name="connsiteX51" fmla="*/ 285849 w 5631537"/>
              <a:gd name="connsiteY51" fmla="*/ 3059041 h 3315566"/>
              <a:gd name="connsiteX52" fmla="*/ 462061 w 5631537"/>
              <a:gd name="connsiteY52" fmla="*/ 2973315 h 3315566"/>
              <a:gd name="connsiteX53" fmla="*/ 483492 w 5631537"/>
              <a:gd name="connsiteY53" fmla="*/ 2937596 h 3315566"/>
              <a:gd name="connsiteX54" fmla="*/ 651458 w 5631537"/>
              <a:gd name="connsiteY54" fmla="*/ 2820009 h 3315566"/>
              <a:gd name="connsiteX55" fmla="*/ 735905 w 5631537"/>
              <a:gd name="connsiteY55" fmla="*/ 2904259 h 3315566"/>
              <a:gd name="connsiteX56" fmla="*/ 769988 w 5631537"/>
              <a:gd name="connsiteY56" fmla="*/ 2889577 h 3315566"/>
              <a:gd name="connsiteX57" fmla="*/ 704357 w 5631537"/>
              <a:gd name="connsiteY57" fmla="*/ 2803656 h 3315566"/>
              <a:gd name="connsiteX58" fmla="*/ 646282 w 5631537"/>
              <a:gd name="connsiteY58" fmla="*/ 2357379 h 3315566"/>
              <a:gd name="connsiteX59" fmla="*/ 351558 w 5631537"/>
              <a:gd name="connsiteY59" fmla="*/ 2495786 h 3315566"/>
              <a:gd name="connsiteX60" fmla="*/ 324125 w 5631537"/>
              <a:gd name="connsiteY60" fmla="*/ 2596408 h 3315566"/>
              <a:gd name="connsiteX61" fmla="*/ 234680 w 5631537"/>
              <a:gd name="connsiteY61" fmla="*/ 2607173 h 3315566"/>
              <a:gd name="connsiteX62" fmla="*/ 205593 w 5631537"/>
              <a:gd name="connsiteY62" fmla="*/ 2644959 h 3315566"/>
              <a:gd name="connsiteX63" fmla="*/ 24225 w 5631537"/>
              <a:gd name="connsiteY63" fmla="*/ 2675187 h 3315566"/>
              <a:gd name="connsiteX64" fmla="*/ 7970 w 5631537"/>
              <a:gd name="connsiteY64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330277 w 5631537"/>
              <a:gd name="connsiteY31" fmla="*/ 1770434 h 3315566"/>
              <a:gd name="connsiteX32" fmla="*/ 4486940 w 5631537"/>
              <a:gd name="connsiteY32" fmla="*/ 1521052 h 3315566"/>
              <a:gd name="connsiteX33" fmla="*/ 4688363 w 5631537"/>
              <a:gd name="connsiteY33" fmla="*/ 1661729 h 3315566"/>
              <a:gd name="connsiteX34" fmla="*/ 4783809 w 5631537"/>
              <a:gd name="connsiteY34" fmla="*/ 1773239 h 3315566"/>
              <a:gd name="connsiteX35" fmla="*/ 4889205 w 5631537"/>
              <a:gd name="connsiteY35" fmla="*/ 2366803 h 3315566"/>
              <a:gd name="connsiteX36" fmla="*/ 4856942 w 5631537"/>
              <a:gd name="connsiteY36" fmla="*/ 3298351 h 3315566"/>
              <a:gd name="connsiteX37" fmla="*/ 5627188 w 5631537"/>
              <a:gd name="connsiteY37" fmla="*/ 3315566 h 3315566"/>
              <a:gd name="connsiteX38" fmla="*/ 5631537 w 5631537"/>
              <a:gd name="connsiteY38" fmla="*/ 0 h 3315566"/>
              <a:gd name="connsiteX39" fmla="*/ 1467617 w 5631537"/>
              <a:gd name="connsiteY39" fmla="*/ 0 h 3315566"/>
              <a:gd name="connsiteX40" fmla="*/ 1248463 w 5631537"/>
              <a:gd name="connsiteY40" fmla="*/ 136026 h 3315566"/>
              <a:gd name="connsiteX41" fmla="*/ 969267 w 5631537"/>
              <a:gd name="connsiteY41" fmla="*/ 639966 h 3315566"/>
              <a:gd name="connsiteX42" fmla="*/ 971648 w 5631537"/>
              <a:gd name="connsiteY42" fmla="*/ 1216681 h 3315566"/>
              <a:gd name="connsiteX43" fmla="*/ 620502 w 5631537"/>
              <a:gd name="connsiteY43" fmla="*/ 1230555 h 3315566"/>
              <a:gd name="connsiteX44" fmla="*/ 433130 w 5631537"/>
              <a:gd name="connsiteY44" fmla="*/ 1629936 h 3315566"/>
              <a:gd name="connsiteX45" fmla="*/ 273942 w 5631537"/>
              <a:gd name="connsiteY45" fmla="*/ 1796978 h 3315566"/>
              <a:gd name="connsiteX46" fmla="*/ 103298 w 5631537"/>
              <a:gd name="connsiteY46" fmla="*/ 1858930 h 3315566"/>
              <a:gd name="connsiteX47" fmla="*/ 0 w 5631537"/>
              <a:gd name="connsiteY47" fmla="*/ 1875697 h 3315566"/>
              <a:gd name="connsiteX48" fmla="*/ 9111 w 5631537"/>
              <a:gd name="connsiteY48" fmla="*/ 3185856 h 3315566"/>
              <a:gd name="connsiteX49" fmla="*/ 80745 w 5631537"/>
              <a:gd name="connsiteY49" fmla="*/ 3166609 h 3315566"/>
              <a:gd name="connsiteX50" fmla="*/ 92967 w 5631537"/>
              <a:gd name="connsiteY50" fmla="*/ 3085234 h 3315566"/>
              <a:gd name="connsiteX51" fmla="*/ 285849 w 5631537"/>
              <a:gd name="connsiteY51" fmla="*/ 3059041 h 3315566"/>
              <a:gd name="connsiteX52" fmla="*/ 462061 w 5631537"/>
              <a:gd name="connsiteY52" fmla="*/ 2973315 h 3315566"/>
              <a:gd name="connsiteX53" fmla="*/ 483492 w 5631537"/>
              <a:gd name="connsiteY53" fmla="*/ 2937596 h 3315566"/>
              <a:gd name="connsiteX54" fmla="*/ 651458 w 5631537"/>
              <a:gd name="connsiteY54" fmla="*/ 2820009 h 3315566"/>
              <a:gd name="connsiteX55" fmla="*/ 735905 w 5631537"/>
              <a:gd name="connsiteY55" fmla="*/ 2904259 h 3315566"/>
              <a:gd name="connsiteX56" fmla="*/ 769988 w 5631537"/>
              <a:gd name="connsiteY56" fmla="*/ 2889577 h 3315566"/>
              <a:gd name="connsiteX57" fmla="*/ 704357 w 5631537"/>
              <a:gd name="connsiteY57" fmla="*/ 2803656 h 3315566"/>
              <a:gd name="connsiteX58" fmla="*/ 646282 w 5631537"/>
              <a:gd name="connsiteY58" fmla="*/ 2357379 h 3315566"/>
              <a:gd name="connsiteX59" fmla="*/ 351558 w 5631537"/>
              <a:gd name="connsiteY59" fmla="*/ 2495786 h 3315566"/>
              <a:gd name="connsiteX60" fmla="*/ 324125 w 5631537"/>
              <a:gd name="connsiteY60" fmla="*/ 2596408 h 3315566"/>
              <a:gd name="connsiteX61" fmla="*/ 234680 w 5631537"/>
              <a:gd name="connsiteY61" fmla="*/ 2607173 h 3315566"/>
              <a:gd name="connsiteX62" fmla="*/ 205593 w 5631537"/>
              <a:gd name="connsiteY62" fmla="*/ 2644959 h 3315566"/>
              <a:gd name="connsiteX63" fmla="*/ 24225 w 5631537"/>
              <a:gd name="connsiteY63" fmla="*/ 2675187 h 3315566"/>
              <a:gd name="connsiteX64" fmla="*/ 7970 w 5631537"/>
              <a:gd name="connsiteY64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330277 w 5631537"/>
              <a:gd name="connsiteY31" fmla="*/ 1770434 h 3315566"/>
              <a:gd name="connsiteX32" fmla="*/ 4486940 w 5631537"/>
              <a:gd name="connsiteY32" fmla="*/ 1521052 h 3315566"/>
              <a:gd name="connsiteX33" fmla="*/ 4688363 w 5631537"/>
              <a:gd name="connsiteY33" fmla="*/ 1661729 h 3315566"/>
              <a:gd name="connsiteX34" fmla="*/ 4783809 w 5631537"/>
              <a:gd name="connsiteY34" fmla="*/ 1773239 h 3315566"/>
              <a:gd name="connsiteX35" fmla="*/ 4889205 w 5631537"/>
              <a:gd name="connsiteY35" fmla="*/ 2366803 h 3315566"/>
              <a:gd name="connsiteX36" fmla="*/ 4856942 w 5631537"/>
              <a:gd name="connsiteY36" fmla="*/ 3298351 h 3315566"/>
              <a:gd name="connsiteX37" fmla="*/ 5627188 w 5631537"/>
              <a:gd name="connsiteY37" fmla="*/ 3315566 h 3315566"/>
              <a:gd name="connsiteX38" fmla="*/ 5631537 w 5631537"/>
              <a:gd name="connsiteY38" fmla="*/ 0 h 3315566"/>
              <a:gd name="connsiteX39" fmla="*/ 1467617 w 5631537"/>
              <a:gd name="connsiteY39" fmla="*/ 0 h 3315566"/>
              <a:gd name="connsiteX40" fmla="*/ 1248463 w 5631537"/>
              <a:gd name="connsiteY40" fmla="*/ 136026 h 3315566"/>
              <a:gd name="connsiteX41" fmla="*/ 969267 w 5631537"/>
              <a:gd name="connsiteY41" fmla="*/ 639966 h 3315566"/>
              <a:gd name="connsiteX42" fmla="*/ 971648 w 5631537"/>
              <a:gd name="connsiteY42" fmla="*/ 1216681 h 3315566"/>
              <a:gd name="connsiteX43" fmla="*/ 620502 w 5631537"/>
              <a:gd name="connsiteY43" fmla="*/ 1230555 h 3315566"/>
              <a:gd name="connsiteX44" fmla="*/ 433130 w 5631537"/>
              <a:gd name="connsiteY44" fmla="*/ 1629936 h 3315566"/>
              <a:gd name="connsiteX45" fmla="*/ 273942 w 5631537"/>
              <a:gd name="connsiteY45" fmla="*/ 1796978 h 3315566"/>
              <a:gd name="connsiteX46" fmla="*/ 103298 w 5631537"/>
              <a:gd name="connsiteY46" fmla="*/ 1858930 h 3315566"/>
              <a:gd name="connsiteX47" fmla="*/ 0 w 5631537"/>
              <a:gd name="connsiteY47" fmla="*/ 1875697 h 3315566"/>
              <a:gd name="connsiteX48" fmla="*/ 9111 w 5631537"/>
              <a:gd name="connsiteY48" fmla="*/ 3185856 h 3315566"/>
              <a:gd name="connsiteX49" fmla="*/ 80745 w 5631537"/>
              <a:gd name="connsiteY49" fmla="*/ 3166609 h 3315566"/>
              <a:gd name="connsiteX50" fmla="*/ 92967 w 5631537"/>
              <a:gd name="connsiteY50" fmla="*/ 3085234 h 3315566"/>
              <a:gd name="connsiteX51" fmla="*/ 285849 w 5631537"/>
              <a:gd name="connsiteY51" fmla="*/ 3059041 h 3315566"/>
              <a:gd name="connsiteX52" fmla="*/ 462061 w 5631537"/>
              <a:gd name="connsiteY52" fmla="*/ 2973315 h 3315566"/>
              <a:gd name="connsiteX53" fmla="*/ 483492 w 5631537"/>
              <a:gd name="connsiteY53" fmla="*/ 2937596 h 3315566"/>
              <a:gd name="connsiteX54" fmla="*/ 651458 w 5631537"/>
              <a:gd name="connsiteY54" fmla="*/ 2820009 h 3315566"/>
              <a:gd name="connsiteX55" fmla="*/ 735905 w 5631537"/>
              <a:gd name="connsiteY55" fmla="*/ 2904259 h 3315566"/>
              <a:gd name="connsiteX56" fmla="*/ 769988 w 5631537"/>
              <a:gd name="connsiteY56" fmla="*/ 2889577 h 3315566"/>
              <a:gd name="connsiteX57" fmla="*/ 704357 w 5631537"/>
              <a:gd name="connsiteY57" fmla="*/ 2803656 h 3315566"/>
              <a:gd name="connsiteX58" fmla="*/ 646282 w 5631537"/>
              <a:gd name="connsiteY58" fmla="*/ 2357379 h 3315566"/>
              <a:gd name="connsiteX59" fmla="*/ 351558 w 5631537"/>
              <a:gd name="connsiteY59" fmla="*/ 2495786 h 3315566"/>
              <a:gd name="connsiteX60" fmla="*/ 324125 w 5631537"/>
              <a:gd name="connsiteY60" fmla="*/ 2596408 h 3315566"/>
              <a:gd name="connsiteX61" fmla="*/ 234680 w 5631537"/>
              <a:gd name="connsiteY61" fmla="*/ 2607173 h 3315566"/>
              <a:gd name="connsiteX62" fmla="*/ 205593 w 5631537"/>
              <a:gd name="connsiteY62" fmla="*/ 2644959 h 3315566"/>
              <a:gd name="connsiteX63" fmla="*/ 24225 w 5631537"/>
              <a:gd name="connsiteY63" fmla="*/ 2675187 h 3315566"/>
              <a:gd name="connsiteX64" fmla="*/ 7970 w 5631537"/>
              <a:gd name="connsiteY64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330277 w 5631537"/>
              <a:gd name="connsiteY31" fmla="*/ 1780025 h 3315566"/>
              <a:gd name="connsiteX32" fmla="*/ 4486940 w 5631537"/>
              <a:gd name="connsiteY32" fmla="*/ 1521052 h 3315566"/>
              <a:gd name="connsiteX33" fmla="*/ 4688363 w 5631537"/>
              <a:gd name="connsiteY33" fmla="*/ 1661729 h 3315566"/>
              <a:gd name="connsiteX34" fmla="*/ 4783809 w 5631537"/>
              <a:gd name="connsiteY34" fmla="*/ 1773239 h 3315566"/>
              <a:gd name="connsiteX35" fmla="*/ 4889205 w 5631537"/>
              <a:gd name="connsiteY35" fmla="*/ 2366803 h 3315566"/>
              <a:gd name="connsiteX36" fmla="*/ 4856942 w 5631537"/>
              <a:gd name="connsiteY36" fmla="*/ 3298351 h 3315566"/>
              <a:gd name="connsiteX37" fmla="*/ 5627188 w 5631537"/>
              <a:gd name="connsiteY37" fmla="*/ 3315566 h 3315566"/>
              <a:gd name="connsiteX38" fmla="*/ 5631537 w 5631537"/>
              <a:gd name="connsiteY38" fmla="*/ 0 h 3315566"/>
              <a:gd name="connsiteX39" fmla="*/ 1467617 w 5631537"/>
              <a:gd name="connsiteY39" fmla="*/ 0 h 3315566"/>
              <a:gd name="connsiteX40" fmla="*/ 1248463 w 5631537"/>
              <a:gd name="connsiteY40" fmla="*/ 136026 h 3315566"/>
              <a:gd name="connsiteX41" fmla="*/ 969267 w 5631537"/>
              <a:gd name="connsiteY41" fmla="*/ 639966 h 3315566"/>
              <a:gd name="connsiteX42" fmla="*/ 971648 w 5631537"/>
              <a:gd name="connsiteY42" fmla="*/ 1216681 h 3315566"/>
              <a:gd name="connsiteX43" fmla="*/ 620502 w 5631537"/>
              <a:gd name="connsiteY43" fmla="*/ 1230555 h 3315566"/>
              <a:gd name="connsiteX44" fmla="*/ 433130 w 5631537"/>
              <a:gd name="connsiteY44" fmla="*/ 1629936 h 3315566"/>
              <a:gd name="connsiteX45" fmla="*/ 273942 w 5631537"/>
              <a:gd name="connsiteY45" fmla="*/ 1796978 h 3315566"/>
              <a:gd name="connsiteX46" fmla="*/ 103298 w 5631537"/>
              <a:gd name="connsiteY46" fmla="*/ 1858930 h 3315566"/>
              <a:gd name="connsiteX47" fmla="*/ 0 w 5631537"/>
              <a:gd name="connsiteY47" fmla="*/ 1875697 h 3315566"/>
              <a:gd name="connsiteX48" fmla="*/ 9111 w 5631537"/>
              <a:gd name="connsiteY48" fmla="*/ 3185856 h 3315566"/>
              <a:gd name="connsiteX49" fmla="*/ 80745 w 5631537"/>
              <a:gd name="connsiteY49" fmla="*/ 3166609 h 3315566"/>
              <a:gd name="connsiteX50" fmla="*/ 92967 w 5631537"/>
              <a:gd name="connsiteY50" fmla="*/ 3085234 h 3315566"/>
              <a:gd name="connsiteX51" fmla="*/ 285849 w 5631537"/>
              <a:gd name="connsiteY51" fmla="*/ 3059041 h 3315566"/>
              <a:gd name="connsiteX52" fmla="*/ 462061 w 5631537"/>
              <a:gd name="connsiteY52" fmla="*/ 2973315 h 3315566"/>
              <a:gd name="connsiteX53" fmla="*/ 483492 w 5631537"/>
              <a:gd name="connsiteY53" fmla="*/ 2937596 h 3315566"/>
              <a:gd name="connsiteX54" fmla="*/ 651458 w 5631537"/>
              <a:gd name="connsiteY54" fmla="*/ 2820009 h 3315566"/>
              <a:gd name="connsiteX55" fmla="*/ 735905 w 5631537"/>
              <a:gd name="connsiteY55" fmla="*/ 2904259 h 3315566"/>
              <a:gd name="connsiteX56" fmla="*/ 769988 w 5631537"/>
              <a:gd name="connsiteY56" fmla="*/ 2889577 h 3315566"/>
              <a:gd name="connsiteX57" fmla="*/ 704357 w 5631537"/>
              <a:gd name="connsiteY57" fmla="*/ 2803656 h 3315566"/>
              <a:gd name="connsiteX58" fmla="*/ 646282 w 5631537"/>
              <a:gd name="connsiteY58" fmla="*/ 2357379 h 3315566"/>
              <a:gd name="connsiteX59" fmla="*/ 351558 w 5631537"/>
              <a:gd name="connsiteY59" fmla="*/ 2495786 h 3315566"/>
              <a:gd name="connsiteX60" fmla="*/ 324125 w 5631537"/>
              <a:gd name="connsiteY60" fmla="*/ 2596408 h 3315566"/>
              <a:gd name="connsiteX61" fmla="*/ 234680 w 5631537"/>
              <a:gd name="connsiteY61" fmla="*/ 2607173 h 3315566"/>
              <a:gd name="connsiteX62" fmla="*/ 205593 w 5631537"/>
              <a:gd name="connsiteY62" fmla="*/ 2644959 h 3315566"/>
              <a:gd name="connsiteX63" fmla="*/ 24225 w 5631537"/>
              <a:gd name="connsiteY63" fmla="*/ 2675187 h 3315566"/>
              <a:gd name="connsiteX64" fmla="*/ 7970 w 5631537"/>
              <a:gd name="connsiteY64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074501 w 5631537"/>
              <a:gd name="connsiteY31" fmla="*/ 1626560 h 3315566"/>
              <a:gd name="connsiteX32" fmla="*/ 4330277 w 5631537"/>
              <a:gd name="connsiteY32" fmla="*/ 1780025 h 3315566"/>
              <a:gd name="connsiteX33" fmla="*/ 4486940 w 5631537"/>
              <a:gd name="connsiteY33" fmla="*/ 1521052 h 3315566"/>
              <a:gd name="connsiteX34" fmla="*/ 4688363 w 5631537"/>
              <a:gd name="connsiteY34" fmla="*/ 1661729 h 3315566"/>
              <a:gd name="connsiteX35" fmla="*/ 4783809 w 5631537"/>
              <a:gd name="connsiteY35" fmla="*/ 1773239 h 3315566"/>
              <a:gd name="connsiteX36" fmla="*/ 4889205 w 5631537"/>
              <a:gd name="connsiteY36" fmla="*/ 2366803 h 3315566"/>
              <a:gd name="connsiteX37" fmla="*/ 4856942 w 5631537"/>
              <a:gd name="connsiteY37" fmla="*/ 3298351 h 3315566"/>
              <a:gd name="connsiteX38" fmla="*/ 5627188 w 5631537"/>
              <a:gd name="connsiteY38" fmla="*/ 3315566 h 3315566"/>
              <a:gd name="connsiteX39" fmla="*/ 5631537 w 5631537"/>
              <a:gd name="connsiteY39" fmla="*/ 0 h 3315566"/>
              <a:gd name="connsiteX40" fmla="*/ 1467617 w 5631537"/>
              <a:gd name="connsiteY40" fmla="*/ 0 h 3315566"/>
              <a:gd name="connsiteX41" fmla="*/ 1248463 w 5631537"/>
              <a:gd name="connsiteY41" fmla="*/ 136026 h 3315566"/>
              <a:gd name="connsiteX42" fmla="*/ 969267 w 5631537"/>
              <a:gd name="connsiteY42" fmla="*/ 639966 h 3315566"/>
              <a:gd name="connsiteX43" fmla="*/ 971648 w 5631537"/>
              <a:gd name="connsiteY43" fmla="*/ 1216681 h 3315566"/>
              <a:gd name="connsiteX44" fmla="*/ 620502 w 5631537"/>
              <a:gd name="connsiteY44" fmla="*/ 1230555 h 3315566"/>
              <a:gd name="connsiteX45" fmla="*/ 433130 w 5631537"/>
              <a:gd name="connsiteY45" fmla="*/ 1629936 h 3315566"/>
              <a:gd name="connsiteX46" fmla="*/ 273942 w 5631537"/>
              <a:gd name="connsiteY46" fmla="*/ 1796978 h 3315566"/>
              <a:gd name="connsiteX47" fmla="*/ 103298 w 5631537"/>
              <a:gd name="connsiteY47" fmla="*/ 1858930 h 3315566"/>
              <a:gd name="connsiteX48" fmla="*/ 0 w 5631537"/>
              <a:gd name="connsiteY48" fmla="*/ 1875697 h 3315566"/>
              <a:gd name="connsiteX49" fmla="*/ 9111 w 5631537"/>
              <a:gd name="connsiteY49" fmla="*/ 3185856 h 3315566"/>
              <a:gd name="connsiteX50" fmla="*/ 80745 w 5631537"/>
              <a:gd name="connsiteY50" fmla="*/ 3166609 h 3315566"/>
              <a:gd name="connsiteX51" fmla="*/ 92967 w 5631537"/>
              <a:gd name="connsiteY51" fmla="*/ 3085234 h 3315566"/>
              <a:gd name="connsiteX52" fmla="*/ 285849 w 5631537"/>
              <a:gd name="connsiteY52" fmla="*/ 3059041 h 3315566"/>
              <a:gd name="connsiteX53" fmla="*/ 462061 w 5631537"/>
              <a:gd name="connsiteY53" fmla="*/ 2973315 h 3315566"/>
              <a:gd name="connsiteX54" fmla="*/ 483492 w 5631537"/>
              <a:gd name="connsiteY54" fmla="*/ 2937596 h 3315566"/>
              <a:gd name="connsiteX55" fmla="*/ 651458 w 5631537"/>
              <a:gd name="connsiteY55" fmla="*/ 2820009 h 3315566"/>
              <a:gd name="connsiteX56" fmla="*/ 735905 w 5631537"/>
              <a:gd name="connsiteY56" fmla="*/ 2904259 h 3315566"/>
              <a:gd name="connsiteX57" fmla="*/ 769988 w 5631537"/>
              <a:gd name="connsiteY57" fmla="*/ 2889577 h 3315566"/>
              <a:gd name="connsiteX58" fmla="*/ 704357 w 5631537"/>
              <a:gd name="connsiteY58" fmla="*/ 2803656 h 3315566"/>
              <a:gd name="connsiteX59" fmla="*/ 646282 w 5631537"/>
              <a:gd name="connsiteY59" fmla="*/ 2357379 h 3315566"/>
              <a:gd name="connsiteX60" fmla="*/ 351558 w 5631537"/>
              <a:gd name="connsiteY60" fmla="*/ 2495786 h 3315566"/>
              <a:gd name="connsiteX61" fmla="*/ 324125 w 5631537"/>
              <a:gd name="connsiteY61" fmla="*/ 2596408 h 3315566"/>
              <a:gd name="connsiteX62" fmla="*/ 234680 w 5631537"/>
              <a:gd name="connsiteY62" fmla="*/ 2607173 h 3315566"/>
              <a:gd name="connsiteX63" fmla="*/ 205593 w 5631537"/>
              <a:gd name="connsiteY63" fmla="*/ 2644959 h 3315566"/>
              <a:gd name="connsiteX64" fmla="*/ 24225 w 5631537"/>
              <a:gd name="connsiteY64" fmla="*/ 2675187 h 3315566"/>
              <a:gd name="connsiteX65" fmla="*/ 7970 w 5631537"/>
              <a:gd name="connsiteY65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288714 w 5631537"/>
              <a:gd name="connsiteY31" fmla="*/ 1530644 h 3315566"/>
              <a:gd name="connsiteX32" fmla="*/ 4330277 w 5631537"/>
              <a:gd name="connsiteY32" fmla="*/ 1780025 h 3315566"/>
              <a:gd name="connsiteX33" fmla="*/ 4486940 w 5631537"/>
              <a:gd name="connsiteY33" fmla="*/ 1521052 h 3315566"/>
              <a:gd name="connsiteX34" fmla="*/ 4688363 w 5631537"/>
              <a:gd name="connsiteY34" fmla="*/ 1661729 h 3315566"/>
              <a:gd name="connsiteX35" fmla="*/ 4783809 w 5631537"/>
              <a:gd name="connsiteY35" fmla="*/ 1773239 h 3315566"/>
              <a:gd name="connsiteX36" fmla="*/ 4889205 w 5631537"/>
              <a:gd name="connsiteY36" fmla="*/ 2366803 h 3315566"/>
              <a:gd name="connsiteX37" fmla="*/ 4856942 w 5631537"/>
              <a:gd name="connsiteY37" fmla="*/ 3298351 h 3315566"/>
              <a:gd name="connsiteX38" fmla="*/ 5627188 w 5631537"/>
              <a:gd name="connsiteY38" fmla="*/ 3315566 h 3315566"/>
              <a:gd name="connsiteX39" fmla="*/ 5631537 w 5631537"/>
              <a:gd name="connsiteY39" fmla="*/ 0 h 3315566"/>
              <a:gd name="connsiteX40" fmla="*/ 1467617 w 5631537"/>
              <a:gd name="connsiteY40" fmla="*/ 0 h 3315566"/>
              <a:gd name="connsiteX41" fmla="*/ 1248463 w 5631537"/>
              <a:gd name="connsiteY41" fmla="*/ 136026 h 3315566"/>
              <a:gd name="connsiteX42" fmla="*/ 969267 w 5631537"/>
              <a:gd name="connsiteY42" fmla="*/ 639966 h 3315566"/>
              <a:gd name="connsiteX43" fmla="*/ 971648 w 5631537"/>
              <a:gd name="connsiteY43" fmla="*/ 1216681 h 3315566"/>
              <a:gd name="connsiteX44" fmla="*/ 620502 w 5631537"/>
              <a:gd name="connsiteY44" fmla="*/ 1230555 h 3315566"/>
              <a:gd name="connsiteX45" fmla="*/ 433130 w 5631537"/>
              <a:gd name="connsiteY45" fmla="*/ 1629936 h 3315566"/>
              <a:gd name="connsiteX46" fmla="*/ 273942 w 5631537"/>
              <a:gd name="connsiteY46" fmla="*/ 1796978 h 3315566"/>
              <a:gd name="connsiteX47" fmla="*/ 103298 w 5631537"/>
              <a:gd name="connsiteY47" fmla="*/ 1858930 h 3315566"/>
              <a:gd name="connsiteX48" fmla="*/ 0 w 5631537"/>
              <a:gd name="connsiteY48" fmla="*/ 1875697 h 3315566"/>
              <a:gd name="connsiteX49" fmla="*/ 9111 w 5631537"/>
              <a:gd name="connsiteY49" fmla="*/ 3185856 h 3315566"/>
              <a:gd name="connsiteX50" fmla="*/ 80745 w 5631537"/>
              <a:gd name="connsiteY50" fmla="*/ 3166609 h 3315566"/>
              <a:gd name="connsiteX51" fmla="*/ 92967 w 5631537"/>
              <a:gd name="connsiteY51" fmla="*/ 3085234 h 3315566"/>
              <a:gd name="connsiteX52" fmla="*/ 285849 w 5631537"/>
              <a:gd name="connsiteY52" fmla="*/ 3059041 h 3315566"/>
              <a:gd name="connsiteX53" fmla="*/ 462061 w 5631537"/>
              <a:gd name="connsiteY53" fmla="*/ 2973315 h 3315566"/>
              <a:gd name="connsiteX54" fmla="*/ 483492 w 5631537"/>
              <a:gd name="connsiteY54" fmla="*/ 2937596 h 3315566"/>
              <a:gd name="connsiteX55" fmla="*/ 651458 w 5631537"/>
              <a:gd name="connsiteY55" fmla="*/ 2820009 h 3315566"/>
              <a:gd name="connsiteX56" fmla="*/ 735905 w 5631537"/>
              <a:gd name="connsiteY56" fmla="*/ 2904259 h 3315566"/>
              <a:gd name="connsiteX57" fmla="*/ 769988 w 5631537"/>
              <a:gd name="connsiteY57" fmla="*/ 2889577 h 3315566"/>
              <a:gd name="connsiteX58" fmla="*/ 704357 w 5631537"/>
              <a:gd name="connsiteY58" fmla="*/ 2803656 h 3315566"/>
              <a:gd name="connsiteX59" fmla="*/ 646282 w 5631537"/>
              <a:gd name="connsiteY59" fmla="*/ 2357379 h 3315566"/>
              <a:gd name="connsiteX60" fmla="*/ 351558 w 5631537"/>
              <a:gd name="connsiteY60" fmla="*/ 2495786 h 3315566"/>
              <a:gd name="connsiteX61" fmla="*/ 324125 w 5631537"/>
              <a:gd name="connsiteY61" fmla="*/ 2596408 h 3315566"/>
              <a:gd name="connsiteX62" fmla="*/ 234680 w 5631537"/>
              <a:gd name="connsiteY62" fmla="*/ 2607173 h 3315566"/>
              <a:gd name="connsiteX63" fmla="*/ 205593 w 5631537"/>
              <a:gd name="connsiteY63" fmla="*/ 2644959 h 3315566"/>
              <a:gd name="connsiteX64" fmla="*/ 24225 w 5631537"/>
              <a:gd name="connsiteY64" fmla="*/ 2675187 h 3315566"/>
              <a:gd name="connsiteX65" fmla="*/ 7970 w 5631537"/>
              <a:gd name="connsiteY65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288714 w 5631537"/>
              <a:gd name="connsiteY31" fmla="*/ 1530644 h 3315566"/>
              <a:gd name="connsiteX32" fmla="*/ 4330277 w 5631537"/>
              <a:gd name="connsiteY32" fmla="*/ 1780025 h 3315566"/>
              <a:gd name="connsiteX33" fmla="*/ 4486940 w 5631537"/>
              <a:gd name="connsiteY33" fmla="*/ 1521052 h 3315566"/>
              <a:gd name="connsiteX34" fmla="*/ 4688363 w 5631537"/>
              <a:gd name="connsiteY34" fmla="*/ 1661729 h 3315566"/>
              <a:gd name="connsiteX35" fmla="*/ 4783809 w 5631537"/>
              <a:gd name="connsiteY35" fmla="*/ 1773239 h 3315566"/>
              <a:gd name="connsiteX36" fmla="*/ 4889205 w 5631537"/>
              <a:gd name="connsiteY36" fmla="*/ 2366803 h 3315566"/>
              <a:gd name="connsiteX37" fmla="*/ 4856942 w 5631537"/>
              <a:gd name="connsiteY37" fmla="*/ 3298351 h 3315566"/>
              <a:gd name="connsiteX38" fmla="*/ 5627188 w 5631537"/>
              <a:gd name="connsiteY38" fmla="*/ 3315566 h 3315566"/>
              <a:gd name="connsiteX39" fmla="*/ 5631537 w 5631537"/>
              <a:gd name="connsiteY39" fmla="*/ 0 h 3315566"/>
              <a:gd name="connsiteX40" fmla="*/ 1467617 w 5631537"/>
              <a:gd name="connsiteY40" fmla="*/ 0 h 3315566"/>
              <a:gd name="connsiteX41" fmla="*/ 1248463 w 5631537"/>
              <a:gd name="connsiteY41" fmla="*/ 136026 h 3315566"/>
              <a:gd name="connsiteX42" fmla="*/ 969267 w 5631537"/>
              <a:gd name="connsiteY42" fmla="*/ 639966 h 3315566"/>
              <a:gd name="connsiteX43" fmla="*/ 971648 w 5631537"/>
              <a:gd name="connsiteY43" fmla="*/ 1216681 h 3315566"/>
              <a:gd name="connsiteX44" fmla="*/ 620502 w 5631537"/>
              <a:gd name="connsiteY44" fmla="*/ 1230555 h 3315566"/>
              <a:gd name="connsiteX45" fmla="*/ 433130 w 5631537"/>
              <a:gd name="connsiteY45" fmla="*/ 1629936 h 3315566"/>
              <a:gd name="connsiteX46" fmla="*/ 273942 w 5631537"/>
              <a:gd name="connsiteY46" fmla="*/ 1796978 h 3315566"/>
              <a:gd name="connsiteX47" fmla="*/ 103298 w 5631537"/>
              <a:gd name="connsiteY47" fmla="*/ 1858930 h 3315566"/>
              <a:gd name="connsiteX48" fmla="*/ 0 w 5631537"/>
              <a:gd name="connsiteY48" fmla="*/ 1875697 h 3315566"/>
              <a:gd name="connsiteX49" fmla="*/ 9111 w 5631537"/>
              <a:gd name="connsiteY49" fmla="*/ 3185856 h 3315566"/>
              <a:gd name="connsiteX50" fmla="*/ 80745 w 5631537"/>
              <a:gd name="connsiteY50" fmla="*/ 3166609 h 3315566"/>
              <a:gd name="connsiteX51" fmla="*/ 92967 w 5631537"/>
              <a:gd name="connsiteY51" fmla="*/ 3085234 h 3315566"/>
              <a:gd name="connsiteX52" fmla="*/ 285849 w 5631537"/>
              <a:gd name="connsiteY52" fmla="*/ 3059041 h 3315566"/>
              <a:gd name="connsiteX53" fmla="*/ 462061 w 5631537"/>
              <a:gd name="connsiteY53" fmla="*/ 2973315 h 3315566"/>
              <a:gd name="connsiteX54" fmla="*/ 483492 w 5631537"/>
              <a:gd name="connsiteY54" fmla="*/ 2937596 h 3315566"/>
              <a:gd name="connsiteX55" fmla="*/ 651458 w 5631537"/>
              <a:gd name="connsiteY55" fmla="*/ 2820009 h 3315566"/>
              <a:gd name="connsiteX56" fmla="*/ 735905 w 5631537"/>
              <a:gd name="connsiteY56" fmla="*/ 2904259 h 3315566"/>
              <a:gd name="connsiteX57" fmla="*/ 769988 w 5631537"/>
              <a:gd name="connsiteY57" fmla="*/ 2889577 h 3315566"/>
              <a:gd name="connsiteX58" fmla="*/ 704357 w 5631537"/>
              <a:gd name="connsiteY58" fmla="*/ 2803656 h 3315566"/>
              <a:gd name="connsiteX59" fmla="*/ 646282 w 5631537"/>
              <a:gd name="connsiteY59" fmla="*/ 2357379 h 3315566"/>
              <a:gd name="connsiteX60" fmla="*/ 351558 w 5631537"/>
              <a:gd name="connsiteY60" fmla="*/ 2495786 h 3315566"/>
              <a:gd name="connsiteX61" fmla="*/ 324125 w 5631537"/>
              <a:gd name="connsiteY61" fmla="*/ 2596408 h 3315566"/>
              <a:gd name="connsiteX62" fmla="*/ 234680 w 5631537"/>
              <a:gd name="connsiteY62" fmla="*/ 2607173 h 3315566"/>
              <a:gd name="connsiteX63" fmla="*/ 205593 w 5631537"/>
              <a:gd name="connsiteY63" fmla="*/ 2644959 h 3315566"/>
              <a:gd name="connsiteX64" fmla="*/ 24225 w 5631537"/>
              <a:gd name="connsiteY64" fmla="*/ 2675187 h 3315566"/>
              <a:gd name="connsiteX65" fmla="*/ 7970 w 5631537"/>
              <a:gd name="connsiteY65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12023 w 5631537"/>
              <a:gd name="connsiteY30" fmla="*/ 1514602 h 3315566"/>
              <a:gd name="connsiteX31" fmla="*/ 4288714 w 5631537"/>
              <a:gd name="connsiteY31" fmla="*/ 1530644 h 3315566"/>
              <a:gd name="connsiteX32" fmla="*/ 4330277 w 5631537"/>
              <a:gd name="connsiteY32" fmla="*/ 1780025 h 3315566"/>
              <a:gd name="connsiteX33" fmla="*/ 4486940 w 5631537"/>
              <a:gd name="connsiteY33" fmla="*/ 1521052 h 3315566"/>
              <a:gd name="connsiteX34" fmla="*/ 4688363 w 5631537"/>
              <a:gd name="connsiteY34" fmla="*/ 1661729 h 3315566"/>
              <a:gd name="connsiteX35" fmla="*/ 4783809 w 5631537"/>
              <a:gd name="connsiteY35" fmla="*/ 1773239 h 3315566"/>
              <a:gd name="connsiteX36" fmla="*/ 4889205 w 5631537"/>
              <a:gd name="connsiteY36" fmla="*/ 2366803 h 3315566"/>
              <a:gd name="connsiteX37" fmla="*/ 4856942 w 5631537"/>
              <a:gd name="connsiteY37" fmla="*/ 3298351 h 3315566"/>
              <a:gd name="connsiteX38" fmla="*/ 5627188 w 5631537"/>
              <a:gd name="connsiteY38" fmla="*/ 3315566 h 3315566"/>
              <a:gd name="connsiteX39" fmla="*/ 5631537 w 5631537"/>
              <a:gd name="connsiteY39" fmla="*/ 0 h 3315566"/>
              <a:gd name="connsiteX40" fmla="*/ 1467617 w 5631537"/>
              <a:gd name="connsiteY40" fmla="*/ 0 h 3315566"/>
              <a:gd name="connsiteX41" fmla="*/ 1248463 w 5631537"/>
              <a:gd name="connsiteY41" fmla="*/ 136026 h 3315566"/>
              <a:gd name="connsiteX42" fmla="*/ 969267 w 5631537"/>
              <a:gd name="connsiteY42" fmla="*/ 639966 h 3315566"/>
              <a:gd name="connsiteX43" fmla="*/ 971648 w 5631537"/>
              <a:gd name="connsiteY43" fmla="*/ 1216681 h 3315566"/>
              <a:gd name="connsiteX44" fmla="*/ 620502 w 5631537"/>
              <a:gd name="connsiteY44" fmla="*/ 1230555 h 3315566"/>
              <a:gd name="connsiteX45" fmla="*/ 433130 w 5631537"/>
              <a:gd name="connsiteY45" fmla="*/ 1629936 h 3315566"/>
              <a:gd name="connsiteX46" fmla="*/ 273942 w 5631537"/>
              <a:gd name="connsiteY46" fmla="*/ 1796978 h 3315566"/>
              <a:gd name="connsiteX47" fmla="*/ 103298 w 5631537"/>
              <a:gd name="connsiteY47" fmla="*/ 1858930 h 3315566"/>
              <a:gd name="connsiteX48" fmla="*/ 0 w 5631537"/>
              <a:gd name="connsiteY48" fmla="*/ 1875697 h 3315566"/>
              <a:gd name="connsiteX49" fmla="*/ 9111 w 5631537"/>
              <a:gd name="connsiteY49" fmla="*/ 3185856 h 3315566"/>
              <a:gd name="connsiteX50" fmla="*/ 80745 w 5631537"/>
              <a:gd name="connsiteY50" fmla="*/ 3166609 h 3315566"/>
              <a:gd name="connsiteX51" fmla="*/ 92967 w 5631537"/>
              <a:gd name="connsiteY51" fmla="*/ 3085234 h 3315566"/>
              <a:gd name="connsiteX52" fmla="*/ 285849 w 5631537"/>
              <a:gd name="connsiteY52" fmla="*/ 3059041 h 3315566"/>
              <a:gd name="connsiteX53" fmla="*/ 462061 w 5631537"/>
              <a:gd name="connsiteY53" fmla="*/ 2973315 h 3315566"/>
              <a:gd name="connsiteX54" fmla="*/ 483492 w 5631537"/>
              <a:gd name="connsiteY54" fmla="*/ 2937596 h 3315566"/>
              <a:gd name="connsiteX55" fmla="*/ 651458 w 5631537"/>
              <a:gd name="connsiteY55" fmla="*/ 2820009 h 3315566"/>
              <a:gd name="connsiteX56" fmla="*/ 735905 w 5631537"/>
              <a:gd name="connsiteY56" fmla="*/ 2904259 h 3315566"/>
              <a:gd name="connsiteX57" fmla="*/ 769988 w 5631537"/>
              <a:gd name="connsiteY57" fmla="*/ 2889577 h 3315566"/>
              <a:gd name="connsiteX58" fmla="*/ 704357 w 5631537"/>
              <a:gd name="connsiteY58" fmla="*/ 2803656 h 3315566"/>
              <a:gd name="connsiteX59" fmla="*/ 646282 w 5631537"/>
              <a:gd name="connsiteY59" fmla="*/ 2357379 h 3315566"/>
              <a:gd name="connsiteX60" fmla="*/ 351558 w 5631537"/>
              <a:gd name="connsiteY60" fmla="*/ 2495786 h 3315566"/>
              <a:gd name="connsiteX61" fmla="*/ 324125 w 5631537"/>
              <a:gd name="connsiteY61" fmla="*/ 2596408 h 3315566"/>
              <a:gd name="connsiteX62" fmla="*/ 234680 w 5631537"/>
              <a:gd name="connsiteY62" fmla="*/ 2607173 h 3315566"/>
              <a:gd name="connsiteX63" fmla="*/ 205593 w 5631537"/>
              <a:gd name="connsiteY63" fmla="*/ 2644959 h 3315566"/>
              <a:gd name="connsiteX64" fmla="*/ 24225 w 5631537"/>
              <a:gd name="connsiteY64" fmla="*/ 2675187 h 3315566"/>
              <a:gd name="connsiteX65" fmla="*/ 7970 w 5631537"/>
              <a:gd name="connsiteY65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79164 w 5631537"/>
              <a:gd name="connsiteY30" fmla="*/ 1399503 h 3315566"/>
              <a:gd name="connsiteX31" fmla="*/ 4288714 w 5631537"/>
              <a:gd name="connsiteY31" fmla="*/ 1530644 h 3315566"/>
              <a:gd name="connsiteX32" fmla="*/ 4330277 w 5631537"/>
              <a:gd name="connsiteY32" fmla="*/ 1780025 h 3315566"/>
              <a:gd name="connsiteX33" fmla="*/ 4486940 w 5631537"/>
              <a:gd name="connsiteY33" fmla="*/ 1521052 h 3315566"/>
              <a:gd name="connsiteX34" fmla="*/ 4688363 w 5631537"/>
              <a:gd name="connsiteY34" fmla="*/ 1661729 h 3315566"/>
              <a:gd name="connsiteX35" fmla="*/ 4783809 w 5631537"/>
              <a:gd name="connsiteY35" fmla="*/ 1773239 h 3315566"/>
              <a:gd name="connsiteX36" fmla="*/ 4889205 w 5631537"/>
              <a:gd name="connsiteY36" fmla="*/ 2366803 h 3315566"/>
              <a:gd name="connsiteX37" fmla="*/ 4856942 w 5631537"/>
              <a:gd name="connsiteY37" fmla="*/ 3298351 h 3315566"/>
              <a:gd name="connsiteX38" fmla="*/ 5627188 w 5631537"/>
              <a:gd name="connsiteY38" fmla="*/ 3315566 h 3315566"/>
              <a:gd name="connsiteX39" fmla="*/ 5631537 w 5631537"/>
              <a:gd name="connsiteY39" fmla="*/ 0 h 3315566"/>
              <a:gd name="connsiteX40" fmla="*/ 1467617 w 5631537"/>
              <a:gd name="connsiteY40" fmla="*/ 0 h 3315566"/>
              <a:gd name="connsiteX41" fmla="*/ 1248463 w 5631537"/>
              <a:gd name="connsiteY41" fmla="*/ 136026 h 3315566"/>
              <a:gd name="connsiteX42" fmla="*/ 969267 w 5631537"/>
              <a:gd name="connsiteY42" fmla="*/ 639966 h 3315566"/>
              <a:gd name="connsiteX43" fmla="*/ 971648 w 5631537"/>
              <a:gd name="connsiteY43" fmla="*/ 1216681 h 3315566"/>
              <a:gd name="connsiteX44" fmla="*/ 620502 w 5631537"/>
              <a:gd name="connsiteY44" fmla="*/ 1230555 h 3315566"/>
              <a:gd name="connsiteX45" fmla="*/ 433130 w 5631537"/>
              <a:gd name="connsiteY45" fmla="*/ 1629936 h 3315566"/>
              <a:gd name="connsiteX46" fmla="*/ 273942 w 5631537"/>
              <a:gd name="connsiteY46" fmla="*/ 1796978 h 3315566"/>
              <a:gd name="connsiteX47" fmla="*/ 103298 w 5631537"/>
              <a:gd name="connsiteY47" fmla="*/ 1858930 h 3315566"/>
              <a:gd name="connsiteX48" fmla="*/ 0 w 5631537"/>
              <a:gd name="connsiteY48" fmla="*/ 1875697 h 3315566"/>
              <a:gd name="connsiteX49" fmla="*/ 9111 w 5631537"/>
              <a:gd name="connsiteY49" fmla="*/ 3185856 h 3315566"/>
              <a:gd name="connsiteX50" fmla="*/ 80745 w 5631537"/>
              <a:gd name="connsiteY50" fmla="*/ 3166609 h 3315566"/>
              <a:gd name="connsiteX51" fmla="*/ 92967 w 5631537"/>
              <a:gd name="connsiteY51" fmla="*/ 3085234 h 3315566"/>
              <a:gd name="connsiteX52" fmla="*/ 285849 w 5631537"/>
              <a:gd name="connsiteY52" fmla="*/ 3059041 h 3315566"/>
              <a:gd name="connsiteX53" fmla="*/ 462061 w 5631537"/>
              <a:gd name="connsiteY53" fmla="*/ 2973315 h 3315566"/>
              <a:gd name="connsiteX54" fmla="*/ 483492 w 5631537"/>
              <a:gd name="connsiteY54" fmla="*/ 2937596 h 3315566"/>
              <a:gd name="connsiteX55" fmla="*/ 651458 w 5631537"/>
              <a:gd name="connsiteY55" fmla="*/ 2820009 h 3315566"/>
              <a:gd name="connsiteX56" fmla="*/ 735905 w 5631537"/>
              <a:gd name="connsiteY56" fmla="*/ 2904259 h 3315566"/>
              <a:gd name="connsiteX57" fmla="*/ 769988 w 5631537"/>
              <a:gd name="connsiteY57" fmla="*/ 2889577 h 3315566"/>
              <a:gd name="connsiteX58" fmla="*/ 704357 w 5631537"/>
              <a:gd name="connsiteY58" fmla="*/ 2803656 h 3315566"/>
              <a:gd name="connsiteX59" fmla="*/ 646282 w 5631537"/>
              <a:gd name="connsiteY59" fmla="*/ 2357379 h 3315566"/>
              <a:gd name="connsiteX60" fmla="*/ 351558 w 5631537"/>
              <a:gd name="connsiteY60" fmla="*/ 2495786 h 3315566"/>
              <a:gd name="connsiteX61" fmla="*/ 324125 w 5631537"/>
              <a:gd name="connsiteY61" fmla="*/ 2596408 h 3315566"/>
              <a:gd name="connsiteX62" fmla="*/ 234680 w 5631537"/>
              <a:gd name="connsiteY62" fmla="*/ 2607173 h 3315566"/>
              <a:gd name="connsiteX63" fmla="*/ 205593 w 5631537"/>
              <a:gd name="connsiteY63" fmla="*/ 2644959 h 3315566"/>
              <a:gd name="connsiteX64" fmla="*/ 24225 w 5631537"/>
              <a:gd name="connsiteY64" fmla="*/ 2675187 h 3315566"/>
              <a:gd name="connsiteX65" fmla="*/ 7970 w 5631537"/>
              <a:gd name="connsiteY65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79164 w 5631537"/>
              <a:gd name="connsiteY30" fmla="*/ 1399503 h 3315566"/>
              <a:gd name="connsiteX31" fmla="*/ 4288714 w 5631537"/>
              <a:gd name="connsiteY31" fmla="*/ 1530644 h 3315566"/>
              <a:gd name="connsiteX32" fmla="*/ 4330277 w 5631537"/>
              <a:gd name="connsiteY32" fmla="*/ 1780025 h 3315566"/>
              <a:gd name="connsiteX33" fmla="*/ 4486940 w 5631537"/>
              <a:gd name="connsiteY33" fmla="*/ 1521052 h 3315566"/>
              <a:gd name="connsiteX34" fmla="*/ 4688363 w 5631537"/>
              <a:gd name="connsiteY34" fmla="*/ 1661729 h 3315566"/>
              <a:gd name="connsiteX35" fmla="*/ 4783809 w 5631537"/>
              <a:gd name="connsiteY35" fmla="*/ 1773239 h 3315566"/>
              <a:gd name="connsiteX36" fmla="*/ 4889205 w 5631537"/>
              <a:gd name="connsiteY36" fmla="*/ 2366803 h 3315566"/>
              <a:gd name="connsiteX37" fmla="*/ 4856942 w 5631537"/>
              <a:gd name="connsiteY37" fmla="*/ 3298351 h 3315566"/>
              <a:gd name="connsiteX38" fmla="*/ 5627188 w 5631537"/>
              <a:gd name="connsiteY38" fmla="*/ 3315566 h 3315566"/>
              <a:gd name="connsiteX39" fmla="*/ 5631537 w 5631537"/>
              <a:gd name="connsiteY39" fmla="*/ 0 h 3315566"/>
              <a:gd name="connsiteX40" fmla="*/ 1467617 w 5631537"/>
              <a:gd name="connsiteY40" fmla="*/ 0 h 3315566"/>
              <a:gd name="connsiteX41" fmla="*/ 1248463 w 5631537"/>
              <a:gd name="connsiteY41" fmla="*/ 136026 h 3315566"/>
              <a:gd name="connsiteX42" fmla="*/ 969267 w 5631537"/>
              <a:gd name="connsiteY42" fmla="*/ 639966 h 3315566"/>
              <a:gd name="connsiteX43" fmla="*/ 971648 w 5631537"/>
              <a:gd name="connsiteY43" fmla="*/ 1216681 h 3315566"/>
              <a:gd name="connsiteX44" fmla="*/ 620502 w 5631537"/>
              <a:gd name="connsiteY44" fmla="*/ 1230555 h 3315566"/>
              <a:gd name="connsiteX45" fmla="*/ 433130 w 5631537"/>
              <a:gd name="connsiteY45" fmla="*/ 1629936 h 3315566"/>
              <a:gd name="connsiteX46" fmla="*/ 273942 w 5631537"/>
              <a:gd name="connsiteY46" fmla="*/ 1796978 h 3315566"/>
              <a:gd name="connsiteX47" fmla="*/ 103298 w 5631537"/>
              <a:gd name="connsiteY47" fmla="*/ 1858930 h 3315566"/>
              <a:gd name="connsiteX48" fmla="*/ 0 w 5631537"/>
              <a:gd name="connsiteY48" fmla="*/ 1875697 h 3315566"/>
              <a:gd name="connsiteX49" fmla="*/ 9111 w 5631537"/>
              <a:gd name="connsiteY49" fmla="*/ 3185856 h 3315566"/>
              <a:gd name="connsiteX50" fmla="*/ 80745 w 5631537"/>
              <a:gd name="connsiteY50" fmla="*/ 3166609 h 3315566"/>
              <a:gd name="connsiteX51" fmla="*/ 92967 w 5631537"/>
              <a:gd name="connsiteY51" fmla="*/ 3085234 h 3315566"/>
              <a:gd name="connsiteX52" fmla="*/ 285849 w 5631537"/>
              <a:gd name="connsiteY52" fmla="*/ 3059041 h 3315566"/>
              <a:gd name="connsiteX53" fmla="*/ 462061 w 5631537"/>
              <a:gd name="connsiteY53" fmla="*/ 2973315 h 3315566"/>
              <a:gd name="connsiteX54" fmla="*/ 483492 w 5631537"/>
              <a:gd name="connsiteY54" fmla="*/ 2937596 h 3315566"/>
              <a:gd name="connsiteX55" fmla="*/ 651458 w 5631537"/>
              <a:gd name="connsiteY55" fmla="*/ 2820009 h 3315566"/>
              <a:gd name="connsiteX56" fmla="*/ 735905 w 5631537"/>
              <a:gd name="connsiteY56" fmla="*/ 2904259 h 3315566"/>
              <a:gd name="connsiteX57" fmla="*/ 769988 w 5631537"/>
              <a:gd name="connsiteY57" fmla="*/ 2889577 h 3315566"/>
              <a:gd name="connsiteX58" fmla="*/ 704357 w 5631537"/>
              <a:gd name="connsiteY58" fmla="*/ 2803656 h 3315566"/>
              <a:gd name="connsiteX59" fmla="*/ 646282 w 5631537"/>
              <a:gd name="connsiteY59" fmla="*/ 2357379 h 3315566"/>
              <a:gd name="connsiteX60" fmla="*/ 351558 w 5631537"/>
              <a:gd name="connsiteY60" fmla="*/ 2495786 h 3315566"/>
              <a:gd name="connsiteX61" fmla="*/ 324125 w 5631537"/>
              <a:gd name="connsiteY61" fmla="*/ 2596408 h 3315566"/>
              <a:gd name="connsiteX62" fmla="*/ 234680 w 5631537"/>
              <a:gd name="connsiteY62" fmla="*/ 2607173 h 3315566"/>
              <a:gd name="connsiteX63" fmla="*/ 205593 w 5631537"/>
              <a:gd name="connsiteY63" fmla="*/ 2644959 h 3315566"/>
              <a:gd name="connsiteX64" fmla="*/ 24225 w 5631537"/>
              <a:gd name="connsiteY64" fmla="*/ 2675187 h 3315566"/>
              <a:gd name="connsiteX65" fmla="*/ 7970 w 5631537"/>
              <a:gd name="connsiteY65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79164 w 5631537"/>
              <a:gd name="connsiteY30" fmla="*/ 1399503 h 3315566"/>
              <a:gd name="connsiteX31" fmla="*/ 4288714 w 5631537"/>
              <a:gd name="connsiteY31" fmla="*/ 1530644 h 3315566"/>
              <a:gd name="connsiteX32" fmla="*/ 4330277 w 5631537"/>
              <a:gd name="connsiteY32" fmla="*/ 1780025 h 3315566"/>
              <a:gd name="connsiteX33" fmla="*/ 4486940 w 5631537"/>
              <a:gd name="connsiteY33" fmla="*/ 1521052 h 3315566"/>
              <a:gd name="connsiteX34" fmla="*/ 4688363 w 5631537"/>
              <a:gd name="connsiteY34" fmla="*/ 1661729 h 3315566"/>
              <a:gd name="connsiteX35" fmla="*/ 4783809 w 5631537"/>
              <a:gd name="connsiteY35" fmla="*/ 1773239 h 3315566"/>
              <a:gd name="connsiteX36" fmla="*/ 4889205 w 5631537"/>
              <a:gd name="connsiteY36" fmla="*/ 2366803 h 3315566"/>
              <a:gd name="connsiteX37" fmla="*/ 4856942 w 5631537"/>
              <a:gd name="connsiteY37" fmla="*/ 3298351 h 3315566"/>
              <a:gd name="connsiteX38" fmla="*/ 5627188 w 5631537"/>
              <a:gd name="connsiteY38" fmla="*/ 3315566 h 3315566"/>
              <a:gd name="connsiteX39" fmla="*/ 5631537 w 5631537"/>
              <a:gd name="connsiteY39" fmla="*/ 0 h 3315566"/>
              <a:gd name="connsiteX40" fmla="*/ 1467617 w 5631537"/>
              <a:gd name="connsiteY40" fmla="*/ 0 h 3315566"/>
              <a:gd name="connsiteX41" fmla="*/ 1248463 w 5631537"/>
              <a:gd name="connsiteY41" fmla="*/ 136026 h 3315566"/>
              <a:gd name="connsiteX42" fmla="*/ 969267 w 5631537"/>
              <a:gd name="connsiteY42" fmla="*/ 639966 h 3315566"/>
              <a:gd name="connsiteX43" fmla="*/ 971648 w 5631537"/>
              <a:gd name="connsiteY43" fmla="*/ 1216681 h 3315566"/>
              <a:gd name="connsiteX44" fmla="*/ 620502 w 5631537"/>
              <a:gd name="connsiteY44" fmla="*/ 1230555 h 3315566"/>
              <a:gd name="connsiteX45" fmla="*/ 433130 w 5631537"/>
              <a:gd name="connsiteY45" fmla="*/ 1629936 h 3315566"/>
              <a:gd name="connsiteX46" fmla="*/ 273942 w 5631537"/>
              <a:gd name="connsiteY46" fmla="*/ 1796978 h 3315566"/>
              <a:gd name="connsiteX47" fmla="*/ 103298 w 5631537"/>
              <a:gd name="connsiteY47" fmla="*/ 1858930 h 3315566"/>
              <a:gd name="connsiteX48" fmla="*/ 0 w 5631537"/>
              <a:gd name="connsiteY48" fmla="*/ 1875697 h 3315566"/>
              <a:gd name="connsiteX49" fmla="*/ 9111 w 5631537"/>
              <a:gd name="connsiteY49" fmla="*/ 3185856 h 3315566"/>
              <a:gd name="connsiteX50" fmla="*/ 80745 w 5631537"/>
              <a:gd name="connsiteY50" fmla="*/ 3166609 h 3315566"/>
              <a:gd name="connsiteX51" fmla="*/ 92967 w 5631537"/>
              <a:gd name="connsiteY51" fmla="*/ 3085234 h 3315566"/>
              <a:gd name="connsiteX52" fmla="*/ 285849 w 5631537"/>
              <a:gd name="connsiteY52" fmla="*/ 3059041 h 3315566"/>
              <a:gd name="connsiteX53" fmla="*/ 462061 w 5631537"/>
              <a:gd name="connsiteY53" fmla="*/ 2973315 h 3315566"/>
              <a:gd name="connsiteX54" fmla="*/ 483492 w 5631537"/>
              <a:gd name="connsiteY54" fmla="*/ 2937596 h 3315566"/>
              <a:gd name="connsiteX55" fmla="*/ 651458 w 5631537"/>
              <a:gd name="connsiteY55" fmla="*/ 2820009 h 3315566"/>
              <a:gd name="connsiteX56" fmla="*/ 735905 w 5631537"/>
              <a:gd name="connsiteY56" fmla="*/ 2904259 h 3315566"/>
              <a:gd name="connsiteX57" fmla="*/ 769988 w 5631537"/>
              <a:gd name="connsiteY57" fmla="*/ 2889577 h 3315566"/>
              <a:gd name="connsiteX58" fmla="*/ 704357 w 5631537"/>
              <a:gd name="connsiteY58" fmla="*/ 2803656 h 3315566"/>
              <a:gd name="connsiteX59" fmla="*/ 646282 w 5631537"/>
              <a:gd name="connsiteY59" fmla="*/ 2357379 h 3315566"/>
              <a:gd name="connsiteX60" fmla="*/ 351558 w 5631537"/>
              <a:gd name="connsiteY60" fmla="*/ 2495786 h 3315566"/>
              <a:gd name="connsiteX61" fmla="*/ 324125 w 5631537"/>
              <a:gd name="connsiteY61" fmla="*/ 2596408 h 3315566"/>
              <a:gd name="connsiteX62" fmla="*/ 234680 w 5631537"/>
              <a:gd name="connsiteY62" fmla="*/ 2607173 h 3315566"/>
              <a:gd name="connsiteX63" fmla="*/ 205593 w 5631537"/>
              <a:gd name="connsiteY63" fmla="*/ 2644959 h 3315566"/>
              <a:gd name="connsiteX64" fmla="*/ 24225 w 5631537"/>
              <a:gd name="connsiteY64" fmla="*/ 2675187 h 3315566"/>
              <a:gd name="connsiteX65" fmla="*/ 7970 w 5631537"/>
              <a:gd name="connsiteY65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79164 w 5631537"/>
              <a:gd name="connsiteY30" fmla="*/ 1399503 h 3315566"/>
              <a:gd name="connsiteX31" fmla="*/ 4103275 w 5631537"/>
              <a:gd name="connsiteY31" fmla="*/ 1447517 h 3315566"/>
              <a:gd name="connsiteX32" fmla="*/ 4288714 w 5631537"/>
              <a:gd name="connsiteY32" fmla="*/ 1530644 h 3315566"/>
              <a:gd name="connsiteX33" fmla="*/ 4330277 w 5631537"/>
              <a:gd name="connsiteY33" fmla="*/ 1780025 h 3315566"/>
              <a:gd name="connsiteX34" fmla="*/ 4486940 w 5631537"/>
              <a:gd name="connsiteY34" fmla="*/ 1521052 h 3315566"/>
              <a:gd name="connsiteX35" fmla="*/ 4688363 w 5631537"/>
              <a:gd name="connsiteY35" fmla="*/ 1661729 h 3315566"/>
              <a:gd name="connsiteX36" fmla="*/ 4783809 w 5631537"/>
              <a:gd name="connsiteY36" fmla="*/ 1773239 h 3315566"/>
              <a:gd name="connsiteX37" fmla="*/ 4889205 w 5631537"/>
              <a:gd name="connsiteY37" fmla="*/ 2366803 h 3315566"/>
              <a:gd name="connsiteX38" fmla="*/ 4856942 w 5631537"/>
              <a:gd name="connsiteY38" fmla="*/ 3298351 h 3315566"/>
              <a:gd name="connsiteX39" fmla="*/ 5627188 w 5631537"/>
              <a:gd name="connsiteY39" fmla="*/ 3315566 h 3315566"/>
              <a:gd name="connsiteX40" fmla="*/ 5631537 w 5631537"/>
              <a:gd name="connsiteY40" fmla="*/ 0 h 3315566"/>
              <a:gd name="connsiteX41" fmla="*/ 1467617 w 5631537"/>
              <a:gd name="connsiteY41" fmla="*/ 0 h 3315566"/>
              <a:gd name="connsiteX42" fmla="*/ 1248463 w 5631537"/>
              <a:gd name="connsiteY42" fmla="*/ 136026 h 3315566"/>
              <a:gd name="connsiteX43" fmla="*/ 969267 w 5631537"/>
              <a:gd name="connsiteY43" fmla="*/ 639966 h 3315566"/>
              <a:gd name="connsiteX44" fmla="*/ 971648 w 5631537"/>
              <a:gd name="connsiteY44" fmla="*/ 1216681 h 3315566"/>
              <a:gd name="connsiteX45" fmla="*/ 620502 w 5631537"/>
              <a:gd name="connsiteY45" fmla="*/ 1230555 h 3315566"/>
              <a:gd name="connsiteX46" fmla="*/ 433130 w 5631537"/>
              <a:gd name="connsiteY46" fmla="*/ 1629936 h 3315566"/>
              <a:gd name="connsiteX47" fmla="*/ 273942 w 5631537"/>
              <a:gd name="connsiteY47" fmla="*/ 1796978 h 3315566"/>
              <a:gd name="connsiteX48" fmla="*/ 103298 w 5631537"/>
              <a:gd name="connsiteY48" fmla="*/ 1858930 h 3315566"/>
              <a:gd name="connsiteX49" fmla="*/ 0 w 5631537"/>
              <a:gd name="connsiteY49" fmla="*/ 1875697 h 3315566"/>
              <a:gd name="connsiteX50" fmla="*/ 9111 w 5631537"/>
              <a:gd name="connsiteY50" fmla="*/ 3185856 h 3315566"/>
              <a:gd name="connsiteX51" fmla="*/ 80745 w 5631537"/>
              <a:gd name="connsiteY51" fmla="*/ 3166609 h 3315566"/>
              <a:gd name="connsiteX52" fmla="*/ 92967 w 5631537"/>
              <a:gd name="connsiteY52" fmla="*/ 3085234 h 3315566"/>
              <a:gd name="connsiteX53" fmla="*/ 285849 w 5631537"/>
              <a:gd name="connsiteY53" fmla="*/ 3059041 h 3315566"/>
              <a:gd name="connsiteX54" fmla="*/ 462061 w 5631537"/>
              <a:gd name="connsiteY54" fmla="*/ 2973315 h 3315566"/>
              <a:gd name="connsiteX55" fmla="*/ 483492 w 5631537"/>
              <a:gd name="connsiteY55" fmla="*/ 2937596 h 3315566"/>
              <a:gd name="connsiteX56" fmla="*/ 651458 w 5631537"/>
              <a:gd name="connsiteY56" fmla="*/ 2820009 h 3315566"/>
              <a:gd name="connsiteX57" fmla="*/ 735905 w 5631537"/>
              <a:gd name="connsiteY57" fmla="*/ 2904259 h 3315566"/>
              <a:gd name="connsiteX58" fmla="*/ 769988 w 5631537"/>
              <a:gd name="connsiteY58" fmla="*/ 2889577 h 3315566"/>
              <a:gd name="connsiteX59" fmla="*/ 704357 w 5631537"/>
              <a:gd name="connsiteY59" fmla="*/ 2803656 h 3315566"/>
              <a:gd name="connsiteX60" fmla="*/ 646282 w 5631537"/>
              <a:gd name="connsiteY60" fmla="*/ 2357379 h 3315566"/>
              <a:gd name="connsiteX61" fmla="*/ 351558 w 5631537"/>
              <a:gd name="connsiteY61" fmla="*/ 2495786 h 3315566"/>
              <a:gd name="connsiteX62" fmla="*/ 324125 w 5631537"/>
              <a:gd name="connsiteY62" fmla="*/ 2596408 h 3315566"/>
              <a:gd name="connsiteX63" fmla="*/ 234680 w 5631537"/>
              <a:gd name="connsiteY63" fmla="*/ 2607173 h 3315566"/>
              <a:gd name="connsiteX64" fmla="*/ 205593 w 5631537"/>
              <a:gd name="connsiteY64" fmla="*/ 2644959 h 3315566"/>
              <a:gd name="connsiteX65" fmla="*/ 24225 w 5631537"/>
              <a:gd name="connsiteY65" fmla="*/ 2675187 h 3315566"/>
              <a:gd name="connsiteX66" fmla="*/ 7970 w 5631537"/>
              <a:gd name="connsiteY66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79164 w 5631537"/>
              <a:gd name="connsiteY30" fmla="*/ 1399503 h 3315566"/>
              <a:gd name="connsiteX31" fmla="*/ 4048923 w 5631537"/>
              <a:gd name="connsiteY31" fmla="*/ 1415545 h 3315566"/>
              <a:gd name="connsiteX32" fmla="*/ 4288714 w 5631537"/>
              <a:gd name="connsiteY32" fmla="*/ 1530644 h 3315566"/>
              <a:gd name="connsiteX33" fmla="*/ 4330277 w 5631537"/>
              <a:gd name="connsiteY33" fmla="*/ 1780025 h 3315566"/>
              <a:gd name="connsiteX34" fmla="*/ 4486940 w 5631537"/>
              <a:gd name="connsiteY34" fmla="*/ 1521052 h 3315566"/>
              <a:gd name="connsiteX35" fmla="*/ 4688363 w 5631537"/>
              <a:gd name="connsiteY35" fmla="*/ 1661729 h 3315566"/>
              <a:gd name="connsiteX36" fmla="*/ 4783809 w 5631537"/>
              <a:gd name="connsiteY36" fmla="*/ 1773239 h 3315566"/>
              <a:gd name="connsiteX37" fmla="*/ 4889205 w 5631537"/>
              <a:gd name="connsiteY37" fmla="*/ 2366803 h 3315566"/>
              <a:gd name="connsiteX38" fmla="*/ 4856942 w 5631537"/>
              <a:gd name="connsiteY38" fmla="*/ 3298351 h 3315566"/>
              <a:gd name="connsiteX39" fmla="*/ 5627188 w 5631537"/>
              <a:gd name="connsiteY39" fmla="*/ 3315566 h 3315566"/>
              <a:gd name="connsiteX40" fmla="*/ 5631537 w 5631537"/>
              <a:gd name="connsiteY40" fmla="*/ 0 h 3315566"/>
              <a:gd name="connsiteX41" fmla="*/ 1467617 w 5631537"/>
              <a:gd name="connsiteY41" fmla="*/ 0 h 3315566"/>
              <a:gd name="connsiteX42" fmla="*/ 1248463 w 5631537"/>
              <a:gd name="connsiteY42" fmla="*/ 136026 h 3315566"/>
              <a:gd name="connsiteX43" fmla="*/ 969267 w 5631537"/>
              <a:gd name="connsiteY43" fmla="*/ 639966 h 3315566"/>
              <a:gd name="connsiteX44" fmla="*/ 971648 w 5631537"/>
              <a:gd name="connsiteY44" fmla="*/ 1216681 h 3315566"/>
              <a:gd name="connsiteX45" fmla="*/ 620502 w 5631537"/>
              <a:gd name="connsiteY45" fmla="*/ 1230555 h 3315566"/>
              <a:gd name="connsiteX46" fmla="*/ 433130 w 5631537"/>
              <a:gd name="connsiteY46" fmla="*/ 1629936 h 3315566"/>
              <a:gd name="connsiteX47" fmla="*/ 273942 w 5631537"/>
              <a:gd name="connsiteY47" fmla="*/ 1796978 h 3315566"/>
              <a:gd name="connsiteX48" fmla="*/ 103298 w 5631537"/>
              <a:gd name="connsiteY48" fmla="*/ 1858930 h 3315566"/>
              <a:gd name="connsiteX49" fmla="*/ 0 w 5631537"/>
              <a:gd name="connsiteY49" fmla="*/ 1875697 h 3315566"/>
              <a:gd name="connsiteX50" fmla="*/ 9111 w 5631537"/>
              <a:gd name="connsiteY50" fmla="*/ 3185856 h 3315566"/>
              <a:gd name="connsiteX51" fmla="*/ 80745 w 5631537"/>
              <a:gd name="connsiteY51" fmla="*/ 3166609 h 3315566"/>
              <a:gd name="connsiteX52" fmla="*/ 92967 w 5631537"/>
              <a:gd name="connsiteY52" fmla="*/ 3085234 h 3315566"/>
              <a:gd name="connsiteX53" fmla="*/ 285849 w 5631537"/>
              <a:gd name="connsiteY53" fmla="*/ 3059041 h 3315566"/>
              <a:gd name="connsiteX54" fmla="*/ 462061 w 5631537"/>
              <a:gd name="connsiteY54" fmla="*/ 2973315 h 3315566"/>
              <a:gd name="connsiteX55" fmla="*/ 483492 w 5631537"/>
              <a:gd name="connsiteY55" fmla="*/ 2937596 h 3315566"/>
              <a:gd name="connsiteX56" fmla="*/ 651458 w 5631537"/>
              <a:gd name="connsiteY56" fmla="*/ 2820009 h 3315566"/>
              <a:gd name="connsiteX57" fmla="*/ 735905 w 5631537"/>
              <a:gd name="connsiteY57" fmla="*/ 2904259 h 3315566"/>
              <a:gd name="connsiteX58" fmla="*/ 769988 w 5631537"/>
              <a:gd name="connsiteY58" fmla="*/ 2889577 h 3315566"/>
              <a:gd name="connsiteX59" fmla="*/ 704357 w 5631537"/>
              <a:gd name="connsiteY59" fmla="*/ 2803656 h 3315566"/>
              <a:gd name="connsiteX60" fmla="*/ 646282 w 5631537"/>
              <a:gd name="connsiteY60" fmla="*/ 2357379 h 3315566"/>
              <a:gd name="connsiteX61" fmla="*/ 351558 w 5631537"/>
              <a:gd name="connsiteY61" fmla="*/ 2495786 h 3315566"/>
              <a:gd name="connsiteX62" fmla="*/ 324125 w 5631537"/>
              <a:gd name="connsiteY62" fmla="*/ 2596408 h 3315566"/>
              <a:gd name="connsiteX63" fmla="*/ 234680 w 5631537"/>
              <a:gd name="connsiteY63" fmla="*/ 2607173 h 3315566"/>
              <a:gd name="connsiteX64" fmla="*/ 205593 w 5631537"/>
              <a:gd name="connsiteY64" fmla="*/ 2644959 h 3315566"/>
              <a:gd name="connsiteX65" fmla="*/ 24225 w 5631537"/>
              <a:gd name="connsiteY65" fmla="*/ 2675187 h 3315566"/>
              <a:gd name="connsiteX66" fmla="*/ 7970 w 5631537"/>
              <a:gd name="connsiteY66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79164 w 5631537"/>
              <a:gd name="connsiteY30" fmla="*/ 1399503 h 3315566"/>
              <a:gd name="connsiteX31" fmla="*/ 4048923 w 5631537"/>
              <a:gd name="connsiteY31" fmla="*/ 1415545 h 3315566"/>
              <a:gd name="connsiteX32" fmla="*/ 4288714 w 5631537"/>
              <a:gd name="connsiteY32" fmla="*/ 1530644 h 3315566"/>
              <a:gd name="connsiteX33" fmla="*/ 4330277 w 5631537"/>
              <a:gd name="connsiteY33" fmla="*/ 1780025 h 3315566"/>
              <a:gd name="connsiteX34" fmla="*/ 4486940 w 5631537"/>
              <a:gd name="connsiteY34" fmla="*/ 1521052 h 3315566"/>
              <a:gd name="connsiteX35" fmla="*/ 4688363 w 5631537"/>
              <a:gd name="connsiteY35" fmla="*/ 1661729 h 3315566"/>
              <a:gd name="connsiteX36" fmla="*/ 4783809 w 5631537"/>
              <a:gd name="connsiteY36" fmla="*/ 1773239 h 3315566"/>
              <a:gd name="connsiteX37" fmla="*/ 4889205 w 5631537"/>
              <a:gd name="connsiteY37" fmla="*/ 2366803 h 3315566"/>
              <a:gd name="connsiteX38" fmla="*/ 4856942 w 5631537"/>
              <a:gd name="connsiteY38" fmla="*/ 3298351 h 3315566"/>
              <a:gd name="connsiteX39" fmla="*/ 5627188 w 5631537"/>
              <a:gd name="connsiteY39" fmla="*/ 3315566 h 3315566"/>
              <a:gd name="connsiteX40" fmla="*/ 5631537 w 5631537"/>
              <a:gd name="connsiteY40" fmla="*/ 0 h 3315566"/>
              <a:gd name="connsiteX41" fmla="*/ 1467617 w 5631537"/>
              <a:gd name="connsiteY41" fmla="*/ 0 h 3315566"/>
              <a:gd name="connsiteX42" fmla="*/ 1248463 w 5631537"/>
              <a:gd name="connsiteY42" fmla="*/ 136026 h 3315566"/>
              <a:gd name="connsiteX43" fmla="*/ 969267 w 5631537"/>
              <a:gd name="connsiteY43" fmla="*/ 639966 h 3315566"/>
              <a:gd name="connsiteX44" fmla="*/ 971648 w 5631537"/>
              <a:gd name="connsiteY44" fmla="*/ 1216681 h 3315566"/>
              <a:gd name="connsiteX45" fmla="*/ 620502 w 5631537"/>
              <a:gd name="connsiteY45" fmla="*/ 1230555 h 3315566"/>
              <a:gd name="connsiteX46" fmla="*/ 433130 w 5631537"/>
              <a:gd name="connsiteY46" fmla="*/ 1629936 h 3315566"/>
              <a:gd name="connsiteX47" fmla="*/ 273942 w 5631537"/>
              <a:gd name="connsiteY47" fmla="*/ 1796978 h 3315566"/>
              <a:gd name="connsiteX48" fmla="*/ 103298 w 5631537"/>
              <a:gd name="connsiteY48" fmla="*/ 1858930 h 3315566"/>
              <a:gd name="connsiteX49" fmla="*/ 0 w 5631537"/>
              <a:gd name="connsiteY49" fmla="*/ 1875697 h 3315566"/>
              <a:gd name="connsiteX50" fmla="*/ 9111 w 5631537"/>
              <a:gd name="connsiteY50" fmla="*/ 3185856 h 3315566"/>
              <a:gd name="connsiteX51" fmla="*/ 80745 w 5631537"/>
              <a:gd name="connsiteY51" fmla="*/ 3166609 h 3315566"/>
              <a:gd name="connsiteX52" fmla="*/ 92967 w 5631537"/>
              <a:gd name="connsiteY52" fmla="*/ 3085234 h 3315566"/>
              <a:gd name="connsiteX53" fmla="*/ 285849 w 5631537"/>
              <a:gd name="connsiteY53" fmla="*/ 3059041 h 3315566"/>
              <a:gd name="connsiteX54" fmla="*/ 462061 w 5631537"/>
              <a:gd name="connsiteY54" fmla="*/ 2973315 h 3315566"/>
              <a:gd name="connsiteX55" fmla="*/ 483492 w 5631537"/>
              <a:gd name="connsiteY55" fmla="*/ 2937596 h 3315566"/>
              <a:gd name="connsiteX56" fmla="*/ 651458 w 5631537"/>
              <a:gd name="connsiteY56" fmla="*/ 2820009 h 3315566"/>
              <a:gd name="connsiteX57" fmla="*/ 735905 w 5631537"/>
              <a:gd name="connsiteY57" fmla="*/ 2904259 h 3315566"/>
              <a:gd name="connsiteX58" fmla="*/ 769988 w 5631537"/>
              <a:gd name="connsiteY58" fmla="*/ 2889577 h 3315566"/>
              <a:gd name="connsiteX59" fmla="*/ 704357 w 5631537"/>
              <a:gd name="connsiteY59" fmla="*/ 2803656 h 3315566"/>
              <a:gd name="connsiteX60" fmla="*/ 646282 w 5631537"/>
              <a:gd name="connsiteY60" fmla="*/ 2357379 h 3315566"/>
              <a:gd name="connsiteX61" fmla="*/ 351558 w 5631537"/>
              <a:gd name="connsiteY61" fmla="*/ 2495786 h 3315566"/>
              <a:gd name="connsiteX62" fmla="*/ 324125 w 5631537"/>
              <a:gd name="connsiteY62" fmla="*/ 2596408 h 3315566"/>
              <a:gd name="connsiteX63" fmla="*/ 234680 w 5631537"/>
              <a:gd name="connsiteY63" fmla="*/ 2607173 h 3315566"/>
              <a:gd name="connsiteX64" fmla="*/ 205593 w 5631537"/>
              <a:gd name="connsiteY64" fmla="*/ 2644959 h 3315566"/>
              <a:gd name="connsiteX65" fmla="*/ 24225 w 5631537"/>
              <a:gd name="connsiteY65" fmla="*/ 2675187 h 3315566"/>
              <a:gd name="connsiteX66" fmla="*/ 7970 w 5631537"/>
              <a:gd name="connsiteY66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79164 w 5631537"/>
              <a:gd name="connsiteY30" fmla="*/ 1399503 h 3315566"/>
              <a:gd name="connsiteX31" fmla="*/ 4048923 w 5631537"/>
              <a:gd name="connsiteY31" fmla="*/ 1415545 h 3315566"/>
              <a:gd name="connsiteX32" fmla="*/ 4288714 w 5631537"/>
              <a:gd name="connsiteY32" fmla="*/ 1530644 h 3315566"/>
              <a:gd name="connsiteX33" fmla="*/ 4330277 w 5631537"/>
              <a:gd name="connsiteY33" fmla="*/ 1780025 h 3315566"/>
              <a:gd name="connsiteX34" fmla="*/ 4486940 w 5631537"/>
              <a:gd name="connsiteY34" fmla="*/ 1521052 h 3315566"/>
              <a:gd name="connsiteX35" fmla="*/ 4688363 w 5631537"/>
              <a:gd name="connsiteY35" fmla="*/ 1661729 h 3315566"/>
              <a:gd name="connsiteX36" fmla="*/ 4783809 w 5631537"/>
              <a:gd name="connsiteY36" fmla="*/ 1773239 h 3315566"/>
              <a:gd name="connsiteX37" fmla="*/ 4889205 w 5631537"/>
              <a:gd name="connsiteY37" fmla="*/ 2366803 h 3315566"/>
              <a:gd name="connsiteX38" fmla="*/ 4856942 w 5631537"/>
              <a:gd name="connsiteY38" fmla="*/ 3298351 h 3315566"/>
              <a:gd name="connsiteX39" fmla="*/ 5627188 w 5631537"/>
              <a:gd name="connsiteY39" fmla="*/ 3315566 h 3315566"/>
              <a:gd name="connsiteX40" fmla="*/ 5631537 w 5631537"/>
              <a:gd name="connsiteY40" fmla="*/ 0 h 3315566"/>
              <a:gd name="connsiteX41" fmla="*/ 1467617 w 5631537"/>
              <a:gd name="connsiteY41" fmla="*/ 0 h 3315566"/>
              <a:gd name="connsiteX42" fmla="*/ 1248463 w 5631537"/>
              <a:gd name="connsiteY42" fmla="*/ 136026 h 3315566"/>
              <a:gd name="connsiteX43" fmla="*/ 969267 w 5631537"/>
              <a:gd name="connsiteY43" fmla="*/ 639966 h 3315566"/>
              <a:gd name="connsiteX44" fmla="*/ 971648 w 5631537"/>
              <a:gd name="connsiteY44" fmla="*/ 1216681 h 3315566"/>
              <a:gd name="connsiteX45" fmla="*/ 620502 w 5631537"/>
              <a:gd name="connsiteY45" fmla="*/ 1230555 h 3315566"/>
              <a:gd name="connsiteX46" fmla="*/ 433130 w 5631537"/>
              <a:gd name="connsiteY46" fmla="*/ 1629936 h 3315566"/>
              <a:gd name="connsiteX47" fmla="*/ 273942 w 5631537"/>
              <a:gd name="connsiteY47" fmla="*/ 1796978 h 3315566"/>
              <a:gd name="connsiteX48" fmla="*/ 103298 w 5631537"/>
              <a:gd name="connsiteY48" fmla="*/ 1858930 h 3315566"/>
              <a:gd name="connsiteX49" fmla="*/ 0 w 5631537"/>
              <a:gd name="connsiteY49" fmla="*/ 1875697 h 3315566"/>
              <a:gd name="connsiteX50" fmla="*/ 9111 w 5631537"/>
              <a:gd name="connsiteY50" fmla="*/ 3185856 h 3315566"/>
              <a:gd name="connsiteX51" fmla="*/ 80745 w 5631537"/>
              <a:gd name="connsiteY51" fmla="*/ 3166609 h 3315566"/>
              <a:gd name="connsiteX52" fmla="*/ 92967 w 5631537"/>
              <a:gd name="connsiteY52" fmla="*/ 3085234 h 3315566"/>
              <a:gd name="connsiteX53" fmla="*/ 285849 w 5631537"/>
              <a:gd name="connsiteY53" fmla="*/ 3059041 h 3315566"/>
              <a:gd name="connsiteX54" fmla="*/ 462061 w 5631537"/>
              <a:gd name="connsiteY54" fmla="*/ 2973315 h 3315566"/>
              <a:gd name="connsiteX55" fmla="*/ 483492 w 5631537"/>
              <a:gd name="connsiteY55" fmla="*/ 2937596 h 3315566"/>
              <a:gd name="connsiteX56" fmla="*/ 651458 w 5631537"/>
              <a:gd name="connsiteY56" fmla="*/ 2820009 h 3315566"/>
              <a:gd name="connsiteX57" fmla="*/ 735905 w 5631537"/>
              <a:gd name="connsiteY57" fmla="*/ 2904259 h 3315566"/>
              <a:gd name="connsiteX58" fmla="*/ 769988 w 5631537"/>
              <a:gd name="connsiteY58" fmla="*/ 2889577 h 3315566"/>
              <a:gd name="connsiteX59" fmla="*/ 704357 w 5631537"/>
              <a:gd name="connsiteY59" fmla="*/ 2803656 h 3315566"/>
              <a:gd name="connsiteX60" fmla="*/ 646282 w 5631537"/>
              <a:gd name="connsiteY60" fmla="*/ 2357379 h 3315566"/>
              <a:gd name="connsiteX61" fmla="*/ 351558 w 5631537"/>
              <a:gd name="connsiteY61" fmla="*/ 2495786 h 3315566"/>
              <a:gd name="connsiteX62" fmla="*/ 324125 w 5631537"/>
              <a:gd name="connsiteY62" fmla="*/ 2596408 h 3315566"/>
              <a:gd name="connsiteX63" fmla="*/ 234680 w 5631537"/>
              <a:gd name="connsiteY63" fmla="*/ 2607173 h 3315566"/>
              <a:gd name="connsiteX64" fmla="*/ 205593 w 5631537"/>
              <a:gd name="connsiteY64" fmla="*/ 2644959 h 3315566"/>
              <a:gd name="connsiteX65" fmla="*/ 24225 w 5631537"/>
              <a:gd name="connsiteY65" fmla="*/ 2675187 h 3315566"/>
              <a:gd name="connsiteX66" fmla="*/ 7970 w 5631537"/>
              <a:gd name="connsiteY66" fmla="*/ 2515663 h 3315566"/>
              <a:gd name="connsiteX0" fmla="*/ 7970 w 5631537"/>
              <a:gd name="connsiteY0" fmla="*/ 2515663 h 3315566"/>
              <a:gd name="connsiteX1" fmla="*/ 247749 w 5631537"/>
              <a:gd name="connsiteY1" fmla="*/ 2466109 h 3315566"/>
              <a:gd name="connsiteX2" fmla="*/ 388242 w 5631537"/>
              <a:gd name="connsiteY2" fmla="*/ 2406578 h 3315566"/>
              <a:gd name="connsiteX3" fmla="*/ 464442 w 5631537"/>
              <a:gd name="connsiteY3" fmla="*/ 2358953 h 3315566"/>
              <a:gd name="connsiteX4" fmla="*/ 577955 w 5631537"/>
              <a:gd name="connsiteY4" fmla="*/ 2331086 h 3315566"/>
              <a:gd name="connsiteX5" fmla="*/ 719235 w 5631537"/>
              <a:gd name="connsiteY5" fmla="*/ 2104159 h 3315566"/>
              <a:gd name="connsiteX6" fmla="*/ 854966 w 5631537"/>
              <a:gd name="connsiteY6" fmla="*/ 1992240 h 3315566"/>
              <a:gd name="connsiteX7" fmla="*/ 940691 w 5631537"/>
              <a:gd name="connsiteY7" fmla="*/ 1899371 h 3315566"/>
              <a:gd name="connsiteX8" fmla="*/ 1035941 w 5631537"/>
              <a:gd name="connsiteY8" fmla="*/ 1718396 h 3315566"/>
              <a:gd name="connsiteX9" fmla="*/ 1047848 w 5631537"/>
              <a:gd name="connsiteY9" fmla="*/ 1642196 h 3315566"/>
              <a:gd name="connsiteX10" fmla="*/ 1082208 w 5631537"/>
              <a:gd name="connsiteY10" fmla="*/ 1586975 h 3315566"/>
              <a:gd name="connsiteX11" fmla="*/ 1215151 w 5631537"/>
              <a:gd name="connsiteY11" fmla="*/ 1212756 h 3315566"/>
              <a:gd name="connsiteX12" fmla="*/ 1326537 w 5631537"/>
              <a:gd name="connsiteY12" fmla="*/ 962708 h 3315566"/>
              <a:gd name="connsiteX13" fmla="*/ 1460369 w 5631537"/>
              <a:gd name="connsiteY13" fmla="*/ 852671 h 3315566"/>
              <a:gd name="connsiteX14" fmla="*/ 1736846 w 5631537"/>
              <a:gd name="connsiteY14" fmla="*/ 767515 h 3315566"/>
              <a:gd name="connsiteX15" fmla="*/ 1910742 w 5631537"/>
              <a:gd name="connsiteY15" fmla="*/ 558561 h 3315566"/>
              <a:gd name="connsiteX16" fmla="*/ 2258453 w 5631537"/>
              <a:gd name="connsiteY16" fmla="*/ 530869 h 3315566"/>
              <a:gd name="connsiteX17" fmla="*/ 2457415 w 5631537"/>
              <a:gd name="connsiteY17" fmla="*/ 588518 h 3315566"/>
              <a:gd name="connsiteX18" fmla="*/ 2820831 w 5631537"/>
              <a:gd name="connsiteY18" fmla="*/ 740419 h 3315566"/>
              <a:gd name="connsiteX19" fmla="*/ 3094422 w 5631537"/>
              <a:gd name="connsiteY19" fmla="*/ 862342 h 3315566"/>
              <a:gd name="connsiteX20" fmla="*/ 3262028 w 5631537"/>
              <a:gd name="connsiteY20" fmla="*/ 993560 h 3315566"/>
              <a:gd name="connsiteX21" fmla="*/ 3614684 w 5631537"/>
              <a:gd name="connsiteY21" fmla="*/ 1042289 h 3315566"/>
              <a:gd name="connsiteX22" fmla="*/ 3953999 w 5631537"/>
              <a:gd name="connsiteY22" fmla="*/ 1103896 h 3315566"/>
              <a:gd name="connsiteX23" fmla="*/ 4149580 w 5631537"/>
              <a:gd name="connsiteY23" fmla="*/ 1172980 h 3315566"/>
              <a:gd name="connsiteX24" fmla="*/ 4011126 w 5631537"/>
              <a:gd name="connsiteY24" fmla="*/ 1233673 h 3315566"/>
              <a:gd name="connsiteX25" fmla="*/ 3864647 w 5631537"/>
              <a:gd name="connsiteY25" fmla="*/ 1318119 h 3315566"/>
              <a:gd name="connsiteX26" fmla="*/ 3732087 w 5631537"/>
              <a:gd name="connsiteY26" fmla="*/ 1341807 h 3315566"/>
              <a:gd name="connsiteX27" fmla="*/ 3653049 w 5631537"/>
              <a:gd name="connsiteY27" fmla="*/ 1454436 h 3315566"/>
              <a:gd name="connsiteX28" fmla="*/ 3695195 w 5631537"/>
              <a:gd name="connsiteY28" fmla="*/ 1542214 h 3315566"/>
              <a:gd name="connsiteX29" fmla="*/ 3775125 w 5631537"/>
              <a:gd name="connsiteY29" fmla="*/ 1575930 h 3315566"/>
              <a:gd name="connsiteX30" fmla="*/ 3979164 w 5631537"/>
              <a:gd name="connsiteY30" fmla="*/ 1399503 h 3315566"/>
              <a:gd name="connsiteX31" fmla="*/ 4048923 w 5631537"/>
              <a:gd name="connsiteY31" fmla="*/ 1415545 h 3315566"/>
              <a:gd name="connsiteX32" fmla="*/ 4288714 w 5631537"/>
              <a:gd name="connsiteY32" fmla="*/ 1530644 h 3315566"/>
              <a:gd name="connsiteX33" fmla="*/ 4330277 w 5631537"/>
              <a:gd name="connsiteY33" fmla="*/ 1780025 h 3315566"/>
              <a:gd name="connsiteX34" fmla="*/ 4486940 w 5631537"/>
              <a:gd name="connsiteY34" fmla="*/ 1521052 h 3315566"/>
              <a:gd name="connsiteX35" fmla="*/ 4688363 w 5631537"/>
              <a:gd name="connsiteY35" fmla="*/ 1661729 h 3315566"/>
              <a:gd name="connsiteX36" fmla="*/ 4783809 w 5631537"/>
              <a:gd name="connsiteY36" fmla="*/ 1773239 h 3315566"/>
              <a:gd name="connsiteX37" fmla="*/ 4889205 w 5631537"/>
              <a:gd name="connsiteY37" fmla="*/ 2366803 h 3315566"/>
              <a:gd name="connsiteX38" fmla="*/ 4856942 w 5631537"/>
              <a:gd name="connsiteY38" fmla="*/ 3298351 h 3315566"/>
              <a:gd name="connsiteX39" fmla="*/ 5627188 w 5631537"/>
              <a:gd name="connsiteY39" fmla="*/ 3315566 h 3315566"/>
              <a:gd name="connsiteX40" fmla="*/ 5631537 w 5631537"/>
              <a:gd name="connsiteY40" fmla="*/ 0 h 3315566"/>
              <a:gd name="connsiteX41" fmla="*/ 1467617 w 5631537"/>
              <a:gd name="connsiteY41" fmla="*/ 0 h 3315566"/>
              <a:gd name="connsiteX42" fmla="*/ 1248463 w 5631537"/>
              <a:gd name="connsiteY42" fmla="*/ 136026 h 3315566"/>
              <a:gd name="connsiteX43" fmla="*/ 969267 w 5631537"/>
              <a:gd name="connsiteY43" fmla="*/ 639966 h 3315566"/>
              <a:gd name="connsiteX44" fmla="*/ 971648 w 5631537"/>
              <a:gd name="connsiteY44" fmla="*/ 1216681 h 3315566"/>
              <a:gd name="connsiteX45" fmla="*/ 620502 w 5631537"/>
              <a:gd name="connsiteY45" fmla="*/ 1230555 h 3315566"/>
              <a:gd name="connsiteX46" fmla="*/ 433130 w 5631537"/>
              <a:gd name="connsiteY46" fmla="*/ 1629936 h 3315566"/>
              <a:gd name="connsiteX47" fmla="*/ 273942 w 5631537"/>
              <a:gd name="connsiteY47" fmla="*/ 1796978 h 3315566"/>
              <a:gd name="connsiteX48" fmla="*/ 103298 w 5631537"/>
              <a:gd name="connsiteY48" fmla="*/ 1858930 h 3315566"/>
              <a:gd name="connsiteX49" fmla="*/ 0 w 5631537"/>
              <a:gd name="connsiteY49" fmla="*/ 1875697 h 3315566"/>
              <a:gd name="connsiteX50" fmla="*/ 9111 w 5631537"/>
              <a:gd name="connsiteY50" fmla="*/ 3185856 h 3315566"/>
              <a:gd name="connsiteX51" fmla="*/ 80745 w 5631537"/>
              <a:gd name="connsiteY51" fmla="*/ 3166609 h 3315566"/>
              <a:gd name="connsiteX52" fmla="*/ 92967 w 5631537"/>
              <a:gd name="connsiteY52" fmla="*/ 3085234 h 3315566"/>
              <a:gd name="connsiteX53" fmla="*/ 285849 w 5631537"/>
              <a:gd name="connsiteY53" fmla="*/ 3059041 h 3315566"/>
              <a:gd name="connsiteX54" fmla="*/ 462061 w 5631537"/>
              <a:gd name="connsiteY54" fmla="*/ 2973315 h 3315566"/>
              <a:gd name="connsiteX55" fmla="*/ 483492 w 5631537"/>
              <a:gd name="connsiteY55" fmla="*/ 2937596 h 3315566"/>
              <a:gd name="connsiteX56" fmla="*/ 651458 w 5631537"/>
              <a:gd name="connsiteY56" fmla="*/ 2820009 h 3315566"/>
              <a:gd name="connsiteX57" fmla="*/ 735905 w 5631537"/>
              <a:gd name="connsiteY57" fmla="*/ 2904259 h 3315566"/>
              <a:gd name="connsiteX58" fmla="*/ 769988 w 5631537"/>
              <a:gd name="connsiteY58" fmla="*/ 2889577 h 3315566"/>
              <a:gd name="connsiteX59" fmla="*/ 704357 w 5631537"/>
              <a:gd name="connsiteY59" fmla="*/ 2803656 h 3315566"/>
              <a:gd name="connsiteX60" fmla="*/ 646282 w 5631537"/>
              <a:gd name="connsiteY60" fmla="*/ 2357379 h 3315566"/>
              <a:gd name="connsiteX61" fmla="*/ 351558 w 5631537"/>
              <a:gd name="connsiteY61" fmla="*/ 2495786 h 3315566"/>
              <a:gd name="connsiteX62" fmla="*/ 324125 w 5631537"/>
              <a:gd name="connsiteY62" fmla="*/ 2596408 h 3315566"/>
              <a:gd name="connsiteX63" fmla="*/ 234680 w 5631537"/>
              <a:gd name="connsiteY63" fmla="*/ 2607173 h 3315566"/>
              <a:gd name="connsiteX64" fmla="*/ 205593 w 5631537"/>
              <a:gd name="connsiteY64" fmla="*/ 2644959 h 3315566"/>
              <a:gd name="connsiteX65" fmla="*/ 24225 w 5631537"/>
              <a:gd name="connsiteY65" fmla="*/ 2675187 h 3315566"/>
              <a:gd name="connsiteX66" fmla="*/ 7970 w 5631537"/>
              <a:gd name="connsiteY66" fmla="*/ 2515663 h 3315566"/>
              <a:gd name="connsiteX0" fmla="*/ 7970 w 5631537"/>
              <a:gd name="connsiteY0" fmla="*/ 2515663 h 3320732"/>
              <a:gd name="connsiteX1" fmla="*/ 247749 w 5631537"/>
              <a:gd name="connsiteY1" fmla="*/ 2466109 h 3320732"/>
              <a:gd name="connsiteX2" fmla="*/ 388242 w 5631537"/>
              <a:gd name="connsiteY2" fmla="*/ 2406578 h 3320732"/>
              <a:gd name="connsiteX3" fmla="*/ 464442 w 5631537"/>
              <a:gd name="connsiteY3" fmla="*/ 2358953 h 3320732"/>
              <a:gd name="connsiteX4" fmla="*/ 577955 w 5631537"/>
              <a:gd name="connsiteY4" fmla="*/ 2331086 h 3320732"/>
              <a:gd name="connsiteX5" fmla="*/ 719235 w 5631537"/>
              <a:gd name="connsiteY5" fmla="*/ 2104159 h 3320732"/>
              <a:gd name="connsiteX6" fmla="*/ 854966 w 5631537"/>
              <a:gd name="connsiteY6" fmla="*/ 1992240 h 3320732"/>
              <a:gd name="connsiteX7" fmla="*/ 940691 w 5631537"/>
              <a:gd name="connsiteY7" fmla="*/ 1899371 h 3320732"/>
              <a:gd name="connsiteX8" fmla="*/ 1035941 w 5631537"/>
              <a:gd name="connsiteY8" fmla="*/ 1718396 h 3320732"/>
              <a:gd name="connsiteX9" fmla="*/ 1047848 w 5631537"/>
              <a:gd name="connsiteY9" fmla="*/ 1642196 h 3320732"/>
              <a:gd name="connsiteX10" fmla="*/ 1082208 w 5631537"/>
              <a:gd name="connsiteY10" fmla="*/ 1586975 h 3320732"/>
              <a:gd name="connsiteX11" fmla="*/ 1215151 w 5631537"/>
              <a:gd name="connsiteY11" fmla="*/ 1212756 h 3320732"/>
              <a:gd name="connsiteX12" fmla="*/ 1326537 w 5631537"/>
              <a:gd name="connsiteY12" fmla="*/ 962708 h 3320732"/>
              <a:gd name="connsiteX13" fmla="*/ 1460369 w 5631537"/>
              <a:gd name="connsiteY13" fmla="*/ 852671 h 3320732"/>
              <a:gd name="connsiteX14" fmla="*/ 1736846 w 5631537"/>
              <a:gd name="connsiteY14" fmla="*/ 767515 h 3320732"/>
              <a:gd name="connsiteX15" fmla="*/ 1910742 w 5631537"/>
              <a:gd name="connsiteY15" fmla="*/ 558561 h 3320732"/>
              <a:gd name="connsiteX16" fmla="*/ 2258453 w 5631537"/>
              <a:gd name="connsiteY16" fmla="*/ 530869 h 3320732"/>
              <a:gd name="connsiteX17" fmla="*/ 2457415 w 5631537"/>
              <a:gd name="connsiteY17" fmla="*/ 588518 h 3320732"/>
              <a:gd name="connsiteX18" fmla="*/ 2820831 w 5631537"/>
              <a:gd name="connsiteY18" fmla="*/ 740419 h 3320732"/>
              <a:gd name="connsiteX19" fmla="*/ 3094422 w 5631537"/>
              <a:gd name="connsiteY19" fmla="*/ 862342 h 3320732"/>
              <a:gd name="connsiteX20" fmla="*/ 3262028 w 5631537"/>
              <a:gd name="connsiteY20" fmla="*/ 993560 h 3320732"/>
              <a:gd name="connsiteX21" fmla="*/ 3614684 w 5631537"/>
              <a:gd name="connsiteY21" fmla="*/ 1042289 h 3320732"/>
              <a:gd name="connsiteX22" fmla="*/ 3953999 w 5631537"/>
              <a:gd name="connsiteY22" fmla="*/ 1103896 h 3320732"/>
              <a:gd name="connsiteX23" fmla="*/ 4149580 w 5631537"/>
              <a:gd name="connsiteY23" fmla="*/ 1172980 h 3320732"/>
              <a:gd name="connsiteX24" fmla="*/ 4011126 w 5631537"/>
              <a:gd name="connsiteY24" fmla="*/ 1233673 h 3320732"/>
              <a:gd name="connsiteX25" fmla="*/ 3864647 w 5631537"/>
              <a:gd name="connsiteY25" fmla="*/ 1318119 h 3320732"/>
              <a:gd name="connsiteX26" fmla="*/ 3732087 w 5631537"/>
              <a:gd name="connsiteY26" fmla="*/ 1341807 h 3320732"/>
              <a:gd name="connsiteX27" fmla="*/ 3653049 w 5631537"/>
              <a:gd name="connsiteY27" fmla="*/ 1454436 h 3320732"/>
              <a:gd name="connsiteX28" fmla="*/ 3695195 w 5631537"/>
              <a:gd name="connsiteY28" fmla="*/ 1542214 h 3320732"/>
              <a:gd name="connsiteX29" fmla="*/ 3775125 w 5631537"/>
              <a:gd name="connsiteY29" fmla="*/ 1575930 h 3320732"/>
              <a:gd name="connsiteX30" fmla="*/ 3979164 w 5631537"/>
              <a:gd name="connsiteY30" fmla="*/ 1399503 h 3320732"/>
              <a:gd name="connsiteX31" fmla="*/ 4048923 w 5631537"/>
              <a:gd name="connsiteY31" fmla="*/ 1415545 h 3320732"/>
              <a:gd name="connsiteX32" fmla="*/ 4288714 w 5631537"/>
              <a:gd name="connsiteY32" fmla="*/ 1530644 h 3320732"/>
              <a:gd name="connsiteX33" fmla="*/ 4330277 w 5631537"/>
              <a:gd name="connsiteY33" fmla="*/ 1780025 h 3320732"/>
              <a:gd name="connsiteX34" fmla="*/ 4486940 w 5631537"/>
              <a:gd name="connsiteY34" fmla="*/ 1521052 h 3320732"/>
              <a:gd name="connsiteX35" fmla="*/ 4688363 w 5631537"/>
              <a:gd name="connsiteY35" fmla="*/ 1661729 h 3320732"/>
              <a:gd name="connsiteX36" fmla="*/ 4783809 w 5631537"/>
              <a:gd name="connsiteY36" fmla="*/ 1773239 h 3320732"/>
              <a:gd name="connsiteX37" fmla="*/ 4889205 w 5631537"/>
              <a:gd name="connsiteY37" fmla="*/ 2366803 h 3320732"/>
              <a:gd name="connsiteX38" fmla="*/ 4837759 w 5631537"/>
              <a:gd name="connsiteY38" fmla="*/ 3320732 h 3320732"/>
              <a:gd name="connsiteX39" fmla="*/ 5627188 w 5631537"/>
              <a:gd name="connsiteY39" fmla="*/ 3315566 h 3320732"/>
              <a:gd name="connsiteX40" fmla="*/ 5631537 w 5631537"/>
              <a:gd name="connsiteY40" fmla="*/ 0 h 3320732"/>
              <a:gd name="connsiteX41" fmla="*/ 1467617 w 5631537"/>
              <a:gd name="connsiteY41" fmla="*/ 0 h 3320732"/>
              <a:gd name="connsiteX42" fmla="*/ 1248463 w 5631537"/>
              <a:gd name="connsiteY42" fmla="*/ 136026 h 3320732"/>
              <a:gd name="connsiteX43" fmla="*/ 969267 w 5631537"/>
              <a:gd name="connsiteY43" fmla="*/ 639966 h 3320732"/>
              <a:gd name="connsiteX44" fmla="*/ 971648 w 5631537"/>
              <a:gd name="connsiteY44" fmla="*/ 1216681 h 3320732"/>
              <a:gd name="connsiteX45" fmla="*/ 620502 w 5631537"/>
              <a:gd name="connsiteY45" fmla="*/ 1230555 h 3320732"/>
              <a:gd name="connsiteX46" fmla="*/ 433130 w 5631537"/>
              <a:gd name="connsiteY46" fmla="*/ 1629936 h 3320732"/>
              <a:gd name="connsiteX47" fmla="*/ 273942 w 5631537"/>
              <a:gd name="connsiteY47" fmla="*/ 1796978 h 3320732"/>
              <a:gd name="connsiteX48" fmla="*/ 103298 w 5631537"/>
              <a:gd name="connsiteY48" fmla="*/ 1858930 h 3320732"/>
              <a:gd name="connsiteX49" fmla="*/ 0 w 5631537"/>
              <a:gd name="connsiteY49" fmla="*/ 1875697 h 3320732"/>
              <a:gd name="connsiteX50" fmla="*/ 9111 w 5631537"/>
              <a:gd name="connsiteY50" fmla="*/ 3185856 h 3320732"/>
              <a:gd name="connsiteX51" fmla="*/ 80745 w 5631537"/>
              <a:gd name="connsiteY51" fmla="*/ 3166609 h 3320732"/>
              <a:gd name="connsiteX52" fmla="*/ 92967 w 5631537"/>
              <a:gd name="connsiteY52" fmla="*/ 3085234 h 3320732"/>
              <a:gd name="connsiteX53" fmla="*/ 285849 w 5631537"/>
              <a:gd name="connsiteY53" fmla="*/ 3059041 h 3320732"/>
              <a:gd name="connsiteX54" fmla="*/ 462061 w 5631537"/>
              <a:gd name="connsiteY54" fmla="*/ 2973315 h 3320732"/>
              <a:gd name="connsiteX55" fmla="*/ 483492 w 5631537"/>
              <a:gd name="connsiteY55" fmla="*/ 2937596 h 3320732"/>
              <a:gd name="connsiteX56" fmla="*/ 651458 w 5631537"/>
              <a:gd name="connsiteY56" fmla="*/ 2820009 h 3320732"/>
              <a:gd name="connsiteX57" fmla="*/ 735905 w 5631537"/>
              <a:gd name="connsiteY57" fmla="*/ 2904259 h 3320732"/>
              <a:gd name="connsiteX58" fmla="*/ 769988 w 5631537"/>
              <a:gd name="connsiteY58" fmla="*/ 2889577 h 3320732"/>
              <a:gd name="connsiteX59" fmla="*/ 704357 w 5631537"/>
              <a:gd name="connsiteY59" fmla="*/ 2803656 h 3320732"/>
              <a:gd name="connsiteX60" fmla="*/ 646282 w 5631537"/>
              <a:gd name="connsiteY60" fmla="*/ 2357379 h 3320732"/>
              <a:gd name="connsiteX61" fmla="*/ 351558 w 5631537"/>
              <a:gd name="connsiteY61" fmla="*/ 2495786 h 3320732"/>
              <a:gd name="connsiteX62" fmla="*/ 324125 w 5631537"/>
              <a:gd name="connsiteY62" fmla="*/ 2596408 h 3320732"/>
              <a:gd name="connsiteX63" fmla="*/ 234680 w 5631537"/>
              <a:gd name="connsiteY63" fmla="*/ 2607173 h 3320732"/>
              <a:gd name="connsiteX64" fmla="*/ 205593 w 5631537"/>
              <a:gd name="connsiteY64" fmla="*/ 2644959 h 3320732"/>
              <a:gd name="connsiteX65" fmla="*/ 24225 w 5631537"/>
              <a:gd name="connsiteY65" fmla="*/ 2675187 h 3320732"/>
              <a:gd name="connsiteX66" fmla="*/ 7970 w 5631537"/>
              <a:gd name="connsiteY66" fmla="*/ 2515663 h 332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631537" h="3320732">
                <a:moveTo>
                  <a:pt x="7970" y="2515663"/>
                </a:moveTo>
                <a:lnTo>
                  <a:pt x="247749" y="2466109"/>
                </a:lnTo>
                <a:lnTo>
                  <a:pt x="388242" y="2406578"/>
                </a:lnTo>
                <a:lnTo>
                  <a:pt x="464442" y="2358953"/>
                </a:lnTo>
                <a:lnTo>
                  <a:pt x="577955" y="2331086"/>
                </a:lnTo>
                <a:lnTo>
                  <a:pt x="719235" y="2104159"/>
                </a:lnTo>
                <a:lnTo>
                  <a:pt x="854966" y="1992240"/>
                </a:lnTo>
                <a:lnTo>
                  <a:pt x="940691" y="1899371"/>
                </a:lnTo>
                <a:lnTo>
                  <a:pt x="1035941" y="1718396"/>
                </a:lnTo>
                <a:lnTo>
                  <a:pt x="1047848" y="1642196"/>
                </a:lnTo>
                <a:lnTo>
                  <a:pt x="1082208" y="1586975"/>
                </a:lnTo>
                <a:lnTo>
                  <a:pt x="1215151" y="1212756"/>
                </a:lnTo>
                <a:lnTo>
                  <a:pt x="1326537" y="962708"/>
                </a:lnTo>
                <a:lnTo>
                  <a:pt x="1460369" y="852671"/>
                </a:lnTo>
                <a:lnTo>
                  <a:pt x="1736846" y="767515"/>
                </a:lnTo>
                <a:lnTo>
                  <a:pt x="1910742" y="558561"/>
                </a:lnTo>
                <a:lnTo>
                  <a:pt x="2258453" y="530869"/>
                </a:lnTo>
                <a:lnTo>
                  <a:pt x="2457415" y="588518"/>
                </a:lnTo>
                <a:lnTo>
                  <a:pt x="2820831" y="740419"/>
                </a:lnTo>
                <a:lnTo>
                  <a:pt x="3094422" y="862342"/>
                </a:lnTo>
                <a:lnTo>
                  <a:pt x="3262028" y="993560"/>
                </a:lnTo>
                <a:lnTo>
                  <a:pt x="3614684" y="1042289"/>
                </a:lnTo>
                <a:lnTo>
                  <a:pt x="3953999" y="1103896"/>
                </a:lnTo>
                <a:lnTo>
                  <a:pt x="4149580" y="1172980"/>
                </a:lnTo>
                <a:lnTo>
                  <a:pt x="4011126" y="1233673"/>
                </a:lnTo>
                <a:lnTo>
                  <a:pt x="3864647" y="1318119"/>
                </a:lnTo>
                <a:lnTo>
                  <a:pt x="3732087" y="1341807"/>
                </a:lnTo>
                <a:lnTo>
                  <a:pt x="3653049" y="1454436"/>
                </a:lnTo>
                <a:lnTo>
                  <a:pt x="3695195" y="1542214"/>
                </a:lnTo>
                <a:lnTo>
                  <a:pt x="3775125" y="1575930"/>
                </a:lnTo>
                <a:cubicBezTo>
                  <a:pt x="3868716" y="1555488"/>
                  <a:pt x="3920743" y="1541440"/>
                  <a:pt x="3979164" y="1399503"/>
                </a:cubicBezTo>
                <a:lnTo>
                  <a:pt x="4048923" y="1415545"/>
                </a:lnTo>
                <a:cubicBezTo>
                  <a:pt x="4026541" y="1578601"/>
                  <a:pt x="4084094" y="1578602"/>
                  <a:pt x="4288714" y="1530644"/>
                </a:cubicBezTo>
                <a:cubicBezTo>
                  <a:pt x="4213046" y="1687307"/>
                  <a:pt x="4226901" y="1760842"/>
                  <a:pt x="4330277" y="1780025"/>
                </a:cubicBezTo>
                <a:cubicBezTo>
                  <a:pt x="4417667" y="1757645"/>
                  <a:pt x="4444310" y="1703292"/>
                  <a:pt x="4486940" y="1521052"/>
                </a:cubicBezTo>
                <a:lnTo>
                  <a:pt x="4688363" y="1661729"/>
                </a:lnTo>
                <a:lnTo>
                  <a:pt x="4783809" y="1773239"/>
                </a:lnTo>
                <a:lnTo>
                  <a:pt x="4889205" y="2366803"/>
                </a:lnTo>
                <a:lnTo>
                  <a:pt x="4837759" y="3320732"/>
                </a:lnTo>
                <a:lnTo>
                  <a:pt x="5627188" y="3315566"/>
                </a:lnTo>
                <a:cubicBezTo>
                  <a:pt x="5628638" y="2210377"/>
                  <a:pt x="5630087" y="1105189"/>
                  <a:pt x="5631537" y="0"/>
                </a:cubicBezTo>
                <a:lnTo>
                  <a:pt x="1467617" y="0"/>
                </a:lnTo>
                <a:lnTo>
                  <a:pt x="1248463" y="136026"/>
                </a:lnTo>
                <a:lnTo>
                  <a:pt x="969267" y="639966"/>
                </a:lnTo>
                <a:cubicBezTo>
                  <a:pt x="967680" y="831411"/>
                  <a:pt x="973235" y="1025236"/>
                  <a:pt x="971648" y="1216681"/>
                </a:cubicBezTo>
                <a:lnTo>
                  <a:pt x="620502" y="1230555"/>
                </a:lnTo>
                <a:lnTo>
                  <a:pt x="433130" y="1629936"/>
                </a:lnTo>
                <a:lnTo>
                  <a:pt x="273942" y="1796978"/>
                </a:lnTo>
                <a:lnTo>
                  <a:pt x="103298" y="1858930"/>
                </a:lnTo>
                <a:lnTo>
                  <a:pt x="0" y="1875697"/>
                </a:lnTo>
                <a:lnTo>
                  <a:pt x="9111" y="3185856"/>
                </a:lnTo>
                <a:lnTo>
                  <a:pt x="80745" y="3166609"/>
                </a:lnTo>
                <a:lnTo>
                  <a:pt x="92967" y="3085234"/>
                </a:lnTo>
                <a:lnTo>
                  <a:pt x="285849" y="3059041"/>
                </a:lnTo>
                <a:lnTo>
                  <a:pt x="462061" y="2973315"/>
                </a:lnTo>
                <a:lnTo>
                  <a:pt x="483492" y="2937596"/>
                </a:lnTo>
                <a:lnTo>
                  <a:pt x="651458" y="2820009"/>
                </a:lnTo>
                <a:lnTo>
                  <a:pt x="735905" y="2904259"/>
                </a:lnTo>
                <a:lnTo>
                  <a:pt x="769988" y="2889577"/>
                </a:lnTo>
                <a:lnTo>
                  <a:pt x="704357" y="2803656"/>
                </a:lnTo>
                <a:cubicBezTo>
                  <a:pt x="684999" y="2654897"/>
                  <a:pt x="675165" y="2506138"/>
                  <a:pt x="646282" y="2357379"/>
                </a:cubicBezTo>
                <a:cubicBezTo>
                  <a:pt x="536135" y="2391609"/>
                  <a:pt x="442655" y="2437743"/>
                  <a:pt x="351558" y="2495786"/>
                </a:cubicBezTo>
                <a:lnTo>
                  <a:pt x="324125" y="2596408"/>
                </a:lnTo>
                <a:lnTo>
                  <a:pt x="234680" y="2607173"/>
                </a:lnTo>
                <a:lnTo>
                  <a:pt x="205593" y="2644959"/>
                </a:lnTo>
                <a:lnTo>
                  <a:pt x="24225" y="2675187"/>
                </a:lnTo>
                <a:lnTo>
                  <a:pt x="7970" y="2515663"/>
                </a:lnTo>
                <a:close/>
              </a:path>
            </a:pathLst>
          </a:custGeom>
          <a:solidFill>
            <a:srgbClr val="5D5DFF">
              <a:alpha val="22000"/>
            </a:srgbClr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822960" rIns="5486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 w="15875"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1880</a:t>
            </a:r>
            <a:endParaRPr kumimoji="0" lang="en-US" sz="5400" b="1" i="0" u="none" strike="noStrike" cap="none" normalizeH="0" baseline="0" dirty="0">
              <a:ln w="15875">
                <a:solidFill>
                  <a:schemeClr val="bg1"/>
                </a:solidFill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1996">
            <a:extLst>
              <a:ext uri="{FF2B5EF4-FFF2-40B4-BE49-F238E27FC236}">
                <a16:creationId xmlns:a16="http://schemas.microsoft.com/office/drawing/2014/main" id="{3392D70C-435E-F4F8-C504-871400B4A364}"/>
              </a:ext>
            </a:extLst>
          </p:cNvPr>
          <p:cNvSpPr/>
          <p:nvPr/>
        </p:nvSpPr>
        <p:spPr bwMode="auto">
          <a:xfrm>
            <a:off x="6338789" y="1493910"/>
            <a:ext cx="5631537" cy="3317534"/>
          </a:xfrm>
          <a:custGeom>
            <a:avLst/>
            <a:gdLst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98902 w 5629983"/>
              <a:gd name="connsiteY13" fmla="*/ 1050426 h 3325091"/>
              <a:gd name="connsiteX14" fmla="*/ 3672714 w 5629983"/>
              <a:gd name="connsiteY14" fmla="*/ 1496291 h 3325091"/>
              <a:gd name="connsiteX15" fmla="*/ 3846525 w 5629983"/>
              <a:gd name="connsiteY15" fmla="*/ 1466063 h 3325091"/>
              <a:gd name="connsiteX16" fmla="*/ 3680271 w 5629983"/>
              <a:gd name="connsiteY16" fmla="*/ 1020198 h 3325091"/>
              <a:gd name="connsiteX17" fmla="*/ 3990109 w 5629983"/>
              <a:gd name="connsiteY17" fmla="*/ 86905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98902 w 5629983"/>
              <a:gd name="connsiteY13" fmla="*/ 1050426 h 3325091"/>
              <a:gd name="connsiteX14" fmla="*/ 3672714 w 5629983"/>
              <a:gd name="connsiteY14" fmla="*/ 1496291 h 3325091"/>
              <a:gd name="connsiteX15" fmla="*/ 3846525 w 5629983"/>
              <a:gd name="connsiteY15" fmla="*/ 1466063 h 3325091"/>
              <a:gd name="connsiteX16" fmla="*/ 3680271 w 5629983"/>
              <a:gd name="connsiteY16" fmla="*/ 1020198 h 3325091"/>
              <a:gd name="connsiteX17" fmla="*/ 3990109 w 5629983"/>
              <a:gd name="connsiteY17" fmla="*/ 86905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46525 w 5629983"/>
              <a:gd name="connsiteY15" fmla="*/ 1466063 h 3325091"/>
              <a:gd name="connsiteX16" fmla="*/ 3680271 w 5629983"/>
              <a:gd name="connsiteY16" fmla="*/ 1020198 h 3325091"/>
              <a:gd name="connsiteX17" fmla="*/ 3990109 w 5629983"/>
              <a:gd name="connsiteY17" fmla="*/ 86905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680271 w 5629983"/>
              <a:gd name="connsiteY16" fmla="*/ 1020198 h 3325091"/>
              <a:gd name="connsiteX17" fmla="*/ 3990109 w 5629983"/>
              <a:gd name="connsiteY17" fmla="*/ 86905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708846 w 5629983"/>
              <a:gd name="connsiteY16" fmla="*/ 1003529 h 3325091"/>
              <a:gd name="connsiteX17" fmla="*/ 3990109 w 5629983"/>
              <a:gd name="connsiteY17" fmla="*/ 86905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708846 w 5629983"/>
              <a:gd name="connsiteY16" fmla="*/ 1003529 h 3325091"/>
              <a:gd name="connsiteX17" fmla="*/ 4002015 w 5629983"/>
              <a:gd name="connsiteY17" fmla="*/ 850008 h 3325091"/>
              <a:gd name="connsiteX18" fmla="*/ 4050565 w 5629983"/>
              <a:gd name="connsiteY18" fmla="*/ 899286 h 3325091"/>
              <a:gd name="connsiteX19" fmla="*/ 4073236 w 5629983"/>
              <a:gd name="connsiteY19" fmla="*/ 838830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3007696 w 5629983"/>
              <a:gd name="connsiteY12" fmla="*/ 884172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708846 w 5629983"/>
              <a:gd name="connsiteY16" fmla="*/ 1003529 h 3325091"/>
              <a:gd name="connsiteX17" fmla="*/ 4002015 w 5629983"/>
              <a:gd name="connsiteY17" fmla="*/ 850008 h 3325091"/>
              <a:gd name="connsiteX18" fmla="*/ 4050565 w 5629983"/>
              <a:gd name="connsiteY18" fmla="*/ 899286 h 3325091"/>
              <a:gd name="connsiteX19" fmla="*/ 4097049 w 5629983"/>
              <a:gd name="connsiteY19" fmla="*/ 807874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211735 w 5629983"/>
              <a:gd name="connsiteY11" fmla="*/ 309838 h 3325091"/>
              <a:gd name="connsiteX12" fmla="*/ 2995790 w 5629983"/>
              <a:gd name="connsiteY12" fmla="*/ 919891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708846 w 5629983"/>
              <a:gd name="connsiteY16" fmla="*/ 1003529 h 3325091"/>
              <a:gd name="connsiteX17" fmla="*/ 4002015 w 5629983"/>
              <a:gd name="connsiteY17" fmla="*/ 850008 h 3325091"/>
              <a:gd name="connsiteX18" fmla="*/ 4050565 w 5629983"/>
              <a:gd name="connsiteY18" fmla="*/ 899286 h 3325091"/>
              <a:gd name="connsiteX19" fmla="*/ 4097049 w 5629983"/>
              <a:gd name="connsiteY19" fmla="*/ 807874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190303 w 5629983"/>
              <a:gd name="connsiteY11" fmla="*/ 281263 h 3325091"/>
              <a:gd name="connsiteX12" fmla="*/ 2995790 w 5629983"/>
              <a:gd name="connsiteY12" fmla="*/ 919891 h 3325091"/>
              <a:gd name="connsiteX13" fmla="*/ 3470327 w 5629983"/>
              <a:gd name="connsiteY13" fmla="*/ 1067095 h 3325091"/>
              <a:gd name="connsiteX14" fmla="*/ 3672714 w 5629983"/>
              <a:gd name="connsiteY14" fmla="*/ 1496291 h 3325091"/>
              <a:gd name="connsiteX15" fmla="*/ 3839381 w 5629983"/>
              <a:gd name="connsiteY15" fmla="*/ 1477969 h 3325091"/>
              <a:gd name="connsiteX16" fmla="*/ 3708846 w 5629983"/>
              <a:gd name="connsiteY16" fmla="*/ 1003529 h 3325091"/>
              <a:gd name="connsiteX17" fmla="*/ 4002015 w 5629983"/>
              <a:gd name="connsiteY17" fmla="*/ 850008 h 3325091"/>
              <a:gd name="connsiteX18" fmla="*/ 4050565 w 5629983"/>
              <a:gd name="connsiteY18" fmla="*/ 899286 h 3325091"/>
              <a:gd name="connsiteX19" fmla="*/ 4097049 w 5629983"/>
              <a:gd name="connsiteY19" fmla="*/ 807874 h 3325091"/>
              <a:gd name="connsiteX20" fmla="*/ 5335259 w 5629983"/>
              <a:gd name="connsiteY20" fmla="*/ 476092 h 3325091"/>
              <a:gd name="connsiteX21" fmla="*/ 5546856 w 5629983"/>
              <a:gd name="connsiteY21" fmla="*/ 423193 h 3325091"/>
              <a:gd name="connsiteX22" fmla="*/ 5546856 w 5629983"/>
              <a:gd name="connsiteY22" fmla="*/ 476092 h 3325091"/>
              <a:gd name="connsiteX23" fmla="*/ 5335259 w 5629983"/>
              <a:gd name="connsiteY23" fmla="*/ 929514 h 3325091"/>
              <a:gd name="connsiteX24" fmla="*/ 5048092 w 5629983"/>
              <a:gd name="connsiteY24" fmla="*/ 1851471 h 3325091"/>
              <a:gd name="connsiteX25" fmla="*/ 4995193 w 5629983"/>
              <a:gd name="connsiteY25" fmla="*/ 2395577 h 3325091"/>
              <a:gd name="connsiteX26" fmla="*/ 4972522 w 5629983"/>
              <a:gd name="connsiteY26" fmla="*/ 3317534 h 3325091"/>
              <a:gd name="connsiteX27" fmla="*/ 5629983 w 5629983"/>
              <a:gd name="connsiteY27" fmla="*/ 3325091 h 3325091"/>
              <a:gd name="connsiteX28" fmla="*/ 5622426 w 5629983"/>
              <a:gd name="connsiteY28" fmla="*/ 0 h 3325091"/>
              <a:gd name="connsiteX29" fmla="*/ 1458506 w 5629983"/>
              <a:gd name="connsiteY29" fmla="*/ 0 h 3325091"/>
              <a:gd name="connsiteX30" fmla="*/ 1239352 w 5629983"/>
              <a:gd name="connsiteY30" fmla="*/ 136026 h 3325091"/>
              <a:gd name="connsiteX31" fmla="*/ 967299 w 5629983"/>
              <a:gd name="connsiteY31" fmla="*/ 642347 h 3325091"/>
              <a:gd name="connsiteX32" fmla="*/ 967299 w 5629983"/>
              <a:gd name="connsiteY32" fmla="*/ 1216681 h 3325091"/>
              <a:gd name="connsiteX33" fmla="*/ 642347 w 5629983"/>
              <a:gd name="connsiteY33" fmla="*/ 1209124 h 3325091"/>
              <a:gd name="connsiteX34" fmla="*/ 438307 w 5629983"/>
              <a:gd name="connsiteY34" fmla="*/ 1632317 h 3325091"/>
              <a:gd name="connsiteX35" fmla="*/ 241825 w 5629983"/>
              <a:gd name="connsiteY35" fmla="*/ 1813686 h 3325091"/>
              <a:gd name="connsiteX36" fmla="*/ 7557 w 5629983"/>
              <a:gd name="connsiteY36" fmla="*/ 1859028 h 3325091"/>
              <a:gd name="connsiteX37" fmla="*/ 0 w 5629983"/>
              <a:gd name="connsiteY37" fmla="*/ 3173950 h 3325091"/>
              <a:gd name="connsiteX38" fmla="*/ 90684 w 5629983"/>
              <a:gd name="connsiteY38" fmla="*/ 3083266 h 3325091"/>
              <a:gd name="connsiteX39" fmla="*/ 642347 w 5629983"/>
              <a:gd name="connsiteY39" fmla="*/ 2841441 h 3325091"/>
              <a:gd name="connsiteX40" fmla="*/ 763259 w 5629983"/>
              <a:gd name="connsiteY40" fmla="*/ 2894340 h 3325091"/>
              <a:gd name="connsiteX41" fmla="*/ 695246 w 5629983"/>
              <a:gd name="connsiteY41" fmla="*/ 2803656 h 3325091"/>
              <a:gd name="connsiteX42" fmla="*/ 634790 w 5629983"/>
              <a:gd name="connsiteY42" fmla="*/ 2350235 h 3325091"/>
              <a:gd name="connsiteX43" fmla="*/ 340066 w 5629983"/>
              <a:gd name="connsiteY43" fmla="*/ 2486261 h 3325091"/>
              <a:gd name="connsiteX44" fmla="*/ 317395 w 5629983"/>
              <a:gd name="connsiteY44" fmla="*/ 2584502 h 3325091"/>
              <a:gd name="connsiteX45" fmla="*/ 249382 w 5629983"/>
              <a:gd name="connsiteY45" fmla="*/ 2607173 h 3325091"/>
              <a:gd name="connsiteX46" fmla="*/ 196482 w 5629983"/>
              <a:gd name="connsiteY46" fmla="*/ 2644959 h 3325091"/>
              <a:gd name="connsiteX47" fmla="*/ 15114 w 5629983"/>
              <a:gd name="connsiteY47" fmla="*/ 2675187 h 3325091"/>
              <a:gd name="connsiteX48" fmla="*/ 22671 w 5629983"/>
              <a:gd name="connsiteY4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379505 w 5629983"/>
              <a:gd name="connsiteY11" fmla="*/ 306315 h 3325091"/>
              <a:gd name="connsiteX12" fmla="*/ 3190303 w 5629983"/>
              <a:gd name="connsiteY12" fmla="*/ 281263 h 3325091"/>
              <a:gd name="connsiteX13" fmla="*/ 2995790 w 5629983"/>
              <a:gd name="connsiteY13" fmla="*/ 919891 h 3325091"/>
              <a:gd name="connsiteX14" fmla="*/ 3470327 w 5629983"/>
              <a:gd name="connsiteY14" fmla="*/ 1067095 h 3325091"/>
              <a:gd name="connsiteX15" fmla="*/ 3672714 w 5629983"/>
              <a:gd name="connsiteY15" fmla="*/ 1496291 h 3325091"/>
              <a:gd name="connsiteX16" fmla="*/ 3839381 w 5629983"/>
              <a:gd name="connsiteY16" fmla="*/ 1477969 h 3325091"/>
              <a:gd name="connsiteX17" fmla="*/ 3708846 w 5629983"/>
              <a:gd name="connsiteY17" fmla="*/ 1003529 h 3325091"/>
              <a:gd name="connsiteX18" fmla="*/ 4002015 w 5629983"/>
              <a:gd name="connsiteY18" fmla="*/ 850008 h 3325091"/>
              <a:gd name="connsiteX19" fmla="*/ 4050565 w 5629983"/>
              <a:gd name="connsiteY19" fmla="*/ 899286 h 3325091"/>
              <a:gd name="connsiteX20" fmla="*/ 4097049 w 5629983"/>
              <a:gd name="connsiteY20" fmla="*/ 807874 h 3325091"/>
              <a:gd name="connsiteX21" fmla="*/ 5335259 w 5629983"/>
              <a:gd name="connsiteY21" fmla="*/ 476092 h 3325091"/>
              <a:gd name="connsiteX22" fmla="*/ 5546856 w 5629983"/>
              <a:gd name="connsiteY22" fmla="*/ 423193 h 3325091"/>
              <a:gd name="connsiteX23" fmla="*/ 5546856 w 5629983"/>
              <a:gd name="connsiteY23" fmla="*/ 476092 h 3325091"/>
              <a:gd name="connsiteX24" fmla="*/ 5335259 w 5629983"/>
              <a:gd name="connsiteY24" fmla="*/ 929514 h 3325091"/>
              <a:gd name="connsiteX25" fmla="*/ 5048092 w 5629983"/>
              <a:gd name="connsiteY25" fmla="*/ 1851471 h 3325091"/>
              <a:gd name="connsiteX26" fmla="*/ 4995193 w 5629983"/>
              <a:gd name="connsiteY26" fmla="*/ 2395577 h 3325091"/>
              <a:gd name="connsiteX27" fmla="*/ 4972522 w 5629983"/>
              <a:gd name="connsiteY27" fmla="*/ 3317534 h 3325091"/>
              <a:gd name="connsiteX28" fmla="*/ 5629983 w 5629983"/>
              <a:gd name="connsiteY28" fmla="*/ 3325091 h 3325091"/>
              <a:gd name="connsiteX29" fmla="*/ 5622426 w 5629983"/>
              <a:gd name="connsiteY29" fmla="*/ 0 h 3325091"/>
              <a:gd name="connsiteX30" fmla="*/ 1458506 w 5629983"/>
              <a:gd name="connsiteY30" fmla="*/ 0 h 3325091"/>
              <a:gd name="connsiteX31" fmla="*/ 1239352 w 5629983"/>
              <a:gd name="connsiteY31" fmla="*/ 136026 h 3325091"/>
              <a:gd name="connsiteX32" fmla="*/ 967299 w 5629983"/>
              <a:gd name="connsiteY32" fmla="*/ 642347 h 3325091"/>
              <a:gd name="connsiteX33" fmla="*/ 967299 w 5629983"/>
              <a:gd name="connsiteY33" fmla="*/ 1216681 h 3325091"/>
              <a:gd name="connsiteX34" fmla="*/ 642347 w 5629983"/>
              <a:gd name="connsiteY34" fmla="*/ 1209124 h 3325091"/>
              <a:gd name="connsiteX35" fmla="*/ 438307 w 5629983"/>
              <a:gd name="connsiteY35" fmla="*/ 1632317 h 3325091"/>
              <a:gd name="connsiteX36" fmla="*/ 241825 w 5629983"/>
              <a:gd name="connsiteY36" fmla="*/ 1813686 h 3325091"/>
              <a:gd name="connsiteX37" fmla="*/ 7557 w 5629983"/>
              <a:gd name="connsiteY37" fmla="*/ 1859028 h 3325091"/>
              <a:gd name="connsiteX38" fmla="*/ 0 w 5629983"/>
              <a:gd name="connsiteY38" fmla="*/ 3173950 h 3325091"/>
              <a:gd name="connsiteX39" fmla="*/ 90684 w 5629983"/>
              <a:gd name="connsiteY39" fmla="*/ 3083266 h 3325091"/>
              <a:gd name="connsiteX40" fmla="*/ 642347 w 5629983"/>
              <a:gd name="connsiteY40" fmla="*/ 2841441 h 3325091"/>
              <a:gd name="connsiteX41" fmla="*/ 763259 w 5629983"/>
              <a:gd name="connsiteY41" fmla="*/ 2894340 h 3325091"/>
              <a:gd name="connsiteX42" fmla="*/ 695246 w 5629983"/>
              <a:gd name="connsiteY42" fmla="*/ 2803656 h 3325091"/>
              <a:gd name="connsiteX43" fmla="*/ 634790 w 5629983"/>
              <a:gd name="connsiteY43" fmla="*/ 2350235 h 3325091"/>
              <a:gd name="connsiteX44" fmla="*/ 340066 w 5629983"/>
              <a:gd name="connsiteY44" fmla="*/ 2486261 h 3325091"/>
              <a:gd name="connsiteX45" fmla="*/ 317395 w 5629983"/>
              <a:gd name="connsiteY45" fmla="*/ 2584502 h 3325091"/>
              <a:gd name="connsiteX46" fmla="*/ 249382 w 5629983"/>
              <a:gd name="connsiteY46" fmla="*/ 2607173 h 3325091"/>
              <a:gd name="connsiteX47" fmla="*/ 196482 w 5629983"/>
              <a:gd name="connsiteY47" fmla="*/ 2644959 h 3325091"/>
              <a:gd name="connsiteX48" fmla="*/ 15114 w 5629983"/>
              <a:gd name="connsiteY48" fmla="*/ 2675187 h 3325091"/>
              <a:gd name="connsiteX49" fmla="*/ 22671 w 5629983"/>
              <a:gd name="connsiteY4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379505 w 5629983"/>
              <a:gd name="connsiteY11" fmla="*/ 318221 h 3325091"/>
              <a:gd name="connsiteX12" fmla="*/ 3190303 w 5629983"/>
              <a:gd name="connsiteY12" fmla="*/ 281263 h 3325091"/>
              <a:gd name="connsiteX13" fmla="*/ 2995790 w 5629983"/>
              <a:gd name="connsiteY13" fmla="*/ 919891 h 3325091"/>
              <a:gd name="connsiteX14" fmla="*/ 3470327 w 5629983"/>
              <a:gd name="connsiteY14" fmla="*/ 1067095 h 3325091"/>
              <a:gd name="connsiteX15" fmla="*/ 3672714 w 5629983"/>
              <a:gd name="connsiteY15" fmla="*/ 1496291 h 3325091"/>
              <a:gd name="connsiteX16" fmla="*/ 3839381 w 5629983"/>
              <a:gd name="connsiteY16" fmla="*/ 1477969 h 3325091"/>
              <a:gd name="connsiteX17" fmla="*/ 3708846 w 5629983"/>
              <a:gd name="connsiteY17" fmla="*/ 1003529 h 3325091"/>
              <a:gd name="connsiteX18" fmla="*/ 4002015 w 5629983"/>
              <a:gd name="connsiteY18" fmla="*/ 850008 h 3325091"/>
              <a:gd name="connsiteX19" fmla="*/ 4050565 w 5629983"/>
              <a:gd name="connsiteY19" fmla="*/ 899286 h 3325091"/>
              <a:gd name="connsiteX20" fmla="*/ 4097049 w 5629983"/>
              <a:gd name="connsiteY20" fmla="*/ 807874 h 3325091"/>
              <a:gd name="connsiteX21" fmla="*/ 5335259 w 5629983"/>
              <a:gd name="connsiteY21" fmla="*/ 476092 h 3325091"/>
              <a:gd name="connsiteX22" fmla="*/ 5546856 w 5629983"/>
              <a:gd name="connsiteY22" fmla="*/ 423193 h 3325091"/>
              <a:gd name="connsiteX23" fmla="*/ 5546856 w 5629983"/>
              <a:gd name="connsiteY23" fmla="*/ 476092 h 3325091"/>
              <a:gd name="connsiteX24" fmla="*/ 5335259 w 5629983"/>
              <a:gd name="connsiteY24" fmla="*/ 929514 h 3325091"/>
              <a:gd name="connsiteX25" fmla="*/ 5048092 w 5629983"/>
              <a:gd name="connsiteY25" fmla="*/ 1851471 h 3325091"/>
              <a:gd name="connsiteX26" fmla="*/ 4995193 w 5629983"/>
              <a:gd name="connsiteY26" fmla="*/ 2395577 h 3325091"/>
              <a:gd name="connsiteX27" fmla="*/ 4972522 w 5629983"/>
              <a:gd name="connsiteY27" fmla="*/ 3317534 h 3325091"/>
              <a:gd name="connsiteX28" fmla="*/ 5629983 w 5629983"/>
              <a:gd name="connsiteY28" fmla="*/ 3325091 h 3325091"/>
              <a:gd name="connsiteX29" fmla="*/ 5622426 w 5629983"/>
              <a:gd name="connsiteY29" fmla="*/ 0 h 3325091"/>
              <a:gd name="connsiteX30" fmla="*/ 1458506 w 5629983"/>
              <a:gd name="connsiteY30" fmla="*/ 0 h 3325091"/>
              <a:gd name="connsiteX31" fmla="*/ 1239352 w 5629983"/>
              <a:gd name="connsiteY31" fmla="*/ 136026 h 3325091"/>
              <a:gd name="connsiteX32" fmla="*/ 967299 w 5629983"/>
              <a:gd name="connsiteY32" fmla="*/ 642347 h 3325091"/>
              <a:gd name="connsiteX33" fmla="*/ 967299 w 5629983"/>
              <a:gd name="connsiteY33" fmla="*/ 1216681 h 3325091"/>
              <a:gd name="connsiteX34" fmla="*/ 642347 w 5629983"/>
              <a:gd name="connsiteY34" fmla="*/ 1209124 h 3325091"/>
              <a:gd name="connsiteX35" fmla="*/ 438307 w 5629983"/>
              <a:gd name="connsiteY35" fmla="*/ 1632317 h 3325091"/>
              <a:gd name="connsiteX36" fmla="*/ 241825 w 5629983"/>
              <a:gd name="connsiteY36" fmla="*/ 1813686 h 3325091"/>
              <a:gd name="connsiteX37" fmla="*/ 7557 w 5629983"/>
              <a:gd name="connsiteY37" fmla="*/ 1859028 h 3325091"/>
              <a:gd name="connsiteX38" fmla="*/ 0 w 5629983"/>
              <a:gd name="connsiteY38" fmla="*/ 3173950 h 3325091"/>
              <a:gd name="connsiteX39" fmla="*/ 90684 w 5629983"/>
              <a:gd name="connsiteY39" fmla="*/ 3083266 h 3325091"/>
              <a:gd name="connsiteX40" fmla="*/ 642347 w 5629983"/>
              <a:gd name="connsiteY40" fmla="*/ 2841441 h 3325091"/>
              <a:gd name="connsiteX41" fmla="*/ 763259 w 5629983"/>
              <a:gd name="connsiteY41" fmla="*/ 2894340 h 3325091"/>
              <a:gd name="connsiteX42" fmla="*/ 695246 w 5629983"/>
              <a:gd name="connsiteY42" fmla="*/ 2803656 h 3325091"/>
              <a:gd name="connsiteX43" fmla="*/ 634790 w 5629983"/>
              <a:gd name="connsiteY43" fmla="*/ 2350235 h 3325091"/>
              <a:gd name="connsiteX44" fmla="*/ 340066 w 5629983"/>
              <a:gd name="connsiteY44" fmla="*/ 2486261 h 3325091"/>
              <a:gd name="connsiteX45" fmla="*/ 317395 w 5629983"/>
              <a:gd name="connsiteY45" fmla="*/ 2584502 h 3325091"/>
              <a:gd name="connsiteX46" fmla="*/ 249382 w 5629983"/>
              <a:gd name="connsiteY46" fmla="*/ 2607173 h 3325091"/>
              <a:gd name="connsiteX47" fmla="*/ 196482 w 5629983"/>
              <a:gd name="connsiteY47" fmla="*/ 2644959 h 3325091"/>
              <a:gd name="connsiteX48" fmla="*/ 15114 w 5629983"/>
              <a:gd name="connsiteY48" fmla="*/ 2675187 h 3325091"/>
              <a:gd name="connsiteX49" fmla="*/ 22671 w 5629983"/>
              <a:gd name="connsiteY4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441418 w 5629983"/>
              <a:gd name="connsiteY11" fmla="*/ 320603 h 3325091"/>
              <a:gd name="connsiteX12" fmla="*/ 3379505 w 5629983"/>
              <a:gd name="connsiteY12" fmla="*/ 318221 h 3325091"/>
              <a:gd name="connsiteX13" fmla="*/ 3190303 w 5629983"/>
              <a:gd name="connsiteY13" fmla="*/ 281263 h 3325091"/>
              <a:gd name="connsiteX14" fmla="*/ 2995790 w 5629983"/>
              <a:gd name="connsiteY14" fmla="*/ 919891 h 3325091"/>
              <a:gd name="connsiteX15" fmla="*/ 3470327 w 5629983"/>
              <a:gd name="connsiteY15" fmla="*/ 1067095 h 3325091"/>
              <a:gd name="connsiteX16" fmla="*/ 3672714 w 5629983"/>
              <a:gd name="connsiteY16" fmla="*/ 1496291 h 3325091"/>
              <a:gd name="connsiteX17" fmla="*/ 3839381 w 5629983"/>
              <a:gd name="connsiteY17" fmla="*/ 1477969 h 3325091"/>
              <a:gd name="connsiteX18" fmla="*/ 3708846 w 5629983"/>
              <a:gd name="connsiteY18" fmla="*/ 1003529 h 3325091"/>
              <a:gd name="connsiteX19" fmla="*/ 4002015 w 5629983"/>
              <a:gd name="connsiteY19" fmla="*/ 850008 h 3325091"/>
              <a:gd name="connsiteX20" fmla="*/ 4050565 w 5629983"/>
              <a:gd name="connsiteY20" fmla="*/ 899286 h 3325091"/>
              <a:gd name="connsiteX21" fmla="*/ 4097049 w 5629983"/>
              <a:gd name="connsiteY21" fmla="*/ 807874 h 3325091"/>
              <a:gd name="connsiteX22" fmla="*/ 5335259 w 5629983"/>
              <a:gd name="connsiteY22" fmla="*/ 476092 h 3325091"/>
              <a:gd name="connsiteX23" fmla="*/ 5546856 w 5629983"/>
              <a:gd name="connsiteY23" fmla="*/ 423193 h 3325091"/>
              <a:gd name="connsiteX24" fmla="*/ 5546856 w 5629983"/>
              <a:gd name="connsiteY24" fmla="*/ 476092 h 3325091"/>
              <a:gd name="connsiteX25" fmla="*/ 5335259 w 5629983"/>
              <a:gd name="connsiteY25" fmla="*/ 929514 h 3325091"/>
              <a:gd name="connsiteX26" fmla="*/ 5048092 w 5629983"/>
              <a:gd name="connsiteY26" fmla="*/ 1851471 h 3325091"/>
              <a:gd name="connsiteX27" fmla="*/ 4995193 w 5629983"/>
              <a:gd name="connsiteY27" fmla="*/ 2395577 h 3325091"/>
              <a:gd name="connsiteX28" fmla="*/ 4972522 w 5629983"/>
              <a:gd name="connsiteY28" fmla="*/ 3317534 h 3325091"/>
              <a:gd name="connsiteX29" fmla="*/ 5629983 w 5629983"/>
              <a:gd name="connsiteY29" fmla="*/ 3325091 h 3325091"/>
              <a:gd name="connsiteX30" fmla="*/ 5622426 w 5629983"/>
              <a:gd name="connsiteY30" fmla="*/ 0 h 3325091"/>
              <a:gd name="connsiteX31" fmla="*/ 1458506 w 5629983"/>
              <a:gd name="connsiteY31" fmla="*/ 0 h 3325091"/>
              <a:gd name="connsiteX32" fmla="*/ 1239352 w 5629983"/>
              <a:gd name="connsiteY32" fmla="*/ 136026 h 3325091"/>
              <a:gd name="connsiteX33" fmla="*/ 967299 w 5629983"/>
              <a:gd name="connsiteY33" fmla="*/ 642347 h 3325091"/>
              <a:gd name="connsiteX34" fmla="*/ 967299 w 5629983"/>
              <a:gd name="connsiteY34" fmla="*/ 1216681 h 3325091"/>
              <a:gd name="connsiteX35" fmla="*/ 642347 w 5629983"/>
              <a:gd name="connsiteY35" fmla="*/ 1209124 h 3325091"/>
              <a:gd name="connsiteX36" fmla="*/ 438307 w 5629983"/>
              <a:gd name="connsiteY36" fmla="*/ 1632317 h 3325091"/>
              <a:gd name="connsiteX37" fmla="*/ 241825 w 5629983"/>
              <a:gd name="connsiteY37" fmla="*/ 1813686 h 3325091"/>
              <a:gd name="connsiteX38" fmla="*/ 7557 w 5629983"/>
              <a:gd name="connsiteY38" fmla="*/ 1859028 h 3325091"/>
              <a:gd name="connsiteX39" fmla="*/ 0 w 5629983"/>
              <a:gd name="connsiteY39" fmla="*/ 3173950 h 3325091"/>
              <a:gd name="connsiteX40" fmla="*/ 90684 w 5629983"/>
              <a:gd name="connsiteY40" fmla="*/ 3083266 h 3325091"/>
              <a:gd name="connsiteX41" fmla="*/ 642347 w 5629983"/>
              <a:gd name="connsiteY41" fmla="*/ 2841441 h 3325091"/>
              <a:gd name="connsiteX42" fmla="*/ 763259 w 5629983"/>
              <a:gd name="connsiteY42" fmla="*/ 2894340 h 3325091"/>
              <a:gd name="connsiteX43" fmla="*/ 695246 w 5629983"/>
              <a:gd name="connsiteY43" fmla="*/ 2803656 h 3325091"/>
              <a:gd name="connsiteX44" fmla="*/ 634790 w 5629983"/>
              <a:gd name="connsiteY44" fmla="*/ 2350235 h 3325091"/>
              <a:gd name="connsiteX45" fmla="*/ 340066 w 5629983"/>
              <a:gd name="connsiteY45" fmla="*/ 2486261 h 3325091"/>
              <a:gd name="connsiteX46" fmla="*/ 317395 w 5629983"/>
              <a:gd name="connsiteY46" fmla="*/ 2584502 h 3325091"/>
              <a:gd name="connsiteX47" fmla="*/ 249382 w 5629983"/>
              <a:gd name="connsiteY47" fmla="*/ 2607173 h 3325091"/>
              <a:gd name="connsiteX48" fmla="*/ 196482 w 5629983"/>
              <a:gd name="connsiteY48" fmla="*/ 2644959 h 3325091"/>
              <a:gd name="connsiteX49" fmla="*/ 15114 w 5629983"/>
              <a:gd name="connsiteY49" fmla="*/ 2675187 h 3325091"/>
              <a:gd name="connsiteX50" fmla="*/ 22671 w 5629983"/>
              <a:gd name="connsiteY5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389031 w 5629983"/>
              <a:gd name="connsiteY11" fmla="*/ 361084 h 3325091"/>
              <a:gd name="connsiteX12" fmla="*/ 3379505 w 5629983"/>
              <a:gd name="connsiteY12" fmla="*/ 318221 h 3325091"/>
              <a:gd name="connsiteX13" fmla="*/ 3190303 w 5629983"/>
              <a:gd name="connsiteY13" fmla="*/ 281263 h 3325091"/>
              <a:gd name="connsiteX14" fmla="*/ 2995790 w 5629983"/>
              <a:gd name="connsiteY14" fmla="*/ 919891 h 3325091"/>
              <a:gd name="connsiteX15" fmla="*/ 3470327 w 5629983"/>
              <a:gd name="connsiteY15" fmla="*/ 1067095 h 3325091"/>
              <a:gd name="connsiteX16" fmla="*/ 3672714 w 5629983"/>
              <a:gd name="connsiteY16" fmla="*/ 1496291 h 3325091"/>
              <a:gd name="connsiteX17" fmla="*/ 3839381 w 5629983"/>
              <a:gd name="connsiteY17" fmla="*/ 1477969 h 3325091"/>
              <a:gd name="connsiteX18" fmla="*/ 3708846 w 5629983"/>
              <a:gd name="connsiteY18" fmla="*/ 1003529 h 3325091"/>
              <a:gd name="connsiteX19" fmla="*/ 4002015 w 5629983"/>
              <a:gd name="connsiteY19" fmla="*/ 850008 h 3325091"/>
              <a:gd name="connsiteX20" fmla="*/ 4050565 w 5629983"/>
              <a:gd name="connsiteY20" fmla="*/ 899286 h 3325091"/>
              <a:gd name="connsiteX21" fmla="*/ 4097049 w 5629983"/>
              <a:gd name="connsiteY21" fmla="*/ 807874 h 3325091"/>
              <a:gd name="connsiteX22" fmla="*/ 5335259 w 5629983"/>
              <a:gd name="connsiteY22" fmla="*/ 476092 h 3325091"/>
              <a:gd name="connsiteX23" fmla="*/ 5546856 w 5629983"/>
              <a:gd name="connsiteY23" fmla="*/ 423193 h 3325091"/>
              <a:gd name="connsiteX24" fmla="*/ 5546856 w 5629983"/>
              <a:gd name="connsiteY24" fmla="*/ 476092 h 3325091"/>
              <a:gd name="connsiteX25" fmla="*/ 5335259 w 5629983"/>
              <a:gd name="connsiteY25" fmla="*/ 929514 h 3325091"/>
              <a:gd name="connsiteX26" fmla="*/ 5048092 w 5629983"/>
              <a:gd name="connsiteY26" fmla="*/ 1851471 h 3325091"/>
              <a:gd name="connsiteX27" fmla="*/ 4995193 w 5629983"/>
              <a:gd name="connsiteY27" fmla="*/ 2395577 h 3325091"/>
              <a:gd name="connsiteX28" fmla="*/ 4972522 w 5629983"/>
              <a:gd name="connsiteY28" fmla="*/ 3317534 h 3325091"/>
              <a:gd name="connsiteX29" fmla="*/ 5629983 w 5629983"/>
              <a:gd name="connsiteY29" fmla="*/ 3325091 h 3325091"/>
              <a:gd name="connsiteX30" fmla="*/ 5622426 w 5629983"/>
              <a:gd name="connsiteY30" fmla="*/ 0 h 3325091"/>
              <a:gd name="connsiteX31" fmla="*/ 1458506 w 5629983"/>
              <a:gd name="connsiteY31" fmla="*/ 0 h 3325091"/>
              <a:gd name="connsiteX32" fmla="*/ 1239352 w 5629983"/>
              <a:gd name="connsiteY32" fmla="*/ 136026 h 3325091"/>
              <a:gd name="connsiteX33" fmla="*/ 967299 w 5629983"/>
              <a:gd name="connsiteY33" fmla="*/ 642347 h 3325091"/>
              <a:gd name="connsiteX34" fmla="*/ 967299 w 5629983"/>
              <a:gd name="connsiteY34" fmla="*/ 1216681 h 3325091"/>
              <a:gd name="connsiteX35" fmla="*/ 642347 w 5629983"/>
              <a:gd name="connsiteY35" fmla="*/ 1209124 h 3325091"/>
              <a:gd name="connsiteX36" fmla="*/ 438307 w 5629983"/>
              <a:gd name="connsiteY36" fmla="*/ 1632317 h 3325091"/>
              <a:gd name="connsiteX37" fmla="*/ 241825 w 5629983"/>
              <a:gd name="connsiteY37" fmla="*/ 1813686 h 3325091"/>
              <a:gd name="connsiteX38" fmla="*/ 7557 w 5629983"/>
              <a:gd name="connsiteY38" fmla="*/ 1859028 h 3325091"/>
              <a:gd name="connsiteX39" fmla="*/ 0 w 5629983"/>
              <a:gd name="connsiteY39" fmla="*/ 3173950 h 3325091"/>
              <a:gd name="connsiteX40" fmla="*/ 90684 w 5629983"/>
              <a:gd name="connsiteY40" fmla="*/ 3083266 h 3325091"/>
              <a:gd name="connsiteX41" fmla="*/ 642347 w 5629983"/>
              <a:gd name="connsiteY41" fmla="*/ 2841441 h 3325091"/>
              <a:gd name="connsiteX42" fmla="*/ 763259 w 5629983"/>
              <a:gd name="connsiteY42" fmla="*/ 2894340 h 3325091"/>
              <a:gd name="connsiteX43" fmla="*/ 695246 w 5629983"/>
              <a:gd name="connsiteY43" fmla="*/ 2803656 h 3325091"/>
              <a:gd name="connsiteX44" fmla="*/ 634790 w 5629983"/>
              <a:gd name="connsiteY44" fmla="*/ 2350235 h 3325091"/>
              <a:gd name="connsiteX45" fmla="*/ 340066 w 5629983"/>
              <a:gd name="connsiteY45" fmla="*/ 2486261 h 3325091"/>
              <a:gd name="connsiteX46" fmla="*/ 317395 w 5629983"/>
              <a:gd name="connsiteY46" fmla="*/ 2584502 h 3325091"/>
              <a:gd name="connsiteX47" fmla="*/ 249382 w 5629983"/>
              <a:gd name="connsiteY47" fmla="*/ 2607173 h 3325091"/>
              <a:gd name="connsiteX48" fmla="*/ 196482 w 5629983"/>
              <a:gd name="connsiteY48" fmla="*/ 2644959 h 3325091"/>
              <a:gd name="connsiteX49" fmla="*/ 15114 w 5629983"/>
              <a:gd name="connsiteY49" fmla="*/ 2675187 h 3325091"/>
              <a:gd name="connsiteX50" fmla="*/ 22671 w 5629983"/>
              <a:gd name="connsiteY5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796224 w 5629983"/>
              <a:gd name="connsiteY11" fmla="*/ 394421 h 3325091"/>
              <a:gd name="connsiteX12" fmla="*/ 3389031 w 5629983"/>
              <a:gd name="connsiteY12" fmla="*/ 361084 h 3325091"/>
              <a:gd name="connsiteX13" fmla="*/ 3379505 w 5629983"/>
              <a:gd name="connsiteY13" fmla="*/ 318221 h 3325091"/>
              <a:gd name="connsiteX14" fmla="*/ 3190303 w 5629983"/>
              <a:gd name="connsiteY14" fmla="*/ 281263 h 3325091"/>
              <a:gd name="connsiteX15" fmla="*/ 2995790 w 5629983"/>
              <a:gd name="connsiteY15" fmla="*/ 919891 h 3325091"/>
              <a:gd name="connsiteX16" fmla="*/ 3470327 w 5629983"/>
              <a:gd name="connsiteY16" fmla="*/ 1067095 h 3325091"/>
              <a:gd name="connsiteX17" fmla="*/ 3672714 w 5629983"/>
              <a:gd name="connsiteY17" fmla="*/ 1496291 h 3325091"/>
              <a:gd name="connsiteX18" fmla="*/ 3839381 w 5629983"/>
              <a:gd name="connsiteY18" fmla="*/ 1477969 h 3325091"/>
              <a:gd name="connsiteX19" fmla="*/ 3708846 w 5629983"/>
              <a:gd name="connsiteY19" fmla="*/ 1003529 h 3325091"/>
              <a:gd name="connsiteX20" fmla="*/ 4002015 w 5629983"/>
              <a:gd name="connsiteY20" fmla="*/ 850008 h 3325091"/>
              <a:gd name="connsiteX21" fmla="*/ 4050565 w 5629983"/>
              <a:gd name="connsiteY21" fmla="*/ 899286 h 3325091"/>
              <a:gd name="connsiteX22" fmla="*/ 4097049 w 5629983"/>
              <a:gd name="connsiteY22" fmla="*/ 807874 h 3325091"/>
              <a:gd name="connsiteX23" fmla="*/ 5335259 w 5629983"/>
              <a:gd name="connsiteY23" fmla="*/ 476092 h 3325091"/>
              <a:gd name="connsiteX24" fmla="*/ 5546856 w 5629983"/>
              <a:gd name="connsiteY24" fmla="*/ 423193 h 3325091"/>
              <a:gd name="connsiteX25" fmla="*/ 5546856 w 5629983"/>
              <a:gd name="connsiteY25" fmla="*/ 476092 h 3325091"/>
              <a:gd name="connsiteX26" fmla="*/ 5335259 w 5629983"/>
              <a:gd name="connsiteY26" fmla="*/ 929514 h 3325091"/>
              <a:gd name="connsiteX27" fmla="*/ 5048092 w 5629983"/>
              <a:gd name="connsiteY27" fmla="*/ 1851471 h 3325091"/>
              <a:gd name="connsiteX28" fmla="*/ 4995193 w 5629983"/>
              <a:gd name="connsiteY28" fmla="*/ 2395577 h 3325091"/>
              <a:gd name="connsiteX29" fmla="*/ 4972522 w 5629983"/>
              <a:gd name="connsiteY29" fmla="*/ 3317534 h 3325091"/>
              <a:gd name="connsiteX30" fmla="*/ 5629983 w 5629983"/>
              <a:gd name="connsiteY30" fmla="*/ 3325091 h 3325091"/>
              <a:gd name="connsiteX31" fmla="*/ 5622426 w 5629983"/>
              <a:gd name="connsiteY31" fmla="*/ 0 h 3325091"/>
              <a:gd name="connsiteX32" fmla="*/ 1458506 w 5629983"/>
              <a:gd name="connsiteY32" fmla="*/ 0 h 3325091"/>
              <a:gd name="connsiteX33" fmla="*/ 1239352 w 5629983"/>
              <a:gd name="connsiteY33" fmla="*/ 136026 h 3325091"/>
              <a:gd name="connsiteX34" fmla="*/ 967299 w 5629983"/>
              <a:gd name="connsiteY34" fmla="*/ 642347 h 3325091"/>
              <a:gd name="connsiteX35" fmla="*/ 967299 w 5629983"/>
              <a:gd name="connsiteY35" fmla="*/ 1216681 h 3325091"/>
              <a:gd name="connsiteX36" fmla="*/ 642347 w 5629983"/>
              <a:gd name="connsiteY36" fmla="*/ 1209124 h 3325091"/>
              <a:gd name="connsiteX37" fmla="*/ 438307 w 5629983"/>
              <a:gd name="connsiteY37" fmla="*/ 1632317 h 3325091"/>
              <a:gd name="connsiteX38" fmla="*/ 241825 w 5629983"/>
              <a:gd name="connsiteY38" fmla="*/ 1813686 h 3325091"/>
              <a:gd name="connsiteX39" fmla="*/ 7557 w 5629983"/>
              <a:gd name="connsiteY39" fmla="*/ 1859028 h 3325091"/>
              <a:gd name="connsiteX40" fmla="*/ 0 w 5629983"/>
              <a:gd name="connsiteY40" fmla="*/ 3173950 h 3325091"/>
              <a:gd name="connsiteX41" fmla="*/ 90684 w 5629983"/>
              <a:gd name="connsiteY41" fmla="*/ 3083266 h 3325091"/>
              <a:gd name="connsiteX42" fmla="*/ 642347 w 5629983"/>
              <a:gd name="connsiteY42" fmla="*/ 2841441 h 3325091"/>
              <a:gd name="connsiteX43" fmla="*/ 763259 w 5629983"/>
              <a:gd name="connsiteY43" fmla="*/ 2894340 h 3325091"/>
              <a:gd name="connsiteX44" fmla="*/ 695246 w 5629983"/>
              <a:gd name="connsiteY44" fmla="*/ 2803656 h 3325091"/>
              <a:gd name="connsiteX45" fmla="*/ 634790 w 5629983"/>
              <a:gd name="connsiteY45" fmla="*/ 2350235 h 3325091"/>
              <a:gd name="connsiteX46" fmla="*/ 340066 w 5629983"/>
              <a:gd name="connsiteY46" fmla="*/ 2486261 h 3325091"/>
              <a:gd name="connsiteX47" fmla="*/ 317395 w 5629983"/>
              <a:gd name="connsiteY47" fmla="*/ 2584502 h 3325091"/>
              <a:gd name="connsiteX48" fmla="*/ 249382 w 5629983"/>
              <a:gd name="connsiteY48" fmla="*/ 2607173 h 3325091"/>
              <a:gd name="connsiteX49" fmla="*/ 196482 w 5629983"/>
              <a:gd name="connsiteY49" fmla="*/ 2644959 h 3325091"/>
              <a:gd name="connsiteX50" fmla="*/ 15114 w 5629983"/>
              <a:gd name="connsiteY50" fmla="*/ 2675187 h 3325091"/>
              <a:gd name="connsiteX51" fmla="*/ 22671 w 5629983"/>
              <a:gd name="connsiteY5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555718 w 5629983"/>
              <a:gd name="connsiteY11" fmla="*/ 396802 h 3325091"/>
              <a:gd name="connsiteX12" fmla="*/ 3389031 w 5629983"/>
              <a:gd name="connsiteY12" fmla="*/ 361084 h 3325091"/>
              <a:gd name="connsiteX13" fmla="*/ 3379505 w 5629983"/>
              <a:gd name="connsiteY13" fmla="*/ 318221 h 3325091"/>
              <a:gd name="connsiteX14" fmla="*/ 3190303 w 5629983"/>
              <a:gd name="connsiteY14" fmla="*/ 281263 h 3325091"/>
              <a:gd name="connsiteX15" fmla="*/ 2995790 w 5629983"/>
              <a:gd name="connsiteY15" fmla="*/ 919891 h 3325091"/>
              <a:gd name="connsiteX16" fmla="*/ 3470327 w 5629983"/>
              <a:gd name="connsiteY16" fmla="*/ 1067095 h 3325091"/>
              <a:gd name="connsiteX17" fmla="*/ 3672714 w 5629983"/>
              <a:gd name="connsiteY17" fmla="*/ 1496291 h 3325091"/>
              <a:gd name="connsiteX18" fmla="*/ 3839381 w 5629983"/>
              <a:gd name="connsiteY18" fmla="*/ 1477969 h 3325091"/>
              <a:gd name="connsiteX19" fmla="*/ 3708846 w 5629983"/>
              <a:gd name="connsiteY19" fmla="*/ 1003529 h 3325091"/>
              <a:gd name="connsiteX20" fmla="*/ 4002015 w 5629983"/>
              <a:gd name="connsiteY20" fmla="*/ 850008 h 3325091"/>
              <a:gd name="connsiteX21" fmla="*/ 4050565 w 5629983"/>
              <a:gd name="connsiteY21" fmla="*/ 899286 h 3325091"/>
              <a:gd name="connsiteX22" fmla="*/ 4097049 w 5629983"/>
              <a:gd name="connsiteY22" fmla="*/ 807874 h 3325091"/>
              <a:gd name="connsiteX23" fmla="*/ 5335259 w 5629983"/>
              <a:gd name="connsiteY23" fmla="*/ 476092 h 3325091"/>
              <a:gd name="connsiteX24" fmla="*/ 5546856 w 5629983"/>
              <a:gd name="connsiteY24" fmla="*/ 423193 h 3325091"/>
              <a:gd name="connsiteX25" fmla="*/ 5546856 w 5629983"/>
              <a:gd name="connsiteY25" fmla="*/ 476092 h 3325091"/>
              <a:gd name="connsiteX26" fmla="*/ 5335259 w 5629983"/>
              <a:gd name="connsiteY26" fmla="*/ 929514 h 3325091"/>
              <a:gd name="connsiteX27" fmla="*/ 5048092 w 5629983"/>
              <a:gd name="connsiteY27" fmla="*/ 1851471 h 3325091"/>
              <a:gd name="connsiteX28" fmla="*/ 4995193 w 5629983"/>
              <a:gd name="connsiteY28" fmla="*/ 2395577 h 3325091"/>
              <a:gd name="connsiteX29" fmla="*/ 4972522 w 5629983"/>
              <a:gd name="connsiteY29" fmla="*/ 3317534 h 3325091"/>
              <a:gd name="connsiteX30" fmla="*/ 5629983 w 5629983"/>
              <a:gd name="connsiteY30" fmla="*/ 3325091 h 3325091"/>
              <a:gd name="connsiteX31" fmla="*/ 5622426 w 5629983"/>
              <a:gd name="connsiteY31" fmla="*/ 0 h 3325091"/>
              <a:gd name="connsiteX32" fmla="*/ 1458506 w 5629983"/>
              <a:gd name="connsiteY32" fmla="*/ 0 h 3325091"/>
              <a:gd name="connsiteX33" fmla="*/ 1239352 w 5629983"/>
              <a:gd name="connsiteY33" fmla="*/ 136026 h 3325091"/>
              <a:gd name="connsiteX34" fmla="*/ 967299 w 5629983"/>
              <a:gd name="connsiteY34" fmla="*/ 642347 h 3325091"/>
              <a:gd name="connsiteX35" fmla="*/ 967299 w 5629983"/>
              <a:gd name="connsiteY35" fmla="*/ 1216681 h 3325091"/>
              <a:gd name="connsiteX36" fmla="*/ 642347 w 5629983"/>
              <a:gd name="connsiteY36" fmla="*/ 1209124 h 3325091"/>
              <a:gd name="connsiteX37" fmla="*/ 438307 w 5629983"/>
              <a:gd name="connsiteY37" fmla="*/ 1632317 h 3325091"/>
              <a:gd name="connsiteX38" fmla="*/ 241825 w 5629983"/>
              <a:gd name="connsiteY38" fmla="*/ 1813686 h 3325091"/>
              <a:gd name="connsiteX39" fmla="*/ 7557 w 5629983"/>
              <a:gd name="connsiteY39" fmla="*/ 1859028 h 3325091"/>
              <a:gd name="connsiteX40" fmla="*/ 0 w 5629983"/>
              <a:gd name="connsiteY40" fmla="*/ 3173950 h 3325091"/>
              <a:gd name="connsiteX41" fmla="*/ 90684 w 5629983"/>
              <a:gd name="connsiteY41" fmla="*/ 3083266 h 3325091"/>
              <a:gd name="connsiteX42" fmla="*/ 642347 w 5629983"/>
              <a:gd name="connsiteY42" fmla="*/ 2841441 h 3325091"/>
              <a:gd name="connsiteX43" fmla="*/ 763259 w 5629983"/>
              <a:gd name="connsiteY43" fmla="*/ 2894340 h 3325091"/>
              <a:gd name="connsiteX44" fmla="*/ 695246 w 5629983"/>
              <a:gd name="connsiteY44" fmla="*/ 2803656 h 3325091"/>
              <a:gd name="connsiteX45" fmla="*/ 634790 w 5629983"/>
              <a:gd name="connsiteY45" fmla="*/ 2350235 h 3325091"/>
              <a:gd name="connsiteX46" fmla="*/ 340066 w 5629983"/>
              <a:gd name="connsiteY46" fmla="*/ 2486261 h 3325091"/>
              <a:gd name="connsiteX47" fmla="*/ 317395 w 5629983"/>
              <a:gd name="connsiteY47" fmla="*/ 2584502 h 3325091"/>
              <a:gd name="connsiteX48" fmla="*/ 249382 w 5629983"/>
              <a:gd name="connsiteY48" fmla="*/ 2607173 h 3325091"/>
              <a:gd name="connsiteX49" fmla="*/ 196482 w 5629983"/>
              <a:gd name="connsiteY49" fmla="*/ 2644959 h 3325091"/>
              <a:gd name="connsiteX50" fmla="*/ 15114 w 5629983"/>
              <a:gd name="connsiteY50" fmla="*/ 2675187 h 3325091"/>
              <a:gd name="connsiteX51" fmla="*/ 22671 w 5629983"/>
              <a:gd name="connsiteY5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896237 w 5629983"/>
              <a:gd name="connsiteY11" fmla="*/ 418234 h 3325091"/>
              <a:gd name="connsiteX12" fmla="*/ 3555718 w 5629983"/>
              <a:gd name="connsiteY12" fmla="*/ 396802 h 3325091"/>
              <a:gd name="connsiteX13" fmla="*/ 3389031 w 5629983"/>
              <a:gd name="connsiteY13" fmla="*/ 361084 h 3325091"/>
              <a:gd name="connsiteX14" fmla="*/ 3379505 w 5629983"/>
              <a:gd name="connsiteY14" fmla="*/ 318221 h 3325091"/>
              <a:gd name="connsiteX15" fmla="*/ 3190303 w 5629983"/>
              <a:gd name="connsiteY15" fmla="*/ 281263 h 3325091"/>
              <a:gd name="connsiteX16" fmla="*/ 2995790 w 5629983"/>
              <a:gd name="connsiteY16" fmla="*/ 919891 h 3325091"/>
              <a:gd name="connsiteX17" fmla="*/ 3470327 w 5629983"/>
              <a:gd name="connsiteY17" fmla="*/ 1067095 h 3325091"/>
              <a:gd name="connsiteX18" fmla="*/ 3672714 w 5629983"/>
              <a:gd name="connsiteY18" fmla="*/ 1496291 h 3325091"/>
              <a:gd name="connsiteX19" fmla="*/ 3839381 w 5629983"/>
              <a:gd name="connsiteY19" fmla="*/ 1477969 h 3325091"/>
              <a:gd name="connsiteX20" fmla="*/ 3708846 w 5629983"/>
              <a:gd name="connsiteY20" fmla="*/ 1003529 h 3325091"/>
              <a:gd name="connsiteX21" fmla="*/ 4002015 w 5629983"/>
              <a:gd name="connsiteY21" fmla="*/ 850008 h 3325091"/>
              <a:gd name="connsiteX22" fmla="*/ 4050565 w 5629983"/>
              <a:gd name="connsiteY22" fmla="*/ 899286 h 3325091"/>
              <a:gd name="connsiteX23" fmla="*/ 4097049 w 5629983"/>
              <a:gd name="connsiteY23" fmla="*/ 807874 h 3325091"/>
              <a:gd name="connsiteX24" fmla="*/ 5335259 w 5629983"/>
              <a:gd name="connsiteY24" fmla="*/ 476092 h 3325091"/>
              <a:gd name="connsiteX25" fmla="*/ 5546856 w 5629983"/>
              <a:gd name="connsiteY25" fmla="*/ 423193 h 3325091"/>
              <a:gd name="connsiteX26" fmla="*/ 5546856 w 5629983"/>
              <a:gd name="connsiteY26" fmla="*/ 476092 h 3325091"/>
              <a:gd name="connsiteX27" fmla="*/ 5335259 w 5629983"/>
              <a:gd name="connsiteY27" fmla="*/ 929514 h 3325091"/>
              <a:gd name="connsiteX28" fmla="*/ 5048092 w 5629983"/>
              <a:gd name="connsiteY28" fmla="*/ 1851471 h 3325091"/>
              <a:gd name="connsiteX29" fmla="*/ 4995193 w 5629983"/>
              <a:gd name="connsiteY29" fmla="*/ 2395577 h 3325091"/>
              <a:gd name="connsiteX30" fmla="*/ 4972522 w 5629983"/>
              <a:gd name="connsiteY30" fmla="*/ 3317534 h 3325091"/>
              <a:gd name="connsiteX31" fmla="*/ 5629983 w 5629983"/>
              <a:gd name="connsiteY31" fmla="*/ 3325091 h 3325091"/>
              <a:gd name="connsiteX32" fmla="*/ 5622426 w 5629983"/>
              <a:gd name="connsiteY32" fmla="*/ 0 h 3325091"/>
              <a:gd name="connsiteX33" fmla="*/ 1458506 w 5629983"/>
              <a:gd name="connsiteY33" fmla="*/ 0 h 3325091"/>
              <a:gd name="connsiteX34" fmla="*/ 1239352 w 5629983"/>
              <a:gd name="connsiteY34" fmla="*/ 136026 h 3325091"/>
              <a:gd name="connsiteX35" fmla="*/ 967299 w 5629983"/>
              <a:gd name="connsiteY35" fmla="*/ 642347 h 3325091"/>
              <a:gd name="connsiteX36" fmla="*/ 967299 w 5629983"/>
              <a:gd name="connsiteY36" fmla="*/ 1216681 h 3325091"/>
              <a:gd name="connsiteX37" fmla="*/ 642347 w 5629983"/>
              <a:gd name="connsiteY37" fmla="*/ 1209124 h 3325091"/>
              <a:gd name="connsiteX38" fmla="*/ 438307 w 5629983"/>
              <a:gd name="connsiteY38" fmla="*/ 1632317 h 3325091"/>
              <a:gd name="connsiteX39" fmla="*/ 241825 w 5629983"/>
              <a:gd name="connsiteY39" fmla="*/ 1813686 h 3325091"/>
              <a:gd name="connsiteX40" fmla="*/ 7557 w 5629983"/>
              <a:gd name="connsiteY40" fmla="*/ 1859028 h 3325091"/>
              <a:gd name="connsiteX41" fmla="*/ 0 w 5629983"/>
              <a:gd name="connsiteY41" fmla="*/ 3173950 h 3325091"/>
              <a:gd name="connsiteX42" fmla="*/ 90684 w 5629983"/>
              <a:gd name="connsiteY42" fmla="*/ 3083266 h 3325091"/>
              <a:gd name="connsiteX43" fmla="*/ 642347 w 5629983"/>
              <a:gd name="connsiteY43" fmla="*/ 2841441 h 3325091"/>
              <a:gd name="connsiteX44" fmla="*/ 763259 w 5629983"/>
              <a:gd name="connsiteY44" fmla="*/ 2894340 h 3325091"/>
              <a:gd name="connsiteX45" fmla="*/ 695246 w 5629983"/>
              <a:gd name="connsiteY45" fmla="*/ 2803656 h 3325091"/>
              <a:gd name="connsiteX46" fmla="*/ 634790 w 5629983"/>
              <a:gd name="connsiteY46" fmla="*/ 2350235 h 3325091"/>
              <a:gd name="connsiteX47" fmla="*/ 340066 w 5629983"/>
              <a:gd name="connsiteY47" fmla="*/ 2486261 h 3325091"/>
              <a:gd name="connsiteX48" fmla="*/ 317395 w 5629983"/>
              <a:gd name="connsiteY48" fmla="*/ 2584502 h 3325091"/>
              <a:gd name="connsiteX49" fmla="*/ 249382 w 5629983"/>
              <a:gd name="connsiteY49" fmla="*/ 2607173 h 3325091"/>
              <a:gd name="connsiteX50" fmla="*/ 196482 w 5629983"/>
              <a:gd name="connsiteY50" fmla="*/ 2644959 h 3325091"/>
              <a:gd name="connsiteX51" fmla="*/ 15114 w 5629983"/>
              <a:gd name="connsiteY51" fmla="*/ 2675187 h 3325091"/>
              <a:gd name="connsiteX52" fmla="*/ 22671 w 5629983"/>
              <a:gd name="connsiteY5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577149 w 5629983"/>
              <a:gd name="connsiteY11" fmla="*/ 368228 h 3325091"/>
              <a:gd name="connsiteX12" fmla="*/ 3555718 w 5629983"/>
              <a:gd name="connsiteY12" fmla="*/ 396802 h 3325091"/>
              <a:gd name="connsiteX13" fmla="*/ 3389031 w 5629983"/>
              <a:gd name="connsiteY13" fmla="*/ 361084 h 3325091"/>
              <a:gd name="connsiteX14" fmla="*/ 3379505 w 5629983"/>
              <a:gd name="connsiteY14" fmla="*/ 318221 h 3325091"/>
              <a:gd name="connsiteX15" fmla="*/ 3190303 w 5629983"/>
              <a:gd name="connsiteY15" fmla="*/ 281263 h 3325091"/>
              <a:gd name="connsiteX16" fmla="*/ 2995790 w 5629983"/>
              <a:gd name="connsiteY16" fmla="*/ 919891 h 3325091"/>
              <a:gd name="connsiteX17" fmla="*/ 3470327 w 5629983"/>
              <a:gd name="connsiteY17" fmla="*/ 1067095 h 3325091"/>
              <a:gd name="connsiteX18" fmla="*/ 3672714 w 5629983"/>
              <a:gd name="connsiteY18" fmla="*/ 1496291 h 3325091"/>
              <a:gd name="connsiteX19" fmla="*/ 3839381 w 5629983"/>
              <a:gd name="connsiteY19" fmla="*/ 1477969 h 3325091"/>
              <a:gd name="connsiteX20" fmla="*/ 3708846 w 5629983"/>
              <a:gd name="connsiteY20" fmla="*/ 1003529 h 3325091"/>
              <a:gd name="connsiteX21" fmla="*/ 4002015 w 5629983"/>
              <a:gd name="connsiteY21" fmla="*/ 850008 h 3325091"/>
              <a:gd name="connsiteX22" fmla="*/ 4050565 w 5629983"/>
              <a:gd name="connsiteY22" fmla="*/ 899286 h 3325091"/>
              <a:gd name="connsiteX23" fmla="*/ 4097049 w 5629983"/>
              <a:gd name="connsiteY23" fmla="*/ 807874 h 3325091"/>
              <a:gd name="connsiteX24" fmla="*/ 5335259 w 5629983"/>
              <a:gd name="connsiteY24" fmla="*/ 476092 h 3325091"/>
              <a:gd name="connsiteX25" fmla="*/ 5546856 w 5629983"/>
              <a:gd name="connsiteY25" fmla="*/ 423193 h 3325091"/>
              <a:gd name="connsiteX26" fmla="*/ 5546856 w 5629983"/>
              <a:gd name="connsiteY26" fmla="*/ 476092 h 3325091"/>
              <a:gd name="connsiteX27" fmla="*/ 5335259 w 5629983"/>
              <a:gd name="connsiteY27" fmla="*/ 929514 h 3325091"/>
              <a:gd name="connsiteX28" fmla="*/ 5048092 w 5629983"/>
              <a:gd name="connsiteY28" fmla="*/ 1851471 h 3325091"/>
              <a:gd name="connsiteX29" fmla="*/ 4995193 w 5629983"/>
              <a:gd name="connsiteY29" fmla="*/ 2395577 h 3325091"/>
              <a:gd name="connsiteX30" fmla="*/ 4972522 w 5629983"/>
              <a:gd name="connsiteY30" fmla="*/ 3317534 h 3325091"/>
              <a:gd name="connsiteX31" fmla="*/ 5629983 w 5629983"/>
              <a:gd name="connsiteY31" fmla="*/ 3325091 h 3325091"/>
              <a:gd name="connsiteX32" fmla="*/ 5622426 w 5629983"/>
              <a:gd name="connsiteY32" fmla="*/ 0 h 3325091"/>
              <a:gd name="connsiteX33" fmla="*/ 1458506 w 5629983"/>
              <a:gd name="connsiteY33" fmla="*/ 0 h 3325091"/>
              <a:gd name="connsiteX34" fmla="*/ 1239352 w 5629983"/>
              <a:gd name="connsiteY34" fmla="*/ 136026 h 3325091"/>
              <a:gd name="connsiteX35" fmla="*/ 967299 w 5629983"/>
              <a:gd name="connsiteY35" fmla="*/ 642347 h 3325091"/>
              <a:gd name="connsiteX36" fmla="*/ 967299 w 5629983"/>
              <a:gd name="connsiteY36" fmla="*/ 1216681 h 3325091"/>
              <a:gd name="connsiteX37" fmla="*/ 642347 w 5629983"/>
              <a:gd name="connsiteY37" fmla="*/ 1209124 h 3325091"/>
              <a:gd name="connsiteX38" fmla="*/ 438307 w 5629983"/>
              <a:gd name="connsiteY38" fmla="*/ 1632317 h 3325091"/>
              <a:gd name="connsiteX39" fmla="*/ 241825 w 5629983"/>
              <a:gd name="connsiteY39" fmla="*/ 1813686 h 3325091"/>
              <a:gd name="connsiteX40" fmla="*/ 7557 w 5629983"/>
              <a:gd name="connsiteY40" fmla="*/ 1859028 h 3325091"/>
              <a:gd name="connsiteX41" fmla="*/ 0 w 5629983"/>
              <a:gd name="connsiteY41" fmla="*/ 3173950 h 3325091"/>
              <a:gd name="connsiteX42" fmla="*/ 90684 w 5629983"/>
              <a:gd name="connsiteY42" fmla="*/ 3083266 h 3325091"/>
              <a:gd name="connsiteX43" fmla="*/ 642347 w 5629983"/>
              <a:gd name="connsiteY43" fmla="*/ 2841441 h 3325091"/>
              <a:gd name="connsiteX44" fmla="*/ 763259 w 5629983"/>
              <a:gd name="connsiteY44" fmla="*/ 2894340 h 3325091"/>
              <a:gd name="connsiteX45" fmla="*/ 695246 w 5629983"/>
              <a:gd name="connsiteY45" fmla="*/ 2803656 h 3325091"/>
              <a:gd name="connsiteX46" fmla="*/ 634790 w 5629983"/>
              <a:gd name="connsiteY46" fmla="*/ 2350235 h 3325091"/>
              <a:gd name="connsiteX47" fmla="*/ 340066 w 5629983"/>
              <a:gd name="connsiteY47" fmla="*/ 2486261 h 3325091"/>
              <a:gd name="connsiteX48" fmla="*/ 317395 w 5629983"/>
              <a:gd name="connsiteY48" fmla="*/ 2584502 h 3325091"/>
              <a:gd name="connsiteX49" fmla="*/ 249382 w 5629983"/>
              <a:gd name="connsiteY49" fmla="*/ 2607173 h 3325091"/>
              <a:gd name="connsiteX50" fmla="*/ 196482 w 5629983"/>
              <a:gd name="connsiteY50" fmla="*/ 2644959 h 3325091"/>
              <a:gd name="connsiteX51" fmla="*/ 15114 w 5629983"/>
              <a:gd name="connsiteY51" fmla="*/ 2675187 h 3325091"/>
              <a:gd name="connsiteX52" fmla="*/ 22671 w 5629983"/>
              <a:gd name="connsiteY5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903380 w 5629983"/>
              <a:gd name="connsiteY11" fmla="*/ 394421 h 3325091"/>
              <a:gd name="connsiteX12" fmla="*/ 3577149 w 5629983"/>
              <a:gd name="connsiteY12" fmla="*/ 368228 h 3325091"/>
              <a:gd name="connsiteX13" fmla="*/ 3555718 w 5629983"/>
              <a:gd name="connsiteY13" fmla="*/ 396802 h 3325091"/>
              <a:gd name="connsiteX14" fmla="*/ 3389031 w 5629983"/>
              <a:gd name="connsiteY14" fmla="*/ 361084 h 3325091"/>
              <a:gd name="connsiteX15" fmla="*/ 3379505 w 5629983"/>
              <a:gd name="connsiteY15" fmla="*/ 318221 h 3325091"/>
              <a:gd name="connsiteX16" fmla="*/ 3190303 w 5629983"/>
              <a:gd name="connsiteY16" fmla="*/ 281263 h 3325091"/>
              <a:gd name="connsiteX17" fmla="*/ 2995790 w 5629983"/>
              <a:gd name="connsiteY17" fmla="*/ 919891 h 3325091"/>
              <a:gd name="connsiteX18" fmla="*/ 3470327 w 5629983"/>
              <a:gd name="connsiteY18" fmla="*/ 1067095 h 3325091"/>
              <a:gd name="connsiteX19" fmla="*/ 3672714 w 5629983"/>
              <a:gd name="connsiteY19" fmla="*/ 1496291 h 3325091"/>
              <a:gd name="connsiteX20" fmla="*/ 3839381 w 5629983"/>
              <a:gd name="connsiteY20" fmla="*/ 1477969 h 3325091"/>
              <a:gd name="connsiteX21" fmla="*/ 3708846 w 5629983"/>
              <a:gd name="connsiteY21" fmla="*/ 1003529 h 3325091"/>
              <a:gd name="connsiteX22" fmla="*/ 4002015 w 5629983"/>
              <a:gd name="connsiteY22" fmla="*/ 850008 h 3325091"/>
              <a:gd name="connsiteX23" fmla="*/ 4050565 w 5629983"/>
              <a:gd name="connsiteY23" fmla="*/ 899286 h 3325091"/>
              <a:gd name="connsiteX24" fmla="*/ 4097049 w 5629983"/>
              <a:gd name="connsiteY24" fmla="*/ 807874 h 3325091"/>
              <a:gd name="connsiteX25" fmla="*/ 5335259 w 5629983"/>
              <a:gd name="connsiteY25" fmla="*/ 476092 h 3325091"/>
              <a:gd name="connsiteX26" fmla="*/ 5546856 w 5629983"/>
              <a:gd name="connsiteY26" fmla="*/ 423193 h 3325091"/>
              <a:gd name="connsiteX27" fmla="*/ 5546856 w 5629983"/>
              <a:gd name="connsiteY27" fmla="*/ 476092 h 3325091"/>
              <a:gd name="connsiteX28" fmla="*/ 5335259 w 5629983"/>
              <a:gd name="connsiteY28" fmla="*/ 929514 h 3325091"/>
              <a:gd name="connsiteX29" fmla="*/ 5048092 w 5629983"/>
              <a:gd name="connsiteY29" fmla="*/ 1851471 h 3325091"/>
              <a:gd name="connsiteX30" fmla="*/ 4995193 w 5629983"/>
              <a:gd name="connsiteY30" fmla="*/ 2395577 h 3325091"/>
              <a:gd name="connsiteX31" fmla="*/ 4972522 w 5629983"/>
              <a:gd name="connsiteY31" fmla="*/ 3317534 h 3325091"/>
              <a:gd name="connsiteX32" fmla="*/ 5629983 w 5629983"/>
              <a:gd name="connsiteY32" fmla="*/ 3325091 h 3325091"/>
              <a:gd name="connsiteX33" fmla="*/ 5622426 w 5629983"/>
              <a:gd name="connsiteY33" fmla="*/ 0 h 3325091"/>
              <a:gd name="connsiteX34" fmla="*/ 1458506 w 5629983"/>
              <a:gd name="connsiteY34" fmla="*/ 0 h 3325091"/>
              <a:gd name="connsiteX35" fmla="*/ 1239352 w 5629983"/>
              <a:gd name="connsiteY35" fmla="*/ 136026 h 3325091"/>
              <a:gd name="connsiteX36" fmla="*/ 967299 w 5629983"/>
              <a:gd name="connsiteY36" fmla="*/ 642347 h 3325091"/>
              <a:gd name="connsiteX37" fmla="*/ 967299 w 5629983"/>
              <a:gd name="connsiteY37" fmla="*/ 1216681 h 3325091"/>
              <a:gd name="connsiteX38" fmla="*/ 642347 w 5629983"/>
              <a:gd name="connsiteY38" fmla="*/ 1209124 h 3325091"/>
              <a:gd name="connsiteX39" fmla="*/ 438307 w 5629983"/>
              <a:gd name="connsiteY39" fmla="*/ 1632317 h 3325091"/>
              <a:gd name="connsiteX40" fmla="*/ 241825 w 5629983"/>
              <a:gd name="connsiteY40" fmla="*/ 1813686 h 3325091"/>
              <a:gd name="connsiteX41" fmla="*/ 7557 w 5629983"/>
              <a:gd name="connsiteY41" fmla="*/ 1859028 h 3325091"/>
              <a:gd name="connsiteX42" fmla="*/ 0 w 5629983"/>
              <a:gd name="connsiteY42" fmla="*/ 3173950 h 3325091"/>
              <a:gd name="connsiteX43" fmla="*/ 90684 w 5629983"/>
              <a:gd name="connsiteY43" fmla="*/ 3083266 h 3325091"/>
              <a:gd name="connsiteX44" fmla="*/ 642347 w 5629983"/>
              <a:gd name="connsiteY44" fmla="*/ 2841441 h 3325091"/>
              <a:gd name="connsiteX45" fmla="*/ 763259 w 5629983"/>
              <a:gd name="connsiteY45" fmla="*/ 2894340 h 3325091"/>
              <a:gd name="connsiteX46" fmla="*/ 695246 w 5629983"/>
              <a:gd name="connsiteY46" fmla="*/ 2803656 h 3325091"/>
              <a:gd name="connsiteX47" fmla="*/ 634790 w 5629983"/>
              <a:gd name="connsiteY47" fmla="*/ 2350235 h 3325091"/>
              <a:gd name="connsiteX48" fmla="*/ 340066 w 5629983"/>
              <a:gd name="connsiteY48" fmla="*/ 2486261 h 3325091"/>
              <a:gd name="connsiteX49" fmla="*/ 317395 w 5629983"/>
              <a:gd name="connsiteY49" fmla="*/ 2584502 h 3325091"/>
              <a:gd name="connsiteX50" fmla="*/ 249382 w 5629983"/>
              <a:gd name="connsiteY50" fmla="*/ 2607173 h 3325091"/>
              <a:gd name="connsiteX51" fmla="*/ 196482 w 5629983"/>
              <a:gd name="connsiteY51" fmla="*/ 2644959 h 3325091"/>
              <a:gd name="connsiteX52" fmla="*/ 15114 w 5629983"/>
              <a:gd name="connsiteY52" fmla="*/ 2675187 h 3325091"/>
              <a:gd name="connsiteX53" fmla="*/ 22671 w 5629983"/>
              <a:gd name="connsiteY5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774793 w 5629983"/>
              <a:gd name="connsiteY11" fmla="*/ 413471 h 3325091"/>
              <a:gd name="connsiteX12" fmla="*/ 3577149 w 5629983"/>
              <a:gd name="connsiteY12" fmla="*/ 368228 h 3325091"/>
              <a:gd name="connsiteX13" fmla="*/ 3555718 w 5629983"/>
              <a:gd name="connsiteY13" fmla="*/ 396802 h 3325091"/>
              <a:gd name="connsiteX14" fmla="*/ 3389031 w 5629983"/>
              <a:gd name="connsiteY14" fmla="*/ 361084 h 3325091"/>
              <a:gd name="connsiteX15" fmla="*/ 3379505 w 5629983"/>
              <a:gd name="connsiteY15" fmla="*/ 318221 h 3325091"/>
              <a:gd name="connsiteX16" fmla="*/ 3190303 w 5629983"/>
              <a:gd name="connsiteY16" fmla="*/ 281263 h 3325091"/>
              <a:gd name="connsiteX17" fmla="*/ 2995790 w 5629983"/>
              <a:gd name="connsiteY17" fmla="*/ 919891 h 3325091"/>
              <a:gd name="connsiteX18" fmla="*/ 3470327 w 5629983"/>
              <a:gd name="connsiteY18" fmla="*/ 1067095 h 3325091"/>
              <a:gd name="connsiteX19" fmla="*/ 3672714 w 5629983"/>
              <a:gd name="connsiteY19" fmla="*/ 1496291 h 3325091"/>
              <a:gd name="connsiteX20" fmla="*/ 3839381 w 5629983"/>
              <a:gd name="connsiteY20" fmla="*/ 1477969 h 3325091"/>
              <a:gd name="connsiteX21" fmla="*/ 3708846 w 5629983"/>
              <a:gd name="connsiteY21" fmla="*/ 1003529 h 3325091"/>
              <a:gd name="connsiteX22" fmla="*/ 4002015 w 5629983"/>
              <a:gd name="connsiteY22" fmla="*/ 850008 h 3325091"/>
              <a:gd name="connsiteX23" fmla="*/ 4050565 w 5629983"/>
              <a:gd name="connsiteY23" fmla="*/ 899286 h 3325091"/>
              <a:gd name="connsiteX24" fmla="*/ 4097049 w 5629983"/>
              <a:gd name="connsiteY24" fmla="*/ 807874 h 3325091"/>
              <a:gd name="connsiteX25" fmla="*/ 5335259 w 5629983"/>
              <a:gd name="connsiteY25" fmla="*/ 476092 h 3325091"/>
              <a:gd name="connsiteX26" fmla="*/ 5546856 w 5629983"/>
              <a:gd name="connsiteY26" fmla="*/ 423193 h 3325091"/>
              <a:gd name="connsiteX27" fmla="*/ 5546856 w 5629983"/>
              <a:gd name="connsiteY27" fmla="*/ 476092 h 3325091"/>
              <a:gd name="connsiteX28" fmla="*/ 5335259 w 5629983"/>
              <a:gd name="connsiteY28" fmla="*/ 929514 h 3325091"/>
              <a:gd name="connsiteX29" fmla="*/ 5048092 w 5629983"/>
              <a:gd name="connsiteY29" fmla="*/ 1851471 h 3325091"/>
              <a:gd name="connsiteX30" fmla="*/ 4995193 w 5629983"/>
              <a:gd name="connsiteY30" fmla="*/ 2395577 h 3325091"/>
              <a:gd name="connsiteX31" fmla="*/ 4972522 w 5629983"/>
              <a:gd name="connsiteY31" fmla="*/ 3317534 h 3325091"/>
              <a:gd name="connsiteX32" fmla="*/ 5629983 w 5629983"/>
              <a:gd name="connsiteY32" fmla="*/ 3325091 h 3325091"/>
              <a:gd name="connsiteX33" fmla="*/ 5622426 w 5629983"/>
              <a:gd name="connsiteY33" fmla="*/ 0 h 3325091"/>
              <a:gd name="connsiteX34" fmla="*/ 1458506 w 5629983"/>
              <a:gd name="connsiteY34" fmla="*/ 0 h 3325091"/>
              <a:gd name="connsiteX35" fmla="*/ 1239352 w 5629983"/>
              <a:gd name="connsiteY35" fmla="*/ 136026 h 3325091"/>
              <a:gd name="connsiteX36" fmla="*/ 967299 w 5629983"/>
              <a:gd name="connsiteY36" fmla="*/ 642347 h 3325091"/>
              <a:gd name="connsiteX37" fmla="*/ 967299 w 5629983"/>
              <a:gd name="connsiteY37" fmla="*/ 1216681 h 3325091"/>
              <a:gd name="connsiteX38" fmla="*/ 642347 w 5629983"/>
              <a:gd name="connsiteY38" fmla="*/ 1209124 h 3325091"/>
              <a:gd name="connsiteX39" fmla="*/ 438307 w 5629983"/>
              <a:gd name="connsiteY39" fmla="*/ 1632317 h 3325091"/>
              <a:gd name="connsiteX40" fmla="*/ 241825 w 5629983"/>
              <a:gd name="connsiteY40" fmla="*/ 1813686 h 3325091"/>
              <a:gd name="connsiteX41" fmla="*/ 7557 w 5629983"/>
              <a:gd name="connsiteY41" fmla="*/ 1859028 h 3325091"/>
              <a:gd name="connsiteX42" fmla="*/ 0 w 5629983"/>
              <a:gd name="connsiteY42" fmla="*/ 3173950 h 3325091"/>
              <a:gd name="connsiteX43" fmla="*/ 90684 w 5629983"/>
              <a:gd name="connsiteY43" fmla="*/ 3083266 h 3325091"/>
              <a:gd name="connsiteX44" fmla="*/ 642347 w 5629983"/>
              <a:gd name="connsiteY44" fmla="*/ 2841441 h 3325091"/>
              <a:gd name="connsiteX45" fmla="*/ 763259 w 5629983"/>
              <a:gd name="connsiteY45" fmla="*/ 2894340 h 3325091"/>
              <a:gd name="connsiteX46" fmla="*/ 695246 w 5629983"/>
              <a:gd name="connsiteY46" fmla="*/ 2803656 h 3325091"/>
              <a:gd name="connsiteX47" fmla="*/ 634790 w 5629983"/>
              <a:gd name="connsiteY47" fmla="*/ 2350235 h 3325091"/>
              <a:gd name="connsiteX48" fmla="*/ 340066 w 5629983"/>
              <a:gd name="connsiteY48" fmla="*/ 2486261 h 3325091"/>
              <a:gd name="connsiteX49" fmla="*/ 317395 w 5629983"/>
              <a:gd name="connsiteY49" fmla="*/ 2584502 h 3325091"/>
              <a:gd name="connsiteX50" fmla="*/ 249382 w 5629983"/>
              <a:gd name="connsiteY50" fmla="*/ 2607173 h 3325091"/>
              <a:gd name="connsiteX51" fmla="*/ 196482 w 5629983"/>
              <a:gd name="connsiteY51" fmla="*/ 2644959 h 3325091"/>
              <a:gd name="connsiteX52" fmla="*/ 15114 w 5629983"/>
              <a:gd name="connsiteY52" fmla="*/ 2675187 h 3325091"/>
              <a:gd name="connsiteX53" fmla="*/ 22671 w 5629983"/>
              <a:gd name="connsiteY5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989105 w 5629983"/>
              <a:gd name="connsiteY11" fmla="*/ 418234 h 3325091"/>
              <a:gd name="connsiteX12" fmla="*/ 3774793 w 5629983"/>
              <a:gd name="connsiteY12" fmla="*/ 413471 h 3325091"/>
              <a:gd name="connsiteX13" fmla="*/ 3577149 w 5629983"/>
              <a:gd name="connsiteY13" fmla="*/ 368228 h 3325091"/>
              <a:gd name="connsiteX14" fmla="*/ 3555718 w 5629983"/>
              <a:gd name="connsiteY14" fmla="*/ 396802 h 3325091"/>
              <a:gd name="connsiteX15" fmla="*/ 3389031 w 5629983"/>
              <a:gd name="connsiteY15" fmla="*/ 361084 h 3325091"/>
              <a:gd name="connsiteX16" fmla="*/ 3379505 w 5629983"/>
              <a:gd name="connsiteY16" fmla="*/ 318221 h 3325091"/>
              <a:gd name="connsiteX17" fmla="*/ 3190303 w 5629983"/>
              <a:gd name="connsiteY17" fmla="*/ 281263 h 3325091"/>
              <a:gd name="connsiteX18" fmla="*/ 2995790 w 5629983"/>
              <a:gd name="connsiteY18" fmla="*/ 919891 h 3325091"/>
              <a:gd name="connsiteX19" fmla="*/ 3470327 w 5629983"/>
              <a:gd name="connsiteY19" fmla="*/ 1067095 h 3325091"/>
              <a:gd name="connsiteX20" fmla="*/ 3672714 w 5629983"/>
              <a:gd name="connsiteY20" fmla="*/ 1496291 h 3325091"/>
              <a:gd name="connsiteX21" fmla="*/ 3839381 w 5629983"/>
              <a:gd name="connsiteY21" fmla="*/ 1477969 h 3325091"/>
              <a:gd name="connsiteX22" fmla="*/ 3708846 w 5629983"/>
              <a:gd name="connsiteY22" fmla="*/ 1003529 h 3325091"/>
              <a:gd name="connsiteX23" fmla="*/ 4002015 w 5629983"/>
              <a:gd name="connsiteY23" fmla="*/ 850008 h 3325091"/>
              <a:gd name="connsiteX24" fmla="*/ 4050565 w 5629983"/>
              <a:gd name="connsiteY24" fmla="*/ 899286 h 3325091"/>
              <a:gd name="connsiteX25" fmla="*/ 4097049 w 5629983"/>
              <a:gd name="connsiteY25" fmla="*/ 807874 h 3325091"/>
              <a:gd name="connsiteX26" fmla="*/ 5335259 w 5629983"/>
              <a:gd name="connsiteY26" fmla="*/ 476092 h 3325091"/>
              <a:gd name="connsiteX27" fmla="*/ 5546856 w 5629983"/>
              <a:gd name="connsiteY27" fmla="*/ 423193 h 3325091"/>
              <a:gd name="connsiteX28" fmla="*/ 5546856 w 5629983"/>
              <a:gd name="connsiteY28" fmla="*/ 476092 h 3325091"/>
              <a:gd name="connsiteX29" fmla="*/ 5335259 w 5629983"/>
              <a:gd name="connsiteY29" fmla="*/ 929514 h 3325091"/>
              <a:gd name="connsiteX30" fmla="*/ 5048092 w 5629983"/>
              <a:gd name="connsiteY30" fmla="*/ 1851471 h 3325091"/>
              <a:gd name="connsiteX31" fmla="*/ 4995193 w 5629983"/>
              <a:gd name="connsiteY31" fmla="*/ 2395577 h 3325091"/>
              <a:gd name="connsiteX32" fmla="*/ 4972522 w 5629983"/>
              <a:gd name="connsiteY32" fmla="*/ 3317534 h 3325091"/>
              <a:gd name="connsiteX33" fmla="*/ 5629983 w 5629983"/>
              <a:gd name="connsiteY33" fmla="*/ 3325091 h 3325091"/>
              <a:gd name="connsiteX34" fmla="*/ 5622426 w 5629983"/>
              <a:gd name="connsiteY34" fmla="*/ 0 h 3325091"/>
              <a:gd name="connsiteX35" fmla="*/ 1458506 w 5629983"/>
              <a:gd name="connsiteY35" fmla="*/ 0 h 3325091"/>
              <a:gd name="connsiteX36" fmla="*/ 1239352 w 5629983"/>
              <a:gd name="connsiteY36" fmla="*/ 136026 h 3325091"/>
              <a:gd name="connsiteX37" fmla="*/ 967299 w 5629983"/>
              <a:gd name="connsiteY37" fmla="*/ 642347 h 3325091"/>
              <a:gd name="connsiteX38" fmla="*/ 967299 w 5629983"/>
              <a:gd name="connsiteY38" fmla="*/ 1216681 h 3325091"/>
              <a:gd name="connsiteX39" fmla="*/ 642347 w 5629983"/>
              <a:gd name="connsiteY39" fmla="*/ 1209124 h 3325091"/>
              <a:gd name="connsiteX40" fmla="*/ 438307 w 5629983"/>
              <a:gd name="connsiteY40" fmla="*/ 1632317 h 3325091"/>
              <a:gd name="connsiteX41" fmla="*/ 241825 w 5629983"/>
              <a:gd name="connsiteY41" fmla="*/ 1813686 h 3325091"/>
              <a:gd name="connsiteX42" fmla="*/ 7557 w 5629983"/>
              <a:gd name="connsiteY42" fmla="*/ 1859028 h 3325091"/>
              <a:gd name="connsiteX43" fmla="*/ 0 w 5629983"/>
              <a:gd name="connsiteY43" fmla="*/ 3173950 h 3325091"/>
              <a:gd name="connsiteX44" fmla="*/ 90684 w 5629983"/>
              <a:gd name="connsiteY44" fmla="*/ 3083266 h 3325091"/>
              <a:gd name="connsiteX45" fmla="*/ 642347 w 5629983"/>
              <a:gd name="connsiteY45" fmla="*/ 2841441 h 3325091"/>
              <a:gd name="connsiteX46" fmla="*/ 763259 w 5629983"/>
              <a:gd name="connsiteY46" fmla="*/ 2894340 h 3325091"/>
              <a:gd name="connsiteX47" fmla="*/ 695246 w 5629983"/>
              <a:gd name="connsiteY47" fmla="*/ 2803656 h 3325091"/>
              <a:gd name="connsiteX48" fmla="*/ 634790 w 5629983"/>
              <a:gd name="connsiteY48" fmla="*/ 2350235 h 3325091"/>
              <a:gd name="connsiteX49" fmla="*/ 340066 w 5629983"/>
              <a:gd name="connsiteY49" fmla="*/ 2486261 h 3325091"/>
              <a:gd name="connsiteX50" fmla="*/ 317395 w 5629983"/>
              <a:gd name="connsiteY50" fmla="*/ 2584502 h 3325091"/>
              <a:gd name="connsiteX51" fmla="*/ 249382 w 5629983"/>
              <a:gd name="connsiteY51" fmla="*/ 2607173 h 3325091"/>
              <a:gd name="connsiteX52" fmla="*/ 196482 w 5629983"/>
              <a:gd name="connsiteY52" fmla="*/ 2644959 h 3325091"/>
              <a:gd name="connsiteX53" fmla="*/ 15114 w 5629983"/>
              <a:gd name="connsiteY53" fmla="*/ 2675187 h 3325091"/>
              <a:gd name="connsiteX54" fmla="*/ 22671 w 5629983"/>
              <a:gd name="connsiteY5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786699 w 5629983"/>
              <a:gd name="connsiteY11" fmla="*/ 451571 h 3325091"/>
              <a:gd name="connsiteX12" fmla="*/ 3774793 w 5629983"/>
              <a:gd name="connsiteY12" fmla="*/ 413471 h 3325091"/>
              <a:gd name="connsiteX13" fmla="*/ 3577149 w 5629983"/>
              <a:gd name="connsiteY13" fmla="*/ 368228 h 3325091"/>
              <a:gd name="connsiteX14" fmla="*/ 3555718 w 5629983"/>
              <a:gd name="connsiteY14" fmla="*/ 396802 h 3325091"/>
              <a:gd name="connsiteX15" fmla="*/ 3389031 w 5629983"/>
              <a:gd name="connsiteY15" fmla="*/ 361084 h 3325091"/>
              <a:gd name="connsiteX16" fmla="*/ 3379505 w 5629983"/>
              <a:gd name="connsiteY16" fmla="*/ 318221 h 3325091"/>
              <a:gd name="connsiteX17" fmla="*/ 3190303 w 5629983"/>
              <a:gd name="connsiteY17" fmla="*/ 281263 h 3325091"/>
              <a:gd name="connsiteX18" fmla="*/ 2995790 w 5629983"/>
              <a:gd name="connsiteY18" fmla="*/ 919891 h 3325091"/>
              <a:gd name="connsiteX19" fmla="*/ 3470327 w 5629983"/>
              <a:gd name="connsiteY19" fmla="*/ 1067095 h 3325091"/>
              <a:gd name="connsiteX20" fmla="*/ 3672714 w 5629983"/>
              <a:gd name="connsiteY20" fmla="*/ 1496291 h 3325091"/>
              <a:gd name="connsiteX21" fmla="*/ 3839381 w 5629983"/>
              <a:gd name="connsiteY21" fmla="*/ 1477969 h 3325091"/>
              <a:gd name="connsiteX22" fmla="*/ 3708846 w 5629983"/>
              <a:gd name="connsiteY22" fmla="*/ 1003529 h 3325091"/>
              <a:gd name="connsiteX23" fmla="*/ 4002015 w 5629983"/>
              <a:gd name="connsiteY23" fmla="*/ 850008 h 3325091"/>
              <a:gd name="connsiteX24" fmla="*/ 4050565 w 5629983"/>
              <a:gd name="connsiteY24" fmla="*/ 899286 h 3325091"/>
              <a:gd name="connsiteX25" fmla="*/ 4097049 w 5629983"/>
              <a:gd name="connsiteY25" fmla="*/ 807874 h 3325091"/>
              <a:gd name="connsiteX26" fmla="*/ 5335259 w 5629983"/>
              <a:gd name="connsiteY26" fmla="*/ 476092 h 3325091"/>
              <a:gd name="connsiteX27" fmla="*/ 5546856 w 5629983"/>
              <a:gd name="connsiteY27" fmla="*/ 423193 h 3325091"/>
              <a:gd name="connsiteX28" fmla="*/ 5546856 w 5629983"/>
              <a:gd name="connsiteY28" fmla="*/ 476092 h 3325091"/>
              <a:gd name="connsiteX29" fmla="*/ 5335259 w 5629983"/>
              <a:gd name="connsiteY29" fmla="*/ 929514 h 3325091"/>
              <a:gd name="connsiteX30" fmla="*/ 5048092 w 5629983"/>
              <a:gd name="connsiteY30" fmla="*/ 1851471 h 3325091"/>
              <a:gd name="connsiteX31" fmla="*/ 4995193 w 5629983"/>
              <a:gd name="connsiteY31" fmla="*/ 2395577 h 3325091"/>
              <a:gd name="connsiteX32" fmla="*/ 4972522 w 5629983"/>
              <a:gd name="connsiteY32" fmla="*/ 3317534 h 3325091"/>
              <a:gd name="connsiteX33" fmla="*/ 5629983 w 5629983"/>
              <a:gd name="connsiteY33" fmla="*/ 3325091 h 3325091"/>
              <a:gd name="connsiteX34" fmla="*/ 5622426 w 5629983"/>
              <a:gd name="connsiteY34" fmla="*/ 0 h 3325091"/>
              <a:gd name="connsiteX35" fmla="*/ 1458506 w 5629983"/>
              <a:gd name="connsiteY35" fmla="*/ 0 h 3325091"/>
              <a:gd name="connsiteX36" fmla="*/ 1239352 w 5629983"/>
              <a:gd name="connsiteY36" fmla="*/ 136026 h 3325091"/>
              <a:gd name="connsiteX37" fmla="*/ 967299 w 5629983"/>
              <a:gd name="connsiteY37" fmla="*/ 642347 h 3325091"/>
              <a:gd name="connsiteX38" fmla="*/ 967299 w 5629983"/>
              <a:gd name="connsiteY38" fmla="*/ 1216681 h 3325091"/>
              <a:gd name="connsiteX39" fmla="*/ 642347 w 5629983"/>
              <a:gd name="connsiteY39" fmla="*/ 1209124 h 3325091"/>
              <a:gd name="connsiteX40" fmla="*/ 438307 w 5629983"/>
              <a:gd name="connsiteY40" fmla="*/ 1632317 h 3325091"/>
              <a:gd name="connsiteX41" fmla="*/ 241825 w 5629983"/>
              <a:gd name="connsiteY41" fmla="*/ 1813686 h 3325091"/>
              <a:gd name="connsiteX42" fmla="*/ 7557 w 5629983"/>
              <a:gd name="connsiteY42" fmla="*/ 1859028 h 3325091"/>
              <a:gd name="connsiteX43" fmla="*/ 0 w 5629983"/>
              <a:gd name="connsiteY43" fmla="*/ 3173950 h 3325091"/>
              <a:gd name="connsiteX44" fmla="*/ 90684 w 5629983"/>
              <a:gd name="connsiteY44" fmla="*/ 3083266 h 3325091"/>
              <a:gd name="connsiteX45" fmla="*/ 642347 w 5629983"/>
              <a:gd name="connsiteY45" fmla="*/ 2841441 h 3325091"/>
              <a:gd name="connsiteX46" fmla="*/ 763259 w 5629983"/>
              <a:gd name="connsiteY46" fmla="*/ 2894340 h 3325091"/>
              <a:gd name="connsiteX47" fmla="*/ 695246 w 5629983"/>
              <a:gd name="connsiteY47" fmla="*/ 2803656 h 3325091"/>
              <a:gd name="connsiteX48" fmla="*/ 634790 w 5629983"/>
              <a:gd name="connsiteY48" fmla="*/ 2350235 h 3325091"/>
              <a:gd name="connsiteX49" fmla="*/ 340066 w 5629983"/>
              <a:gd name="connsiteY49" fmla="*/ 2486261 h 3325091"/>
              <a:gd name="connsiteX50" fmla="*/ 317395 w 5629983"/>
              <a:gd name="connsiteY50" fmla="*/ 2584502 h 3325091"/>
              <a:gd name="connsiteX51" fmla="*/ 249382 w 5629983"/>
              <a:gd name="connsiteY51" fmla="*/ 2607173 h 3325091"/>
              <a:gd name="connsiteX52" fmla="*/ 196482 w 5629983"/>
              <a:gd name="connsiteY52" fmla="*/ 2644959 h 3325091"/>
              <a:gd name="connsiteX53" fmla="*/ 15114 w 5629983"/>
              <a:gd name="connsiteY53" fmla="*/ 2675187 h 3325091"/>
              <a:gd name="connsiteX54" fmla="*/ 22671 w 5629983"/>
              <a:gd name="connsiteY5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4053399 w 5629983"/>
              <a:gd name="connsiteY11" fmla="*/ 444428 h 3325091"/>
              <a:gd name="connsiteX12" fmla="*/ 3786699 w 5629983"/>
              <a:gd name="connsiteY12" fmla="*/ 451571 h 3325091"/>
              <a:gd name="connsiteX13" fmla="*/ 3774793 w 5629983"/>
              <a:gd name="connsiteY13" fmla="*/ 413471 h 3325091"/>
              <a:gd name="connsiteX14" fmla="*/ 3577149 w 5629983"/>
              <a:gd name="connsiteY14" fmla="*/ 368228 h 3325091"/>
              <a:gd name="connsiteX15" fmla="*/ 3555718 w 5629983"/>
              <a:gd name="connsiteY15" fmla="*/ 396802 h 3325091"/>
              <a:gd name="connsiteX16" fmla="*/ 3389031 w 5629983"/>
              <a:gd name="connsiteY16" fmla="*/ 361084 h 3325091"/>
              <a:gd name="connsiteX17" fmla="*/ 3379505 w 5629983"/>
              <a:gd name="connsiteY17" fmla="*/ 318221 h 3325091"/>
              <a:gd name="connsiteX18" fmla="*/ 3190303 w 5629983"/>
              <a:gd name="connsiteY18" fmla="*/ 281263 h 3325091"/>
              <a:gd name="connsiteX19" fmla="*/ 2995790 w 5629983"/>
              <a:gd name="connsiteY19" fmla="*/ 919891 h 3325091"/>
              <a:gd name="connsiteX20" fmla="*/ 3470327 w 5629983"/>
              <a:gd name="connsiteY20" fmla="*/ 1067095 h 3325091"/>
              <a:gd name="connsiteX21" fmla="*/ 3672714 w 5629983"/>
              <a:gd name="connsiteY21" fmla="*/ 1496291 h 3325091"/>
              <a:gd name="connsiteX22" fmla="*/ 3839381 w 5629983"/>
              <a:gd name="connsiteY22" fmla="*/ 1477969 h 3325091"/>
              <a:gd name="connsiteX23" fmla="*/ 3708846 w 5629983"/>
              <a:gd name="connsiteY23" fmla="*/ 1003529 h 3325091"/>
              <a:gd name="connsiteX24" fmla="*/ 4002015 w 5629983"/>
              <a:gd name="connsiteY24" fmla="*/ 850008 h 3325091"/>
              <a:gd name="connsiteX25" fmla="*/ 4050565 w 5629983"/>
              <a:gd name="connsiteY25" fmla="*/ 899286 h 3325091"/>
              <a:gd name="connsiteX26" fmla="*/ 4097049 w 5629983"/>
              <a:gd name="connsiteY26" fmla="*/ 807874 h 3325091"/>
              <a:gd name="connsiteX27" fmla="*/ 5335259 w 5629983"/>
              <a:gd name="connsiteY27" fmla="*/ 476092 h 3325091"/>
              <a:gd name="connsiteX28" fmla="*/ 5546856 w 5629983"/>
              <a:gd name="connsiteY28" fmla="*/ 423193 h 3325091"/>
              <a:gd name="connsiteX29" fmla="*/ 5546856 w 5629983"/>
              <a:gd name="connsiteY29" fmla="*/ 476092 h 3325091"/>
              <a:gd name="connsiteX30" fmla="*/ 5335259 w 5629983"/>
              <a:gd name="connsiteY30" fmla="*/ 929514 h 3325091"/>
              <a:gd name="connsiteX31" fmla="*/ 5048092 w 5629983"/>
              <a:gd name="connsiteY31" fmla="*/ 1851471 h 3325091"/>
              <a:gd name="connsiteX32" fmla="*/ 4995193 w 5629983"/>
              <a:gd name="connsiteY32" fmla="*/ 2395577 h 3325091"/>
              <a:gd name="connsiteX33" fmla="*/ 4972522 w 5629983"/>
              <a:gd name="connsiteY33" fmla="*/ 3317534 h 3325091"/>
              <a:gd name="connsiteX34" fmla="*/ 5629983 w 5629983"/>
              <a:gd name="connsiteY34" fmla="*/ 3325091 h 3325091"/>
              <a:gd name="connsiteX35" fmla="*/ 5622426 w 5629983"/>
              <a:gd name="connsiteY35" fmla="*/ 0 h 3325091"/>
              <a:gd name="connsiteX36" fmla="*/ 1458506 w 5629983"/>
              <a:gd name="connsiteY36" fmla="*/ 0 h 3325091"/>
              <a:gd name="connsiteX37" fmla="*/ 1239352 w 5629983"/>
              <a:gd name="connsiteY37" fmla="*/ 136026 h 3325091"/>
              <a:gd name="connsiteX38" fmla="*/ 967299 w 5629983"/>
              <a:gd name="connsiteY38" fmla="*/ 642347 h 3325091"/>
              <a:gd name="connsiteX39" fmla="*/ 967299 w 5629983"/>
              <a:gd name="connsiteY39" fmla="*/ 1216681 h 3325091"/>
              <a:gd name="connsiteX40" fmla="*/ 642347 w 5629983"/>
              <a:gd name="connsiteY40" fmla="*/ 1209124 h 3325091"/>
              <a:gd name="connsiteX41" fmla="*/ 438307 w 5629983"/>
              <a:gd name="connsiteY41" fmla="*/ 1632317 h 3325091"/>
              <a:gd name="connsiteX42" fmla="*/ 241825 w 5629983"/>
              <a:gd name="connsiteY42" fmla="*/ 1813686 h 3325091"/>
              <a:gd name="connsiteX43" fmla="*/ 7557 w 5629983"/>
              <a:gd name="connsiteY43" fmla="*/ 1859028 h 3325091"/>
              <a:gd name="connsiteX44" fmla="*/ 0 w 5629983"/>
              <a:gd name="connsiteY44" fmla="*/ 3173950 h 3325091"/>
              <a:gd name="connsiteX45" fmla="*/ 90684 w 5629983"/>
              <a:gd name="connsiteY45" fmla="*/ 3083266 h 3325091"/>
              <a:gd name="connsiteX46" fmla="*/ 642347 w 5629983"/>
              <a:gd name="connsiteY46" fmla="*/ 2841441 h 3325091"/>
              <a:gd name="connsiteX47" fmla="*/ 763259 w 5629983"/>
              <a:gd name="connsiteY47" fmla="*/ 2894340 h 3325091"/>
              <a:gd name="connsiteX48" fmla="*/ 695246 w 5629983"/>
              <a:gd name="connsiteY48" fmla="*/ 2803656 h 3325091"/>
              <a:gd name="connsiteX49" fmla="*/ 634790 w 5629983"/>
              <a:gd name="connsiteY49" fmla="*/ 2350235 h 3325091"/>
              <a:gd name="connsiteX50" fmla="*/ 340066 w 5629983"/>
              <a:gd name="connsiteY50" fmla="*/ 2486261 h 3325091"/>
              <a:gd name="connsiteX51" fmla="*/ 317395 w 5629983"/>
              <a:gd name="connsiteY51" fmla="*/ 2584502 h 3325091"/>
              <a:gd name="connsiteX52" fmla="*/ 249382 w 5629983"/>
              <a:gd name="connsiteY52" fmla="*/ 2607173 h 3325091"/>
              <a:gd name="connsiteX53" fmla="*/ 196482 w 5629983"/>
              <a:gd name="connsiteY53" fmla="*/ 2644959 h 3325091"/>
              <a:gd name="connsiteX54" fmla="*/ 15114 w 5629983"/>
              <a:gd name="connsiteY54" fmla="*/ 2675187 h 3325091"/>
              <a:gd name="connsiteX55" fmla="*/ 22671 w 5629983"/>
              <a:gd name="connsiteY5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984343 w 5629983"/>
              <a:gd name="connsiteY11" fmla="*/ 496815 h 3325091"/>
              <a:gd name="connsiteX12" fmla="*/ 3786699 w 5629983"/>
              <a:gd name="connsiteY12" fmla="*/ 451571 h 3325091"/>
              <a:gd name="connsiteX13" fmla="*/ 3774793 w 5629983"/>
              <a:gd name="connsiteY13" fmla="*/ 413471 h 3325091"/>
              <a:gd name="connsiteX14" fmla="*/ 3577149 w 5629983"/>
              <a:gd name="connsiteY14" fmla="*/ 368228 h 3325091"/>
              <a:gd name="connsiteX15" fmla="*/ 3555718 w 5629983"/>
              <a:gd name="connsiteY15" fmla="*/ 396802 h 3325091"/>
              <a:gd name="connsiteX16" fmla="*/ 3389031 w 5629983"/>
              <a:gd name="connsiteY16" fmla="*/ 361084 h 3325091"/>
              <a:gd name="connsiteX17" fmla="*/ 3379505 w 5629983"/>
              <a:gd name="connsiteY17" fmla="*/ 318221 h 3325091"/>
              <a:gd name="connsiteX18" fmla="*/ 3190303 w 5629983"/>
              <a:gd name="connsiteY18" fmla="*/ 281263 h 3325091"/>
              <a:gd name="connsiteX19" fmla="*/ 2995790 w 5629983"/>
              <a:gd name="connsiteY19" fmla="*/ 919891 h 3325091"/>
              <a:gd name="connsiteX20" fmla="*/ 3470327 w 5629983"/>
              <a:gd name="connsiteY20" fmla="*/ 1067095 h 3325091"/>
              <a:gd name="connsiteX21" fmla="*/ 3672714 w 5629983"/>
              <a:gd name="connsiteY21" fmla="*/ 1496291 h 3325091"/>
              <a:gd name="connsiteX22" fmla="*/ 3839381 w 5629983"/>
              <a:gd name="connsiteY22" fmla="*/ 1477969 h 3325091"/>
              <a:gd name="connsiteX23" fmla="*/ 3708846 w 5629983"/>
              <a:gd name="connsiteY23" fmla="*/ 1003529 h 3325091"/>
              <a:gd name="connsiteX24" fmla="*/ 4002015 w 5629983"/>
              <a:gd name="connsiteY24" fmla="*/ 850008 h 3325091"/>
              <a:gd name="connsiteX25" fmla="*/ 4050565 w 5629983"/>
              <a:gd name="connsiteY25" fmla="*/ 899286 h 3325091"/>
              <a:gd name="connsiteX26" fmla="*/ 4097049 w 5629983"/>
              <a:gd name="connsiteY26" fmla="*/ 807874 h 3325091"/>
              <a:gd name="connsiteX27" fmla="*/ 5335259 w 5629983"/>
              <a:gd name="connsiteY27" fmla="*/ 476092 h 3325091"/>
              <a:gd name="connsiteX28" fmla="*/ 5546856 w 5629983"/>
              <a:gd name="connsiteY28" fmla="*/ 423193 h 3325091"/>
              <a:gd name="connsiteX29" fmla="*/ 5546856 w 5629983"/>
              <a:gd name="connsiteY29" fmla="*/ 476092 h 3325091"/>
              <a:gd name="connsiteX30" fmla="*/ 5335259 w 5629983"/>
              <a:gd name="connsiteY30" fmla="*/ 929514 h 3325091"/>
              <a:gd name="connsiteX31" fmla="*/ 5048092 w 5629983"/>
              <a:gd name="connsiteY31" fmla="*/ 1851471 h 3325091"/>
              <a:gd name="connsiteX32" fmla="*/ 4995193 w 5629983"/>
              <a:gd name="connsiteY32" fmla="*/ 2395577 h 3325091"/>
              <a:gd name="connsiteX33" fmla="*/ 4972522 w 5629983"/>
              <a:gd name="connsiteY33" fmla="*/ 3317534 h 3325091"/>
              <a:gd name="connsiteX34" fmla="*/ 5629983 w 5629983"/>
              <a:gd name="connsiteY34" fmla="*/ 3325091 h 3325091"/>
              <a:gd name="connsiteX35" fmla="*/ 5622426 w 5629983"/>
              <a:gd name="connsiteY35" fmla="*/ 0 h 3325091"/>
              <a:gd name="connsiteX36" fmla="*/ 1458506 w 5629983"/>
              <a:gd name="connsiteY36" fmla="*/ 0 h 3325091"/>
              <a:gd name="connsiteX37" fmla="*/ 1239352 w 5629983"/>
              <a:gd name="connsiteY37" fmla="*/ 136026 h 3325091"/>
              <a:gd name="connsiteX38" fmla="*/ 967299 w 5629983"/>
              <a:gd name="connsiteY38" fmla="*/ 642347 h 3325091"/>
              <a:gd name="connsiteX39" fmla="*/ 967299 w 5629983"/>
              <a:gd name="connsiteY39" fmla="*/ 1216681 h 3325091"/>
              <a:gd name="connsiteX40" fmla="*/ 642347 w 5629983"/>
              <a:gd name="connsiteY40" fmla="*/ 1209124 h 3325091"/>
              <a:gd name="connsiteX41" fmla="*/ 438307 w 5629983"/>
              <a:gd name="connsiteY41" fmla="*/ 1632317 h 3325091"/>
              <a:gd name="connsiteX42" fmla="*/ 241825 w 5629983"/>
              <a:gd name="connsiteY42" fmla="*/ 1813686 h 3325091"/>
              <a:gd name="connsiteX43" fmla="*/ 7557 w 5629983"/>
              <a:gd name="connsiteY43" fmla="*/ 1859028 h 3325091"/>
              <a:gd name="connsiteX44" fmla="*/ 0 w 5629983"/>
              <a:gd name="connsiteY44" fmla="*/ 3173950 h 3325091"/>
              <a:gd name="connsiteX45" fmla="*/ 90684 w 5629983"/>
              <a:gd name="connsiteY45" fmla="*/ 3083266 h 3325091"/>
              <a:gd name="connsiteX46" fmla="*/ 642347 w 5629983"/>
              <a:gd name="connsiteY46" fmla="*/ 2841441 h 3325091"/>
              <a:gd name="connsiteX47" fmla="*/ 763259 w 5629983"/>
              <a:gd name="connsiteY47" fmla="*/ 2894340 h 3325091"/>
              <a:gd name="connsiteX48" fmla="*/ 695246 w 5629983"/>
              <a:gd name="connsiteY48" fmla="*/ 2803656 h 3325091"/>
              <a:gd name="connsiteX49" fmla="*/ 634790 w 5629983"/>
              <a:gd name="connsiteY49" fmla="*/ 2350235 h 3325091"/>
              <a:gd name="connsiteX50" fmla="*/ 340066 w 5629983"/>
              <a:gd name="connsiteY50" fmla="*/ 2486261 h 3325091"/>
              <a:gd name="connsiteX51" fmla="*/ 317395 w 5629983"/>
              <a:gd name="connsiteY51" fmla="*/ 2584502 h 3325091"/>
              <a:gd name="connsiteX52" fmla="*/ 249382 w 5629983"/>
              <a:gd name="connsiteY52" fmla="*/ 2607173 h 3325091"/>
              <a:gd name="connsiteX53" fmla="*/ 196482 w 5629983"/>
              <a:gd name="connsiteY53" fmla="*/ 2644959 h 3325091"/>
              <a:gd name="connsiteX54" fmla="*/ 15114 w 5629983"/>
              <a:gd name="connsiteY54" fmla="*/ 2675187 h 3325091"/>
              <a:gd name="connsiteX55" fmla="*/ 22671 w 5629983"/>
              <a:gd name="connsiteY5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4131980 w 5629983"/>
              <a:gd name="connsiteY11" fmla="*/ 465859 h 3325091"/>
              <a:gd name="connsiteX12" fmla="*/ 3984343 w 5629983"/>
              <a:gd name="connsiteY12" fmla="*/ 496815 h 3325091"/>
              <a:gd name="connsiteX13" fmla="*/ 3786699 w 5629983"/>
              <a:gd name="connsiteY13" fmla="*/ 451571 h 3325091"/>
              <a:gd name="connsiteX14" fmla="*/ 3774793 w 5629983"/>
              <a:gd name="connsiteY14" fmla="*/ 413471 h 3325091"/>
              <a:gd name="connsiteX15" fmla="*/ 3577149 w 5629983"/>
              <a:gd name="connsiteY15" fmla="*/ 368228 h 3325091"/>
              <a:gd name="connsiteX16" fmla="*/ 3555718 w 5629983"/>
              <a:gd name="connsiteY16" fmla="*/ 396802 h 3325091"/>
              <a:gd name="connsiteX17" fmla="*/ 3389031 w 5629983"/>
              <a:gd name="connsiteY17" fmla="*/ 361084 h 3325091"/>
              <a:gd name="connsiteX18" fmla="*/ 3379505 w 5629983"/>
              <a:gd name="connsiteY18" fmla="*/ 318221 h 3325091"/>
              <a:gd name="connsiteX19" fmla="*/ 3190303 w 5629983"/>
              <a:gd name="connsiteY19" fmla="*/ 281263 h 3325091"/>
              <a:gd name="connsiteX20" fmla="*/ 2995790 w 5629983"/>
              <a:gd name="connsiteY20" fmla="*/ 919891 h 3325091"/>
              <a:gd name="connsiteX21" fmla="*/ 3470327 w 5629983"/>
              <a:gd name="connsiteY21" fmla="*/ 1067095 h 3325091"/>
              <a:gd name="connsiteX22" fmla="*/ 3672714 w 5629983"/>
              <a:gd name="connsiteY22" fmla="*/ 1496291 h 3325091"/>
              <a:gd name="connsiteX23" fmla="*/ 3839381 w 5629983"/>
              <a:gd name="connsiteY23" fmla="*/ 1477969 h 3325091"/>
              <a:gd name="connsiteX24" fmla="*/ 3708846 w 5629983"/>
              <a:gd name="connsiteY24" fmla="*/ 1003529 h 3325091"/>
              <a:gd name="connsiteX25" fmla="*/ 4002015 w 5629983"/>
              <a:gd name="connsiteY25" fmla="*/ 850008 h 3325091"/>
              <a:gd name="connsiteX26" fmla="*/ 4050565 w 5629983"/>
              <a:gd name="connsiteY26" fmla="*/ 899286 h 3325091"/>
              <a:gd name="connsiteX27" fmla="*/ 4097049 w 5629983"/>
              <a:gd name="connsiteY27" fmla="*/ 807874 h 3325091"/>
              <a:gd name="connsiteX28" fmla="*/ 5335259 w 5629983"/>
              <a:gd name="connsiteY28" fmla="*/ 476092 h 3325091"/>
              <a:gd name="connsiteX29" fmla="*/ 5546856 w 5629983"/>
              <a:gd name="connsiteY29" fmla="*/ 423193 h 3325091"/>
              <a:gd name="connsiteX30" fmla="*/ 5546856 w 5629983"/>
              <a:gd name="connsiteY30" fmla="*/ 476092 h 3325091"/>
              <a:gd name="connsiteX31" fmla="*/ 5335259 w 5629983"/>
              <a:gd name="connsiteY31" fmla="*/ 929514 h 3325091"/>
              <a:gd name="connsiteX32" fmla="*/ 5048092 w 5629983"/>
              <a:gd name="connsiteY32" fmla="*/ 1851471 h 3325091"/>
              <a:gd name="connsiteX33" fmla="*/ 4995193 w 5629983"/>
              <a:gd name="connsiteY33" fmla="*/ 2395577 h 3325091"/>
              <a:gd name="connsiteX34" fmla="*/ 4972522 w 5629983"/>
              <a:gd name="connsiteY34" fmla="*/ 3317534 h 3325091"/>
              <a:gd name="connsiteX35" fmla="*/ 5629983 w 5629983"/>
              <a:gd name="connsiteY35" fmla="*/ 3325091 h 3325091"/>
              <a:gd name="connsiteX36" fmla="*/ 5622426 w 5629983"/>
              <a:gd name="connsiteY36" fmla="*/ 0 h 3325091"/>
              <a:gd name="connsiteX37" fmla="*/ 1458506 w 5629983"/>
              <a:gd name="connsiteY37" fmla="*/ 0 h 3325091"/>
              <a:gd name="connsiteX38" fmla="*/ 1239352 w 5629983"/>
              <a:gd name="connsiteY38" fmla="*/ 136026 h 3325091"/>
              <a:gd name="connsiteX39" fmla="*/ 967299 w 5629983"/>
              <a:gd name="connsiteY39" fmla="*/ 642347 h 3325091"/>
              <a:gd name="connsiteX40" fmla="*/ 967299 w 5629983"/>
              <a:gd name="connsiteY40" fmla="*/ 1216681 h 3325091"/>
              <a:gd name="connsiteX41" fmla="*/ 642347 w 5629983"/>
              <a:gd name="connsiteY41" fmla="*/ 1209124 h 3325091"/>
              <a:gd name="connsiteX42" fmla="*/ 438307 w 5629983"/>
              <a:gd name="connsiteY42" fmla="*/ 1632317 h 3325091"/>
              <a:gd name="connsiteX43" fmla="*/ 241825 w 5629983"/>
              <a:gd name="connsiteY43" fmla="*/ 1813686 h 3325091"/>
              <a:gd name="connsiteX44" fmla="*/ 7557 w 5629983"/>
              <a:gd name="connsiteY44" fmla="*/ 1859028 h 3325091"/>
              <a:gd name="connsiteX45" fmla="*/ 0 w 5629983"/>
              <a:gd name="connsiteY45" fmla="*/ 3173950 h 3325091"/>
              <a:gd name="connsiteX46" fmla="*/ 90684 w 5629983"/>
              <a:gd name="connsiteY46" fmla="*/ 3083266 h 3325091"/>
              <a:gd name="connsiteX47" fmla="*/ 642347 w 5629983"/>
              <a:gd name="connsiteY47" fmla="*/ 2841441 h 3325091"/>
              <a:gd name="connsiteX48" fmla="*/ 763259 w 5629983"/>
              <a:gd name="connsiteY48" fmla="*/ 2894340 h 3325091"/>
              <a:gd name="connsiteX49" fmla="*/ 695246 w 5629983"/>
              <a:gd name="connsiteY49" fmla="*/ 2803656 h 3325091"/>
              <a:gd name="connsiteX50" fmla="*/ 634790 w 5629983"/>
              <a:gd name="connsiteY50" fmla="*/ 2350235 h 3325091"/>
              <a:gd name="connsiteX51" fmla="*/ 340066 w 5629983"/>
              <a:gd name="connsiteY51" fmla="*/ 2486261 h 3325091"/>
              <a:gd name="connsiteX52" fmla="*/ 317395 w 5629983"/>
              <a:gd name="connsiteY52" fmla="*/ 2584502 h 3325091"/>
              <a:gd name="connsiteX53" fmla="*/ 249382 w 5629983"/>
              <a:gd name="connsiteY53" fmla="*/ 2607173 h 3325091"/>
              <a:gd name="connsiteX54" fmla="*/ 196482 w 5629983"/>
              <a:gd name="connsiteY54" fmla="*/ 2644959 h 3325091"/>
              <a:gd name="connsiteX55" fmla="*/ 15114 w 5629983"/>
              <a:gd name="connsiteY55" fmla="*/ 2675187 h 3325091"/>
              <a:gd name="connsiteX56" fmla="*/ 22671 w 5629983"/>
              <a:gd name="connsiteY5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254605 w 5629983"/>
              <a:gd name="connsiteY10" fmla="*/ 430750 h 3325091"/>
              <a:gd name="connsiteX11" fmla="*/ 3996249 w 5629983"/>
              <a:gd name="connsiteY11" fmla="*/ 465859 h 3325091"/>
              <a:gd name="connsiteX12" fmla="*/ 3984343 w 5629983"/>
              <a:gd name="connsiteY12" fmla="*/ 496815 h 3325091"/>
              <a:gd name="connsiteX13" fmla="*/ 3786699 w 5629983"/>
              <a:gd name="connsiteY13" fmla="*/ 451571 h 3325091"/>
              <a:gd name="connsiteX14" fmla="*/ 3774793 w 5629983"/>
              <a:gd name="connsiteY14" fmla="*/ 413471 h 3325091"/>
              <a:gd name="connsiteX15" fmla="*/ 3577149 w 5629983"/>
              <a:gd name="connsiteY15" fmla="*/ 368228 h 3325091"/>
              <a:gd name="connsiteX16" fmla="*/ 3555718 w 5629983"/>
              <a:gd name="connsiteY16" fmla="*/ 396802 h 3325091"/>
              <a:gd name="connsiteX17" fmla="*/ 3389031 w 5629983"/>
              <a:gd name="connsiteY17" fmla="*/ 361084 h 3325091"/>
              <a:gd name="connsiteX18" fmla="*/ 3379505 w 5629983"/>
              <a:gd name="connsiteY18" fmla="*/ 318221 h 3325091"/>
              <a:gd name="connsiteX19" fmla="*/ 3190303 w 5629983"/>
              <a:gd name="connsiteY19" fmla="*/ 281263 h 3325091"/>
              <a:gd name="connsiteX20" fmla="*/ 2995790 w 5629983"/>
              <a:gd name="connsiteY20" fmla="*/ 919891 h 3325091"/>
              <a:gd name="connsiteX21" fmla="*/ 3470327 w 5629983"/>
              <a:gd name="connsiteY21" fmla="*/ 1067095 h 3325091"/>
              <a:gd name="connsiteX22" fmla="*/ 3672714 w 5629983"/>
              <a:gd name="connsiteY22" fmla="*/ 1496291 h 3325091"/>
              <a:gd name="connsiteX23" fmla="*/ 3839381 w 5629983"/>
              <a:gd name="connsiteY23" fmla="*/ 1477969 h 3325091"/>
              <a:gd name="connsiteX24" fmla="*/ 3708846 w 5629983"/>
              <a:gd name="connsiteY24" fmla="*/ 1003529 h 3325091"/>
              <a:gd name="connsiteX25" fmla="*/ 4002015 w 5629983"/>
              <a:gd name="connsiteY25" fmla="*/ 850008 h 3325091"/>
              <a:gd name="connsiteX26" fmla="*/ 4050565 w 5629983"/>
              <a:gd name="connsiteY26" fmla="*/ 899286 h 3325091"/>
              <a:gd name="connsiteX27" fmla="*/ 4097049 w 5629983"/>
              <a:gd name="connsiteY27" fmla="*/ 807874 h 3325091"/>
              <a:gd name="connsiteX28" fmla="*/ 5335259 w 5629983"/>
              <a:gd name="connsiteY28" fmla="*/ 476092 h 3325091"/>
              <a:gd name="connsiteX29" fmla="*/ 5546856 w 5629983"/>
              <a:gd name="connsiteY29" fmla="*/ 423193 h 3325091"/>
              <a:gd name="connsiteX30" fmla="*/ 5546856 w 5629983"/>
              <a:gd name="connsiteY30" fmla="*/ 476092 h 3325091"/>
              <a:gd name="connsiteX31" fmla="*/ 5335259 w 5629983"/>
              <a:gd name="connsiteY31" fmla="*/ 929514 h 3325091"/>
              <a:gd name="connsiteX32" fmla="*/ 5048092 w 5629983"/>
              <a:gd name="connsiteY32" fmla="*/ 1851471 h 3325091"/>
              <a:gd name="connsiteX33" fmla="*/ 4995193 w 5629983"/>
              <a:gd name="connsiteY33" fmla="*/ 2395577 h 3325091"/>
              <a:gd name="connsiteX34" fmla="*/ 4972522 w 5629983"/>
              <a:gd name="connsiteY34" fmla="*/ 3317534 h 3325091"/>
              <a:gd name="connsiteX35" fmla="*/ 5629983 w 5629983"/>
              <a:gd name="connsiteY35" fmla="*/ 3325091 h 3325091"/>
              <a:gd name="connsiteX36" fmla="*/ 5622426 w 5629983"/>
              <a:gd name="connsiteY36" fmla="*/ 0 h 3325091"/>
              <a:gd name="connsiteX37" fmla="*/ 1458506 w 5629983"/>
              <a:gd name="connsiteY37" fmla="*/ 0 h 3325091"/>
              <a:gd name="connsiteX38" fmla="*/ 1239352 w 5629983"/>
              <a:gd name="connsiteY38" fmla="*/ 136026 h 3325091"/>
              <a:gd name="connsiteX39" fmla="*/ 967299 w 5629983"/>
              <a:gd name="connsiteY39" fmla="*/ 642347 h 3325091"/>
              <a:gd name="connsiteX40" fmla="*/ 967299 w 5629983"/>
              <a:gd name="connsiteY40" fmla="*/ 1216681 h 3325091"/>
              <a:gd name="connsiteX41" fmla="*/ 642347 w 5629983"/>
              <a:gd name="connsiteY41" fmla="*/ 1209124 h 3325091"/>
              <a:gd name="connsiteX42" fmla="*/ 438307 w 5629983"/>
              <a:gd name="connsiteY42" fmla="*/ 1632317 h 3325091"/>
              <a:gd name="connsiteX43" fmla="*/ 241825 w 5629983"/>
              <a:gd name="connsiteY43" fmla="*/ 1813686 h 3325091"/>
              <a:gd name="connsiteX44" fmla="*/ 7557 w 5629983"/>
              <a:gd name="connsiteY44" fmla="*/ 1859028 h 3325091"/>
              <a:gd name="connsiteX45" fmla="*/ 0 w 5629983"/>
              <a:gd name="connsiteY45" fmla="*/ 3173950 h 3325091"/>
              <a:gd name="connsiteX46" fmla="*/ 90684 w 5629983"/>
              <a:gd name="connsiteY46" fmla="*/ 3083266 h 3325091"/>
              <a:gd name="connsiteX47" fmla="*/ 642347 w 5629983"/>
              <a:gd name="connsiteY47" fmla="*/ 2841441 h 3325091"/>
              <a:gd name="connsiteX48" fmla="*/ 763259 w 5629983"/>
              <a:gd name="connsiteY48" fmla="*/ 2894340 h 3325091"/>
              <a:gd name="connsiteX49" fmla="*/ 695246 w 5629983"/>
              <a:gd name="connsiteY49" fmla="*/ 2803656 h 3325091"/>
              <a:gd name="connsiteX50" fmla="*/ 634790 w 5629983"/>
              <a:gd name="connsiteY50" fmla="*/ 2350235 h 3325091"/>
              <a:gd name="connsiteX51" fmla="*/ 340066 w 5629983"/>
              <a:gd name="connsiteY51" fmla="*/ 2486261 h 3325091"/>
              <a:gd name="connsiteX52" fmla="*/ 317395 w 5629983"/>
              <a:gd name="connsiteY52" fmla="*/ 2584502 h 3325091"/>
              <a:gd name="connsiteX53" fmla="*/ 249382 w 5629983"/>
              <a:gd name="connsiteY53" fmla="*/ 2607173 h 3325091"/>
              <a:gd name="connsiteX54" fmla="*/ 196482 w 5629983"/>
              <a:gd name="connsiteY54" fmla="*/ 2644959 h 3325091"/>
              <a:gd name="connsiteX55" fmla="*/ 15114 w 5629983"/>
              <a:gd name="connsiteY55" fmla="*/ 2675187 h 3325091"/>
              <a:gd name="connsiteX56" fmla="*/ 22671 w 5629983"/>
              <a:gd name="connsiteY5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94149 w 5629983"/>
              <a:gd name="connsiteY9" fmla="*/ 415636 h 3325091"/>
              <a:gd name="connsiteX10" fmla="*/ 4176023 w 5629983"/>
              <a:gd name="connsiteY10" fmla="*/ 464088 h 3325091"/>
              <a:gd name="connsiteX11" fmla="*/ 3996249 w 5629983"/>
              <a:gd name="connsiteY11" fmla="*/ 465859 h 3325091"/>
              <a:gd name="connsiteX12" fmla="*/ 3984343 w 5629983"/>
              <a:gd name="connsiteY12" fmla="*/ 496815 h 3325091"/>
              <a:gd name="connsiteX13" fmla="*/ 3786699 w 5629983"/>
              <a:gd name="connsiteY13" fmla="*/ 451571 h 3325091"/>
              <a:gd name="connsiteX14" fmla="*/ 3774793 w 5629983"/>
              <a:gd name="connsiteY14" fmla="*/ 413471 h 3325091"/>
              <a:gd name="connsiteX15" fmla="*/ 3577149 w 5629983"/>
              <a:gd name="connsiteY15" fmla="*/ 368228 h 3325091"/>
              <a:gd name="connsiteX16" fmla="*/ 3555718 w 5629983"/>
              <a:gd name="connsiteY16" fmla="*/ 396802 h 3325091"/>
              <a:gd name="connsiteX17" fmla="*/ 3389031 w 5629983"/>
              <a:gd name="connsiteY17" fmla="*/ 361084 h 3325091"/>
              <a:gd name="connsiteX18" fmla="*/ 3379505 w 5629983"/>
              <a:gd name="connsiteY18" fmla="*/ 318221 h 3325091"/>
              <a:gd name="connsiteX19" fmla="*/ 3190303 w 5629983"/>
              <a:gd name="connsiteY19" fmla="*/ 281263 h 3325091"/>
              <a:gd name="connsiteX20" fmla="*/ 2995790 w 5629983"/>
              <a:gd name="connsiteY20" fmla="*/ 919891 h 3325091"/>
              <a:gd name="connsiteX21" fmla="*/ 3470327 w 5629983"/>
              <a:gd name="connsiteY21" fmla="*/ 1067095 h 3325091"/>
              <a:gd name="connsiteX22" fmla="*/ 3672714 w 5629983"/>
              <a:gd name="connsiteY22" fmla="*/ 1496291 h 3325091"/>
              <a:gd name="connsiteX23" fmla="*/ 3839381 w 5629983"/>
              <a:gd name="connsiteY23" fmla="*/ 1477969 h 3325091"/>
              <a:gd name="connsiteX24" fmla="*/ 3708846 w 5629983"/>
              <a:gd name="connsiteY24" fmla="*/ 1003529 h 3325091"/>
              <a:gd name="connsiteX25" fmla="*/ 4002015 w 5629983"/>
              <a:gd name="connsiteY25" fmla="*/ 850008 h 3325091"/>
              <a:gd name="connsiteX26" fmla="*/ 4050565 w 5629983"/>
              <a:gd name="connsiteY26" fmla="*/ 899286 h 3325091"/>
              <a:gd name="connsiteX27" fmla="*/ 4097049 w 5629983"/>
              <a:gd name="connsiteY27" fmla="*/ 807874 h 3325091"/>
              <a:gd name="connsiteX28" fmla="*/ 5335259 w 5629983"/>
              <a:gd name="connsiteY28" fmla="*/ 476092 h 3325091"/>
              <a:gd name="connsiteX29" fmla="*/ 5546856 w 5629983"/>
              <a:gd name="connsiteY29" fmla="*/ 423193 h 3325091"/>
              <a:gd name="connsiteX30" fmla="*/ 5546856 w 5629983"/>
              <a:gd name="connsiteY30" fmla="*/ 476092 h 3325091"/>
              <a:gd name="connsiteX31" fmla="*/ 5335259 w 5629983"/>
              <a:gd name="connsiteY31" fmla="*/ 929514 h 3325091"/>
              <a:gd name="connsiteX32" fmla="*/ 5048092 w 5629983"/>
              <a:gd name="connsiteY32" fmla="*/ 1851471 h 3325091"/>
              <a:gd name="connsiteX33" fmla="*/ 4995193 w 5629983"/>
              <a:gd name="connsiteY33" fmla="*/ 2395577 h 3325091"/>
              <a:gd name="connsiteX34" fmla="*/ 4972522 w 5629983"/>
              <a:gd name="connsiteY34" fmla="*/ 3317534 h 3325091"/>
              <a:gd name="connsiteX35" fmla="*/ 5629983 w 5629983"/>
              <a:gd name="connsiteY35" fmla="*/ 3325091 h 3325091"/>
              <a:gd name="connsiteX36" fmla="*/ 5622426 w 5629983"/>
              <a:gd name="connsiteY36" fmla="*/ 0 h 3325091"/>
              <a:gd name="connsiteX37" fmla="*/ 1458506 w 5629983"/>
              <a:gd name="connsiteY37" fmla="*/ 0 h 3325091"/>
              <a:gd name="connsiteX38" fmla="*/ 1239352 w 5629983"/>
              <a:gd name="connsiteY38" fmla="*/ 136026 h 3325091"/>
              <a:gd name="connsiteX39" fmla="*/ 967299 w 5629983"/>
              <a:gd name="connsiteY39" fmla="*/ 642347 h 3325091"/>
              <a:gd name="connsiteX40" fmla="*/ 967299 w 5629983"/>
              <a:gd name="connsiteY40" fmla="*/ 1216681 h 3325091"/>
              <a:gd name="connsiteX41" fmla="*/ 642347 w 5629983"/>
              <a:gd name="connsiteY41" fmla="*/ 1209124 h 3325091"/>
              <a:gd name="connsiteX42" fmla="*/ 438307 w 5629983"/>
              <a:gd name="connsiteY42" fmla="*/ 1632317 h 3325091"/>
              <a:gd name="connsiteX43" fmla="*/ 241825 w 5629983"/>
              <a:gd name="connsiteY43" fmla="*/ 1813686 h 3325091"/>
              <a:gd name="connsiteX44" fmla="*/ 7557 w 5629983"/>
              <a:gd name="connsiteY44" fmla="*/ 1859028 h 3325091"/>
              <a:gd name="connsiteX45" fmla="*/ 0 w 5629983"/>
              <a:gd name="connsiteY45" fmla="*/ 3173950 h 3325091"/>
              <a:gd name="connsiteX46" fmla="*/ 90684 w 5629983"/>
              <a:gd name="connsiteY46" fmla="*/ 3083266 h 3325091"/>
              <a:gd name="connsiteX47" fmla="*/ 642347 w 5629983"/>
              <a:gd name="connsiteY47" fmla="*/ 2841441 h 3325091"/>
              <a:gd name="connsiteX48" fmla="*/ 763259 w 5629983"/>
              <a:gd name="connsiteY48" fmla="*/ 2894340 h 3325091"/>
              <a:gd name="connsiteX49" fmla="*/ 695246 w 5629983"/>
              <a:gd name="connsiteY49" fmla="*/ 2803656 h 3325091"/>
              <a:gd name="connsiteX50" fmla="*/ 634790 w 5629983"/>
              <a:gd name="connsiteY50" fmla="*/ 2350235 h 3325091"/>
              <a:gd name="connsiteX51" fmla="*/ 340066 w 5629983"/>
              <a:gd name="connsiteY51" fmla="*/ 2486261 h 3325091"/>
              <a:gd name="connsiteX52" fmla="*/ 317395 w 5629983"/>
              <a:gd name="connsiteY52" fmla="*/ 2584502 h 3325091"/>
              <a:gd name="connsiteX53" fmla="*/ 249382 w 5629983"/>
              <a:gd name="connsiteY53" fmla="*/ 2607173 h 3325091"/>
              <a:gd name="connsiteX54" fmla="*/ 196482 w 5629983"/>
              <a:gd name="connsiteY54" fmla="*/ 2644959 h 3325091"/>
              <a:gd name="connsiteX55" fmla="*/ 15114 w 5629983"/>
              <a:gd name="connsiteY55" fmla="*/ 2675187 h 3325091"/>
              <a:gd name="connsiteX56" fmla="*/ 22671 w 5629983"/>
              <a:gd name="connsiteY5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206055 w 5629983"/>
              <a:gd name="connsiteY9" fmla="*/ 429923 h 3325091"/>
              <a:gd name="connsiteX10" fmla="*/ 4176023 w 5629983"/>
              <a:gd name="connsiteY10" fmla="*/ 464088 h 3325091"/>
              <a:gd name="connsiteX11" fmla="*/ 3996249 w 5629983"/>
              <a:gd name="connsiteY11" fmla="*/ 465859 h 3325091"/>
              <a:gd name="connsiteX12" fmla="*/ 3984343 w 5629983"/>
              <a:gd name="connsiteY12" fmla="*/ 496815 h 3325091"/>
              <a:gd name="connsiteX13" fmla="*/ 3786699 w 5629983"/>
              <a:gd name="connsiteY13" fmla="*/ 451571 h 3325091"/>
              <a:gd name="connsiteX14" fmla="*/ 3774793 w 5629983"/>
              <a:gd name="connsiteY14" fmla="*/ 413471 h 3325091"/>
              <a:gd name="connsiteX15" fmla="*/ 3577149 w 5629983"/>
              <a:gd name="connsiteY15" fmla="*/ 368228 h 3325091"/>
              <a:gd name="connsiteX16" fmla="*/ 3555718 w 5629983"/>
              <a:gd name="connsiteY16" fmla="*/ 396802 h 3325091"/>
              <a:gd name="connsiteX17" fmla="*/ 3389031 w 5629983"/>
              <a:gd name="connsiteY17" fmla="*/ 361084 h 3325091"/>
              <a:gd name="connsiteX18" fmla="*/ 3379505 w 5629983"/>
              <a:gd name="connsiteY18" fmla="*/ 318221 h 3325091"/>
              <a:gd name="connsiteX19" fmla="*/ 3190303 w 5629983"/>
              <a:gd name="connsiteY19" fmla="*/ 281263 h 3325091"/>
              <a:gd name="connsiteX20" fmla="*/ 2995790 w 5629983"/>
              <a:gd name="connsiteY20" fmla="*/ 919891 h 3325091"/>
              <a:gd name="connsiteX21" fmla="*/ 3470327 w 5629983"/>
              <a:gd name="connsiteY21" fmla="*/ 1067095 h 3325091"/>
              <a:gd name="connsiteX22" fmla="*/ 3672714 w 5629983"/>
              <a:gd name="connsiteY22" fmla="*/ 1496291 h 3325091"/>
              <a:gd name="connsiteX23" fmla="*/ 3839381 w 5629983"/>
              <a:gd name="connsiteY23" fmla="*/ 1477969 h 3325091"/>
              <a:gd name="connsiteX24" fmla="*/ 3708846 w 5629983"/>
              <a:gd name="connsiteY24" fmla="*/ 1003529 h 3325091"/>
              <a:gd name="connsiteX25" fmla="*/ 4002015 w 5629983"/>
              <a:gd name="connsiteY25" fmla="*/ 850008 h 3325091"/>
              <a:gd name="connsiteX26" fmla="*/ 4050565 w 5629983"/>
              <a:gd name="connsiteY26" fmla="*/ 899286 h 3325091"/>
              <a:gd name="connsiteX27" fmla="*/ 4097049 w 5629983"/>
              <a:gd name="connsiteY27" fmla="*/ 807874 h 3325091"/>
              <a:gd name="connsiteX28" fmla="*/ 5335259 w 5629983"/>
              <a:gd name="connsiteY28" fmla="*/ 476092 h 3325091"/>
              <a:gd name="connsiteX29" fmla="*/ 5546856 w 5629983"/>
              <a:gd name="connsiteY29" fmla="*/ 423193 h 3325091"/>
              <a:gd name="connsiteX30" fmla="*/ 5546856 w 5629983"/>
              <a:gd name="connsiteY30" fmla="*/ 476092 h 3325091"/>
              <a:gd name="connsiteX31" fmla="*/ 5335259 w 5629983"/>
              <a:gd name="connsiteY31" fmla="*/ 929514 h 3325091"/>
              <a:gd name="connsiteX32" fmla="*/ 5048092 w 5629983"/>
              <a:gd name="connsiteY32" fmla="*/ 1851471 h 3325091"/>
              <a:gd name="connsiteX33" fmla="*/ 4995193 w 5629983"/>
              <a:gd name="connsiteY33" fmla="*/ 2395577 h 3325091"/>
              <a:gd name="connsiteX34" fmla="*/ 4972522 w 5629983"/>
              <a:gd name="connsiteY34" fmla="*/ 3317534 h 3325091"/>
              <a:gd name="connsiteX35" fmla="*/ 5629983 w 5629983"/>
              <a:gd name="connsiteY35" fmla="*/ 3325091 h 3325091"/>
              <a:gd name="connsiteX36" fmla="*/ 5622426 w 5629983"/>
              <a:gd name="connsiteY36" fmla="*/ 0 h 3325091"/>
              <a:gd name="connsiteX37" fmla="*/ 1458506 w 5629983"/>
              <a:gd name="connsiteY37" fmla="*/ 0 h 3325091"/>
              <a:gd name="connsiteX38" fmla="*/ 1239352 w 5629983"/>
              <a:gd name="connsiteY38" fmla="*/ 136026 h 3325091"/>
              <a:gd name="connsiteX39" fmla="*/ 967299 w 5629983"/>
              <a:gd name="connsiteY39" fmla="*/ 642347 h 3325091"/>
              <a:gd name="connsiteX40" fmla="*/ 967299 w 5629983"/>
              <a:gd name="connsiteY40" fmla="*/ 1216681 h 3325091"/>
              <a:gd name="connsiteX41" fmla="*/ 642347 w 5629983"/>
              <a:gd name="connsiteY41" fmla="*/ 1209124 h 3325091"/>
              <a:gd name="connsiteX42" fmla="*/ 438307 w 5629983"/>
              <a:gd name="connsiteY42" fmla="*/ 1632317 h 3325091"/>
              <a:gd name="connsiteX43" fmla="*/ 241825 w 5629983"/>
              <a:gd name="connsiteY43" fmla="*/ 1813686 h 3325091"/>
              <a:gd name="connsiteX44" fmla="*/ 7557 w 5629983"/>
              <a:gd name="connsiteY44" fmla="*/ 1859028 h 3325091"/>
              <a:gd name="connsiteX45" fmla="*/ 0 w 5629983"/>
              <a:gd name="connsiteY45" fmla="*/ 3173950 h 3325091"/>
              <a:gd name="connsiteX46" fmla="*/ 90684 w 5629983"/>
              <a:gd name="connsiteY46" fmla="*/ 3083266 h 3325091"/>
              <a:gd name="connsiteX47" fmla="*/ 642347 w 5629983"/>
              <a:gd name="connsiteY47" fmla="*/ 2841441 h 3325091"/>
              <a:gd name="connsiteX48" fmla="*/ 763259 w 5629983"/>
              <a:gd name="connsiteY48" fmla="*/ 2894340 h 3325091"/>
              <a:gd name="connsiteX49" fmla="*/ 695246 w 5629983"/>
              <a:gd name="connsiteY49" fmla="*/ 2803656 h 3325091"/>
              <a:gd name="connsiteX50" fmla="*/ 634790 w 5629983"/>
              <a:gd name="connsiteY50" fmla="*/ 2350235 h 3325091"/>
              <a:gd name="connsiteX51" fmla="*/ 340066 w 5629983"/>
              <a:gd name="connsiteY51" fmla="*/ 2486261 h 3325091"/>
              <a:gd name="connsiteX52" fmla="*/ 317395 w 5629983"/>
              <a:gd name="connsiteY52" fmla="*/ 2584502 h 3325091"/>
              <a:gd name="connsiteX53" fmla="*/ 249382 w 5629983"/>
              <a:gd name="connsiteY53" fmla="*/ 2607173 h 3325091"/>
              <a:gd name="connsiteX54" fmla="*/ 196482 w 5629983"/>
              <a:gd name="connsiteY54" fmla="*/ 2644959 h 3325091"/>
              <a:gd name="connsiteX55" fmla="*/ 15114 w 5629983"/>
              <a:gd name="connsiteY55" fmla="*/ 2675187 h 3325091"/>
              <a:gd name="connsiteX56" fmla="*/ 22671 w 5629983"/>
              <a:gd name="connsiteY5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3927193 w 5629983"/>
              <a:gd name="connsiteY9" fmla="*/ 318221 h 3325091"/>
              <a:gd name="connsiteX10" fmla="*/ 4206055 w 5629983"/>
              <a:gd name="connsiteY10" fmla="*/ 429923 h 3325091"/>
              <a:gd name="connsiteX11" fmla="*/ 4176023 w 5629983"/>
              <a:gd name="connsiteY11" fmla="*/ 464088 h 3325091"/>
              <a:gd name="connsiteX12" fmla="*/ 3996249 w 5629983"/>
              <a:gd name="connsiteY12" fmla="*/ 465859 h 3325091"/>
              <a:gd name="connsiteX13" fmla="*/ 3984343 w 5629983"/>
              <a:gd name="connsiteY13" fmla="*/ 496815 h 3325091"/>
              <a:gd name="connsiteX14" fmla="*/ 3786699 w 5629983"/>
              <a:gd name="connsiteY14" fmla="*/ 451571 h 3325091"/>
              <a:gd name="connsiteX15" fmla="*/ 3774793 w 5629983"/>
              <a:gd name="connsiteY15" fmla="*/ 413471 h 3325091"/>
              <a:gd name="connsiteX16" fmla="*/ 3577149 w 5629983"/>
              <a:gd name="connsiteY16" fmla="*/ 368228 h 3325091"/>
              <a:gd name="connsiteX17" fmla="*/ 3555718 w 5629983"/>
              <a:gd name="connsiteY17" fmla="*/ 396802 h 3325091"/>
              <a:gd name="connsiteX18" fmla="*/ 3389031 w 5629983"/>
              <a:gd name="connsiteY18" fmla="*/ 361084 h 3325091"/>
              <a:gd name="connsiteX19" fmla="*/ 3379505 w 5629983"/>
              <a:gd name="connsiteY19" fmla="*/ 318221 h 3325091"/>
              <a:gd name="connsiteX20" fmla="*/ 3190303 w 5629983"/>
              <a:gd name="connsiteY20" fmla="*/ 281263 h 3325091"/>
              <a:gd name="connsiteX21" fmla="*/ 2995790 w 5629983"/>
              <a:gd name="connsiteY21" fmla="*/ 919891 h 3325091"/>
              <a:gd name="connsiteX22" fmla="*/ 3470327 w 5629983"/>
              <a:gd name="connsiteY22" fmla="*/ 1067095 h 3325091"/>
              <a:gd name="connsiteX23" fmla="*/ 3672714 w 5629983"/>
              <a:gd name="connsiteY23" fmla="*/ 1496291 h 3325091"/>
              <a:gd name="connsiteX24" fmla="*/ 3839381 w 5629983"/>
              <a:gd name="connsiteY24" fmla="*/ 1477969 h 3325091"/>
              <a:gd name="connsiteX25" fmla="*/ 3708846 w 5629983"/>
              <a:gd name="connsiteY25" fmla="*/ 1003529 h 3325091"/>
              <a:gd name="connsiteX26" fmla="*/ 4002015 w 5629983"/>
              <a:gd name="connsiteY26" fmla="*/ 850008 h 3325091"/>
              <a:gd name="connsiteX27" fmla="*/ 4050565 w 5629983"/>
              <a:gd name="connsiteY27" fmla="*/ 899286 h 3325091"/>
              <a:gd name="connsiteX28" fmla="*/ 4097049 w 5629983"/>
              <a:gd name="connsiteY28" fmla="*/ 807874 h 3325091"/>
              <a:gd name="connsiteX29" fmla="*/ 5335259 w 5629983"/>
              <a:gd name="connsiteY29" fmla="*/ 476092 h 3325091"/>
              <a:gd name="connsiteX30" fmla="*/ 5546856 w 5629983"/>
              <a:gd name="connsiteY30" fmla="*/ 423193 h 3325091"/>
              <a:gd name="connsiteX31" fmla="*/ 5546856 w 5629983"/>
              <a:gd name="connsiteY31" fmla="*/ 476092 h 3325091"/>
              <a:gd name="connsiteX32" fmla="*/ 5335259 w 5629983"/>
              <a:gd name="connsiteY32" fmla="*/ 929514 h 3325091"/>
              <a:gd name="connsiteX33" fmla="*/ 5048092 w 5629983"/>
              <a:gd name="connsiteY33" fmla="*/ 1851471 h 3325091"/>
              <a:gd name="connsiteX34" fmla="*/ 4995193 w 5629983"/>
              <a:gd name="connsiteY34" fmla="*/ 2395577 h 3325091"/>
              <a:gd name="connsiteX35" fmla="*/ 4972522 w 5629983"/>
              <a:gd name="connsiteY35" fmla="*/ 3317534 h 3325091"/>
              <a:gd name="connsiteX36" fmla="*/ 5629983 w 5629983"/>
              <a:gd name="connsiteY36" fmla="*/ 3325091 h 3325091"/>
              <a:gd name="connsiteX37" fmla="*/ 5622426 w 5629983"/>
              <a:gd name="connsiteY37" fmla="*/ 0 h 3325091"/>
              <a:gd name="connsiteX38" fmla="*/ 1458506 w 5629983"/>
              <a:gd name="connsiteY38" fmla="*/ 0 h 3325091"/>
              <a:gd name="connsiteX39" fmla="*/ 1239352 w 5629983"/>
              <a:gd name="connsiteY39" fmla="*/ 136026 h 3325091"/>
              <a:gd name="connsiteX40" fmla="*/ 967299 w 5629983"/>
              <a:gd name="connsiteY40" fmla="*/ 642347 h 3325091"/>
              <a:gd name="connsiteX41" fmla="*/ 967299 w 5629983"/>
              <a:gd name="connsiteY41" fmla="*/ 1216681 h 3325091"/>
              <a:gd name="connsiteX42" fmla="*/ 642347 w 5629983"/>
              <a:gd name="connsiteY42" fmla="*/ 1209124 h 3325091"/>
              <a:gd name="connsiteX43" fmla="*/ 438307 w 5629983"/>
              <a:gd name="connsiteY43" fmla="*/ 1632317 h 3325091"/>
              <a:gd name="connsiteX44" fmla="*/ 241825 w 5629983"/>
              <a:gd name="connsiteY44" fmla="*/ 1813686 h 3325091"/>
              <a:gd name="connsiteX45" fmla="*/ 7557 w 5629983"/>
              <a:gd name="connsiteY45" fmla="*/ 1859028 h 3325091"/>
              <a:gd name="connsiteX46" fmla="*/ 0 w 5629983"/>
              <a:gd name="connsiteY46" fmla="*/ 3173950 h 3325091"/>
              <a:gd name="connsiteX47" fmla="*/ 90684 w 5629983"/>
              <a:gd name="connsiteY47" fmla="*/ 3083266 h 3325091"/>
              <a:gd name="connsiteX48" fmla="*/ 642347 w 5629983"/>
              <a:gd name="connsiteY48" fmla="*/ 2841441 h 3325091"/>
              <a:gd name="connsiteX49" fmla="*/ 763259 w 5629983"/>
              <a:gd name="connsiteY49" fmla="*/ 2894340 h 3325091"/>
              <a:gd name="connsiteX50" fmla="*/ 695246 w 5629983"/>
              <a:gd name="connsiteY50" fmla="*/ 2803656 h 3325091"/>
              <a:gd name="connsiteX51" fmla="*/ 634790 w 5629983"/>
              <a:gd name="connsiteY51" fmla="*/ 2350235 h 3325091"/>
              <a:gd name="connsiteX52" fmla="*/ 340066 w 5629983"/>
              <a:gd name="connsiteY52" fmla="*/ 2486261 h 3325091"/>
              <a:gd name="connsiteX53" fmla="*/ 317395 w 5629983"/>
              <a:gd name="connsiteY53" fmla="*/ 2584502 h 3325091"/>
              <a:gd name="connsiteX54" fmla="*/ 249382 w 5629983"/>
              <a:gd name="connsiteY54" fmla="*/ 2607173 h 3325091"/>
              <a:gd name="connsiteX55" fmla="*/ 196482 w 5629983"/>
              <a:gd name="connsiteY55" fmla="*/ 2644959 h 3325091"/>
              <a:gd name="connsiteX56" fmla="*/ 15114 w 5629983"/>
              <a:gd name="connsiteY56" fmla="*/ 2675187 h 3325091"/>
              <a:gd name="connsiteX57" fmla="*/ 22671 w 5629983"/>
              <a:gd name="connsiteY5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823854 w 5629983"/>
              <a:gd name="connsiteY8" fmla="*/ 279610 h 3325091"/>
              <a:gd name="connsiteX9" fmla="*/ 4181987 w 5629983"/>
              <a:gd name="connsiteY9" fmla="*/ 411090 h 3325091"/>
              <a:gd name="connsiteX10" fmla="*/ 4206055 w 5629983"/>
              <a:gd name="connsiteY10" fmla="*/ 429923 h 3325091"/>
              <a:gd name="connsiteX11" fmla="*/ 4176023 w 5629983"/>
              <a:gd name="connsiteY11" fmla="*/ 464088 h 3325091"/>
              <a:gd name="connsiteX12" fmla="*/ 3996249 w 5629983"/>
              <a:gd name="connsiteY12" fmla="*/ 465859 h 3325091"/>
              <a:gd name="connsiteX13" fmla="*/ 3984343 w 5629983"/>
              <a:gd name="connsiteY13" fmla="*/ 496815 h 3325091"/>
              <a:gd name="connsiteX14" fmla="*/ 3786699 w 5629983"/>
              <a:gd name="connsiteY14" fmla="*/ 451571 h 3325091"/>
              <a:gd name="connsiteX15" fmla="*/ 3774793 w 5629983"/>
              <a:gd name="connsiteY15" fmla="*/ 413471 h 3325091"/>
              <a:gd name="connsiteX16" fmla="*/ 3577149 w 5629983"/>
              <a:gd name="connsiteY16" fmla="*/ 368228 h 3325091"/>
              <a:gd name="connsiteX17" fmla="*/ 3555718 w 5629983"/>
              <a:gd name="connsiteY17" fmla="*/ 396802 h 3325091"/>
              <a:gd name="connsiteX18" fmla="*/ 3389031 w 5629983"/>
              <a:gd name="connsiteY18" fmla="*/ 361084 h 3325091"/>
              <a:gd name="connsiteX19" fmla="*/ 3379505 w 5629983"/>
              <a:gd name="connsiteY19" fmla="*/ 318221 h 3325091"/>
              <a:gd name="connsiteX20" fmla="*/ 3190303 w 5629983"/>
              <a:gd name="connsiteY20" fmla="*/ 281263 h 3325091"/>
              <a:gd name="connsiteX21" fmla="*/ 2995790 w 5629983"/>
              <a:gd name="connsiteY21" fmla="*/ 919891 h 3325091"/>
              <a:gd name="connsiteX22" fmla="*/ 3470327 w 5629983"/>
              <a:gd name="connsiteY22" fmla="*/ 1067095 h 3325091"/>
              <a:gd name="connsiteX23" fmla="*/ 3672714 w 5629983"/>
              <a:gd name="connsiteY23" fmla="*/ 1496291 h 3325091"/>
              <a:gd name="connsiteX24" fmla="*/ 3839381 w 5629983"/>
              <a:gd name="connsiteY24" fmla="*/ 1477969 h 3325091"/>
              <a:gd name="connsiteX25" fmla="*/ 3708846 w 5629983"/>
              <a:gd name="connsiteY25" fmla="*/ 1003529 h 3325091"/>
              <a:gd name="connsiteX26" fmla="*/ 4002015 w 5629983"/>
              <a:gd name="connsiteY26" fmla="*/ 850008 h 3325091"/>
              <a:gd name="connsiteX27" fmla="*/ 4050565 w 5629983"/>
              <a:gd name="connsiteY27" fmla="*/ 899286 h 3325091"/>
              <a:gd name="connsiteX28" fmla="*/ 4097049 w 5629983"/>
              <a:gd name="connsiteY28" fmla="*/ 807874 h 3325091"/>
              <a:gd name="connsiteX29" fmla="*/ 5335259 w 5629983"/>
              <a:gd name="connsiteY29" fmla="*/ 476092 h 3325091"/>
              <a:gd name="connsiteX30" fmla="*/ 5546856 w 5629983"/>
              <a:gd name="connsiteY30" fmla="*/ 423193 h 3325091"/>
              <a:gd name="connsiteX31" fmla="*/ 5546856 w 5629983"/>
              <a:gd name="connsiteY31" fmla="*/ 476092 h 3325091"/>
              <a:gd name="connsiteX32" fmla="*/ 5335259 w 5629983"/>
              <a:gd name="connsiteY32" fmla="*/ 929514 h 3325091"/>
              <a:gd name="connsiteX33" fmla="*/ 5048092 w 5629983"/>
              <a:gd name="connsiteY33" fmla="*/ 1851471 h 3325091"/>
              <a:gd name="connsiteX34" fmla="*/ 4995193 w 5629983"/>
              <a:gd name="connsiteY34" fmla="*/ 2395577 h 3325091"/>
              <a:gd name="connsiteX35" fmla="*/ 4972522 w 5629983"/>
              <a:gd name="connsiteY35" fmla="*/ 3317534 h 3325091"/>
              <a:gd name="connsiteX36" fmla="*/ 5629983 w 5629983"/>
              <a:gd name="connsiteY36" fmla="*/ 3325091 h 3325091"/>
              <a:gd name="connsiteX37" fmla="*/ 5622426 w 5629983"/>
              <a:gd name="connsiteY37" fmla="*/ 0 h 3325091"/>
              <a:gd name="connsiteX38" fmla="*/ 1458506 w 5629983"/>
              <a:gd name="connsiteY38" fmla="*/ 0 h 3325091"/>
              <a:gd name="connsiteX39" fmla="*/ 1239352 w 5629983"/>
              <a:gd name="connsiteY39" fmla="*/ 136026 h 3325091"/>
              <a:gd name="connsiteX40" fmla="*/ 967299 w 5629983"/>
              <a:gd name="connsiteY40" fmla="*/ 642347 h 3325091"/>
              <a:gd name="connsiteX41" fmla="*/ 967299 w 5629983"/>
              <a:gd name="connsiteY41" fmla="*/ 1216681 h 3325091"/>
              <a:gd name="connsiteX42" fmla="*/ 642347 w 5629983"/>
              <a:gd name="connsiteY42" fmla="*/ 1209124 h 3325091"/>
              <a:gd name="connsiteX43" fmla="*/ 438307 w 5629983"/>
              <a:gd name="connsiteY43" fmla="*/ 1632317 h 3325091"/>
              <a:gd name="connsiteX44" fmla="*/ 241825 w 5629983"/>
              <a:gd name="connsiteY44" fmla="*/ 1813686 h 3325091"/>
              <a:gd name="connsiteX45" fmla="*/ 7557 w 5629983"/>
              <a:gd name="connsiteY45" fmla="*/ 1859028 h 3325091"/>
              <a:gd name="connsiteX46" fmla="*/ 0 w 5629983"/>
              <a:gd name="connsiteY46" fmla="*/ 3173950 h 3325091"/>
              <a:gd name="connsiteX47" fmla="*/ 90684 w 5629983"/>
              <a:gd name="connsiteY47" fmla="*/ 3083266 h 3325091"/>
              <a:gd name="connsiteX48" fmla="*/ 642347 w 5629983"/>
              <a:gd name="connsiteY48" fmla="*/ 2841441 h 3325091"/>
              <a:gd name="connsiteX49" fmla="*/ 763259 w 5629983"/>
              <a:gd name="connsiteY49" fmla="*/ 2894340 h 3325091"/>
              <a:gd name="connsiteX50" fmla="*/ 695246 w 5629983"/>
              <a:gd name="connsiteY50" fmla="*/ 2803656 h 3325091"/>
              <a:gd name="connsiteX51" fmla="*/ 634790 w 5629983"/>
              <a:gd name="connsiteY51" fmla="*/ 2350235 h 3325091"/>
              <a:gd name="connsiteX52" fmla="*/ 340066 w 5629983"/>
              <a:gd name="connsiteY52" fmla="*/ 2486261 h 3325091"/>
              <a:gd name="connsiteX53" fmla="*/ 317395 w 5629983"/>
              <a:gd name="connsiteY53" fmla="*/ 2584502 h 3325091"/>
              <a:gd name="connsiteX54" fmla="*/ 249382 w 5629983"/>
              <a:gd name="connsiteY54" fmla="*/ 2607173 h 3325091"/>
              <a:gd name="connsiteX55" fmla="*/ 196482 w 5629983"/>
              <a:gd name="connsiteY55" fmla="*/ 2644959 h 3325091"/>
              <a:gd name="connsiteX56" fmla="*/ 15114 w 5629983"/>
              <a:gd name="connsiteY56" fmla="*/ 2675187 h 3325091"/>
              <a:gd name="connsiteX57" fmla="*/ 22671 w 5629983"/>
              <a:gd name="connsiteY5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790517 w 5629983"/>
              <a:gd name="connsiteY8" fmla="*/ 298660 h 3325091"/>
              <a:gd name="connsiteX9" fmla="*/ 4181987 w 5629983"/>
              <a:gd name="connsiteY9" fmla="*/ 411090 h 3325091"/>
              <a:gd name="connsiteX10" fmla="*/ 4206055 w 5629983"/>
              <a:gd name="connsiteY10" fmla="*/ 429923 h 3325091"/>
              <a:gd name="connsiteX11" fmla="*/ 4176023 w 5629983"/>
              <a:gd name="connsiteY11" fmla="*/ 464088 h 3325091"/>
              <a:gd name="connsiteX12" fmla="*/ 3996249 w 5629983"/>
              <a:gd name="connsiteY12" fmla="*/ 465859 h 3325091"/>
              <a:gd name="connsiteX13" fmla="*/ 3984343 w 5629983"/>
              <a:gd name="connsiteY13" fmla="*/ 496815 h 3325091"/>
              <a:gd name="connsiteX14" fmla="*/ 3786699 w 5629983"/>
              <a:gd name="connsiteY14" fmla="*/ 451571 h 3325091"/>
              <a:gd name="connsiteX15" fmla="*/ 3774793 w 5629983"/>
              <a:gd name="connsiteY15" fmla="*/ 413471 h 3325091"/>
              <a:gd name="connsiteX16" fmla="*/ 3577149 w 5629983"/>
              <a:gd name="connsiteY16" fmla="*/ 368228 h 3325091"/>
              <a:gd name="connsiteX17" fmla="*/ 3555718 w 5629983"/>
              <a:gd name="connsiteY17" fmla="*/ 396802 h 3325091"/>
              <a:gd name="connsiteX18" fmla="*/ 3389031 w 5629983"/>
              <a:gd name="connsiteY18" fmla="*/ 361084 h 3325091"/>
              <a:gd name="connsiteX19" fmla="*/ 3379505 w 5629983"/>
              <a:gd name="connsiteY19" fmla="*/ 318221 h 3325091"/>
              <a:gd name="connsiteX20" fmla="*/ 3190303 w 5629983"/>
              <a:gd name="connsiteY20" fmla="*/ 281263 h 3325091"/>
              <a:gd name="connsiteX21" fmla="*/ 2995790 w 5629983"/>
              <a:gd name="connsiteY21" fmla="*/ 919891 h 3325091"/>
              <a:gd name="connsiteX22" fmla="*/ 3470327 w 5629983"/>
              <a:gd name="connsiteY22" fmla="*/ 1067095 h 3325091"/>
              <a:gd name="connsiteX23" fmla="*/ 3672714 w 5629983"/>
              <a:gd name="connsiteY23" fmla="*/ 1496291 h 3325091"/>
              <a:gd name="connsiteX24" fmla="*/ 3839381 w 5629983"/>
              <a:gd name="connsiteY24" fmla="*/ 1477969 h 3325091"/>
              <a:gd name="connsiteX25" fmla="*/ 3708846 w 5629983"/>
              <a:gd name="connsiteY25" fmla="*/ 1003529 h 3325091"/>
              <a:gd name="connsiteX26" fmla="*/ 4002015 w 5629983"/>
              <a:gd name="connsiteY26" fmla="*/ 850008 h 3325091"/>
              <a:gd name="connsiteX27" fmla="*/ 4050565 w 5629983"/>
              <a:gd name="connsiteY27" fmla="*/ 899286 h 3325091"/>
              <a:gd name="connsiteX28" fmla="*/ 4097049 w 5629983"/>
              <a:gd name="connsiteY28" fmla="*/ 807874 h 3325091"/>
              <a:gd name="connsiteX29" fmla="*/ 5335259 w 5629983"/>
              <a:gd name="connsiteY29" fmla="*/ 476092 h 3325091"/>
              <a:gd name="connsiteX30" fmla="*/ 5546856 w 5629983"/>
              <a:gd name="connsiteY30" fmla="*/ 423193 h 3325091"/>
              <a:gd name="connsiteX31" fmla="*/ 5546856 w 5629983"/>
              <a:gd name="connsiteY31" fmla="*/ 476092 h 3325091"/>
              <a:gd name="connsiteX32" fmla="*/ 5335259 w 5629983"/>
              <a:gd name="connsiteY32" fmla="*/ 929514 h 3325091"/>
              <a:gd name="connsiteX33" fmla="*/ 5048092 w 5629983"/>
              <a:gd name="connsiteY33" fmla="*/ 1851471 h 3325091"/>
              <a:gd name="connsiteX34" fmla="*/ 4995193 w 5629983"/>
              <a:gd name="connsiteY34" fmla="*/ 2395577 h 3325091"/>
              <a:gd name="connsiteX35" fmla="*/ 4972522 w 5629983"/>
              <a:gd name="connsiteY35" fmla="*/ 3317534 h 3325091"/>
              <a:gd name="connsiteX36" fmla="*/ 5629983 w 5629983"/>
              <a:gd name="connsiteY36" fmla="*/ 3325091 h 3325091"/>
              <a:gd name="connsiteX37" fmla="*/ 5622426 w 5629983"/>
              <a:gd name="connsiteY37" fmla="*/ 0 h 3325091"/>
              <a:gd name="connsiteX38" fmla="*/ 1458506 w 5629983"/>
              <a:gd name="connsiteY38" fmla="*/ 0 h 3325091"/>
              <a:gd name="connsiteX39" fmla="*/ 1239352 w 5629983"/>
              <a:gd name="connsiteY39" fmla="*/ 136026 h 3325091"/>
              <a:gd name="connsiteX40" fmla="*/ 967299 w 5629983"/>
              <a:gd name="connsiteY40" fmla="*/ 642347 h 3325091"/>
              <a:gd name="connsiteX41" fmla="*/ 967299 w 5629983"/>
              <a:gd name="connsiteY41" fmla="*/ 1216681 h 3325091"/>
              <a:gd name="connsiteX42" fmla="*/ 642347 w 5629983"/>
              <a:gd name="connsiteY42" fmla="*/ 1209124 h 3325091"/>
              <a:gd name="connsiteX43" fmla="*/ 438307 w 5629983"/>
              <a:gd name="connsiteY43" fmla="*/ 1632317 h 3325091"/>
              <a:gd name="connsiteX44" fmla="*/ 241825 w 5629983"/>
              <a:gd name="connsiteY44" fmla="*/ 1813686 h 3325091"/>
              <a:gd name="connsiteX45" fmla="*/ 7557 w 5629983"/>
              <a:gd name="connsiteY45" fmla="*/ 1859028 h 3325091"/>
              <a:gd name="connsiteX46" fmla="*/ 0 w 5629983"/>
              <a:gd name="connsiteY46" fmla="*/ 3173950 h 3325091"/>
              <a:gd name="connsiteX47" fmla="*/ 90684 w 5629983"/>
              <a:gd name="connsiteY47" fmla="*/ 3083266 h 3325091"/>
              <a:gd name="connsiteX48" fmla="*/ 642347 w 5629983"/>
              <a:gd name="connsiteY48" fmla="*/ 2841441 h 3325091"/>
              <a:gd name="connsiteX49" fmla="*/ 763259 w 5629983"/>
              <a:gd name="connsiteY49" fmla="*/ 2894340 h 3325091"/>
              <a:gd name="connsiteX50" fmla="*/ 695246 w 5629983"/>
              <a:gd name="connsiteY50" fmla="*/ 2803656 h 3325091"/>
              <a:gd name="connsiteX51" fmla="*/ 634790 w 5629983"/>
              <a:gd name="connsiteY51" fmla="*/ 2350235 h 3325091"/>
              <a:gd name="connsiteX52" fmla="*/ 340066 w 5629983"/>
              <a:gd name="connsiteY52" fmla="*/ 2486261 h 3325091"/>
              <a:gd name="connsiteX53" fmla="*/ 317395 w 5629983"/>
              <a:gd name="connsiteY53" fmla="*/ 2584502 h 3325091"/>
              <a:gd name="connsiteX54" fmla="*/ 249382 w 5629983"/>
              <a:gd name="connsiteY54" fmla="*/ 2607173 h 3325091"/>
              <a:gd name="connsiteX55" fmla="*/ 196482 w 5629983"/>
              <a:gd name="connsiteY55" fmla="*/ 2644959 h 3325091"/>
              <a:gd name="connsiteX56" fmla="*/ 15114 w 5629983"/>
              <a:gd name="connsiteY56" fmla="*/ 2675187 h 3325091"/>
              <a:gd name="connsiteX57" fmla="*/ 22671 w 5629983"/>
              <a:gd name="connsiteY5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560480 w 5629983"/>
              <a:gd name="connsiteY8" fmla="*/ 201540 h 3325091"/>
              <a:gd name="connsiteX9" fmla="*/ 3790517 w 5629983"/>
              <a:gd name="connsiteY9" fmla="*/ 298660 h 3325091"/>
              <a:gd name="connsiteX10" fmla="*/ 4181987 w 5629983"/>
              <a:gd name="connsiteY10" fmla="*/ 411090 h 3325091"/>
              <a:gd name="connsiteX11" fmla="*/ 4206055 w 5629983"/>
              <a:gd name="connsiteY11" fmla="*/ 429923 h 3325091"/>
              <a:gd name="connsiteX12" fmla="*/ 4176023 w 5629983"/>
              <a:gd name="connsiteY12" fmla="*/ 464088 h 3325091"/>
              <a:gd name="connsiteX13" fmla="*/ 3996249 w 5629983"/>
              <a:gd name="connsiteY13" fmla="*/ 465859 h 3325091"/>
              <a:gd name="connsiteX14" fmla="*/ 3984343 w 5629983"/>
              <a:gd name="connsiteY14" fmla="*/ 496815 h 3325091"/>
              <a:gd name="connsiteX15" fmla="*/ 3786699 w 5629983"/>
              <a:gd name="connsiteY15" fmla="*/ 451571 h 3325091"/>
              <a:gd name="connsiteX16" fmla="*/ 3774793 w 5629983"/>
              <a:gd name="connsiteY16" fmla="*/ 413471 h 3325091"/>
              <a:gd name="connsiteX17" fmla="*/ 3577149 w 5629983"/>
              <a:gd name="connsiteY17" fmla="*/ 368228 h 3325091"/>
              <a:gd name="connsiteX18" fmla="*/ 3555718 w 5629983"/>
              <a:gd name="connsiteY18" fmla="*/ 396802 h 3325091"/>
              <a:gd name="connsiteX19" fmla="*/ 3389031 w 5629983"/>
              <a:gd name="connsiteY19" fmla="*/ 361084 h 3325091"/>
              <a:gd name="connsiteX20" fmla="*/ 3379505 w 5629983"/>
              <a:gd name="connsiteY20" fmla="*/ 318221 h 3325091"/>
              <a:gd name="connsiteX21" fmla="*/ 3190303 w 5629983"/>
              <a:gd name="connsiteY21" fmla="*/ 281263 h 3325091"/>
              <a:gd name="connsiteX22" fmla="*/ 2995790 w 5629983"/>
              <a:gd name="connsiteY22" fmla="*/ 919891 h 3325091"/>
              <a:gd name="connsiteX23" fmla="*/ 3470327 w 5629983"/>
              <a:gd name="connsiteY23" fmla="*/ 1067095 h 3325091"/>
              <a:gd name="connsiteX24" fmla="*/ 3672714 w 5629983"/>
              <a:gd name="connsiteY24" fmla="*/ 1496291 h 3325091"/>
              <a:gd name="connsiteX25" fmla="*/ 3839381 w 5629983"/>
              <a:gd name="connsiteY25" fmla="*/ 1477969 h 3325091"/>
              <a:gd name="connsiteX26" fmla="*/ 3708846 w 5629983"/>
              <a:gd name="connsiteY26" fmla="*/ 1003529 h 3325091"/>
              <a:gd name="connsiteX27" fmla="*/ 4002015 w 5629983"/>
              <a:gd name="connsiteY27" fmla="*/ 850008 h 3325091"/>
              <a:gd name="connsiteX28" fmla="*/ 4050565 w 5629983"/>
              <a:gd name="connsiteY28" fmla="*/ 899286 h 3325091"/>
              <a:gd name="connsiteX29" fmla="*/ 4097049 w 5629983"/>
              <a:gd name="connsiteY29" fmla="*/ 807874 h 3325091"/>
              <a:gd name="connsiteX30" fmla="*/ 5335259 w 5629983"/>
              <a:gd name="connsiteY30" fmla="*/ 476092 h 3325091"/>
              <a:gd name="connsiteX31" fmla="*/ 5546856 w 5629983"/>
              <a:gd name="connsiteY31" fmla="*/ 423193 h 3325091"/>
              <a:gd name="connsiteX32" fmla="*/ 5546856 w 5629983"/>
              <a:gd name="connsiteY32" fmla="*/ 476092 h 3325091"/>
              <a:gd name="connsiteX33" fmla="*/ 5335259 w 5629983"/>
              <a:gd name="connsiteY33" fmla="*/ 929514 h 3325091"/>
              <a:gd name="connsiteX34" fmla="*/ 5048092 w 5629983"/>
              <a:gd name="connsiteY34" fmla="*/ 1851471 h 3325091"/>
              <a:gd name="connsiteX35" fmla="*/ 4995193 w 5629983"/>
              <a:gd name="connsiteY35" fmla="*/ 2395577 h 3325091"/>
              <a:gd name="connsiteX36" fmla="*/ 4972522 w 5629983"/>
              <a:gd name="connsiteY36" fmla="*/ 3317534 h 3325091"/>
              <a:gd name="connsiteX37" fmla="*/ 5629983 w 5629983"/>
              <a:gd name="connsiteY37" fmla="*/ 3325091 h 3325091"/>
              <a:gd name="connsiteX38" fmla="*/ 5622426 w 5629983"/>
              <a:gd name="connsiteY38" fmla="*/ 0 h 3325091"/>
              <a:gd name="connsiteX39" fmla="*/ 1458506 w 5629983"/>
              <a:gd name="connsiteY39" fmla="*/ 0 h 3325091"/>
              <a:gd name="connsiteX40" fmla="*/ 1239352 w 5629983"/>
              <a:gd name="connsiteY40" fmla="*/ 136026 h 3325091"/>
              <a:gd name="connsiteX41" fmla="*/ 967299 w 5629983"/>
              <a:gd name="connsiteY41" fmla="*/ 642347 h 3325091"/>
              <a:gd name="connsiteX42" fmla="*/ 967299 w 5629983"/>
              <a:gd name="connsiteY42" fmla="*/ 1216681 h 3325091"/>
              <a:gd name="connsiteX43" fmla="*/ 642347 w 5629983"/>
              <a:gd name="connsiteY43" fmla="*/ 1209124 h 3325091"/>
              <a:gd name="connsiteX44" fmla="*/ 438307 w 5629983"/>
              <a:gd name="connsiteY44" fmla="*/ 1632317 h 3325091"/>
              <a:gd name="connsiteX45" fmla="*/ 241825 w 5629983"/>
              <a:gd name="connsiteY45" fmla="*/ 1813686 h 3325091"/>
              <a:gd name="connsiteX46" fmla="*/ 7557 w 5629983"/>
              <a:gd name="connsiteY46" fmla="*/ 1859028 h 3325091"/>
              <a:gd name="connsiteX47" fmla="*/ 0 w 5629983"/>
              <a:gd name="connsiteY47" fmla="*/ 3173950 h 3325091"/>
              <a:gd name="connsiteX48" fmla="*/ 90684 w 5629983"/>
              <a:gd name="connsiteY48" fmla="*/ 3083266 h 3325091"/>
              <a:gd name="connsiteX49" fmla="*/ 642347 w 5629983"/>
              <a:gd name="connsiteY49" fmla="*/ 2841441 h 3325091"/>
              <a:gd name="connsiteX50" fmla="*/ 763259 w 5629983"/>
              <a:gd name="connsiteY50" fmla="*/ 2894340 h 3325091"/>
              <a:gd name="connsiteX51" fmla="*/ 695246 w 5629983"/>
              <a:gd name="connsiteY51" fmla="*/ 2803656 h 3325091"/>
              <a:gd name="connsiteX52" fmla="*/ 634790 w 5629983"/>
              <a:gd name="connsiteY52" fmla="*/ 2350235 h 3325091"/>
              <a:gd name="connsiteX53" fmla="*/ 340066 w 5629983"/>
              <a:gd name="connsiteY53" fmla="*/ 2486261 h 3325091"/>
              <a:gd name="connsiteX54" fmla="*/ 317395 w 5629983"/>
              <a:gd name="connsiteY54" fmla="*/ 2584502 h 3325091"/>
              <a:gd name="connsiteX55" fmla="*/ 249382 w 5629983"/>
              <a:gd name="connsiteY55" fmla="*/ 2607173 h 3325091"/>
              <a:gd name="connsiteX56" fmla="*/ 196482 w 5629983"/>
              <a:gd name="connsiteY56" fmla="*/ 2644959 h 3325091"/>
              <a:gd name="connsiteX57" fmla="*/ 15114 w 5629983"/>
              <a:gd name="connsiteY57" fmla="*/ 2675187 h 3325091"/>
              <a:gd name="connsiteX58" fmla="*/ 22671 w 5629983"/>
              <a:gd name="connsiteY5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13494 w 5629983"/>
              <a:gd name="connsiteY6" fmla="*/ 105798 h 3325091"/>
              <a:gd name="connsiteX7" fmla="*/ 3347762 w 5629983"/>
              <a:gd name="connsiteY7" fmla="*/ 105798 h 3325091"/>
              <a:gd name="connsiteX8" fmla="*/ 3555718 w 5629983"/>
              <a:gd name="connsiteY8" fmla="*/ 177728 h 3325091"/>
              <a:gd name="connsiteX9" fmla="*/ 3790517 w 5629983"/>
              <a:gd name="connsiteY9" fmla="*/ 298660 h 3325091"/>
              <a:gd name="connsiteX10" fmla="*/ 4181987 w 5629983"/>
              <a:gd name="connsiteY10" fmla="*/ 411090 h 3325091"/>
              <a:gd name="connsiteX11" fmla="*/ 4206055 w 5629983"/>
              <a:gd name="connsiteY11" fmla="*/ 429923 h 3325091"/>
              <a:gd name="connsiteX12" fmla="*/ 4176023 w 5629983"/>
              <a:gd name="connsiteY12" fmla="*/ 464088 h 3325091"/>
              <a:gd name="connsiteX13" fmla="*/ 3996249 w 5629983"/>
              <a:gd name="connsiteY13" fmla="*/ 465859 h 3325091"/>
              <a:gd name="connsiteX14" fmla="*/ 3984343 w 5629983"/>
              <a:gd name="connsiteY14" fmla="*/ 496815 h 3325091"/>
              <a:gd name="connsiteX15" fmla="*/ 3786699 w 5629983"/>
              <a:gd name="connsiteY15" fmla="*/ 451571 h 3325091"/>
              <a:gd name="connsiteX16" fmla="*/ 3774793 w 5629983"/>
              <a:gd name="connsiteY16" fmla="*/ 413471 h 3325091"/>
              <a:gd name="connsiteX17" fmla="*/ 3577149 w 5629983"/>
              <a:gd name="connsiteY17" fmla="*/ 368228 h 3325091"/>
              <a:gd name="connsiteX18" fmla="*/ 3555718 w 5629983"/>
              <a:gd name="connsiteY18" fmla="*/ 396802 h 3325091"/>
              <a:gd name="connsiteX19" fmla="*/ 3389031 w 5629983"/>
              <a:gd name="connsiteY19" fmla="*/ 361084 h 3325091"/>
              <a:gd name="connsiteX20" fmla="*/ 3379505 w 5629983"/>
              <a:gd name="connsiteY20" fmla="*/ 318221 h 3325091"/>
              <a:gd name="connsiteX21" fmla="*/ 3190303 w 5629983"/>
              <a:gd name="connsiteY21" fmla="*/ 281263 h 3325091"/>
              <a:gd name="connsiteX22" fmla="*/ 2995790 w 5629983"/>
              <a:gd name="connsiteY22" fmla="*/ 919891 h 3325091"/>
              <a:gd name="connsiteX23" fmla="*/ 3470327 w 5629983"/>
              <a:gd name="connsiteY23" fmla="*/ 1067095 h 3325091"/>
              <a:gd name="connsiteX24" fmla="*/ 3672714 w 5629983"/>
              <a:gd name="connsiteY24" fmla="*/ 1496291 h 3325091"/>
              <a:gd name="connsiteX25" fmla="*/ 3839381 w 5629983"/>
              <a:gd name="connsiteY25" fmla="*/ 1477969 h 3325091"/>
              <a:gd name="connsiteX26" fmla="*/ 3708846 w 5629983"/>
              <a:gd name="connsiteY26" fmla="*/ 1003529 h 3325091"/>
              <a:gd name="connsiteX27" fmla="*/ 4002015 w 5629983"/>
              <a:gd name="connsiteY27" fmla="*/ 850008 h 3325091"/>
              <a:gd name="connsiteX28" fmla="*/ 4050565 w 5629983"/>
              <a:gd name="connsiteY28" fmla="*/ 899286 h 3325091"/>
              <a:gd name="connsiteX29" fmla="*/ 4097049 w 5629983"/>
              <a:gd name="connsiteY29" fmla="*/ 807874 h 3325091"/>
              <a:gd name="connsiteX30" fmla="*/ 5335259 w 5629983"/>
              <a:gd name="connsiteY30" fmla="*/ 476092 h 3325091"/>
              <a:gd name="connsiteX31" fmla="*/ 5546856 w 5629983"/>
              <a:gd name="connsiteY31" fmla="*/ 423193 h 3325091"/>
              <a:gd name="connsiteX32" fmla="*/ 5546856 w 5629983"/>
              <a:gd name="connsiteY32" fmla="*/ 476092 h 3325091"/>
              <a:gd name="connsiteX33" fmla="*/ 5335259 w 5629983"/>
              <a:gd name="connsiteY33" fmla="*/ 929514 h 3325091"/>
              <a:gd name="connsiteX34" fmla="*/ 5048092 w 5629983"/>
              <a:gd name="connsiteY34" fmla="*/ 1851471 h 3325091"/>
              <a:gd name="connsiteX35" fmla="*/ 4995193 w 5629983"/>
              <a:gd name="connsiteY35" fmla="*/ 2395577 h 3325091"/>
              <a:gd name="connsiteX36" fmla="*/ 4972522 w 5629983"/>
              <a:gd name="connsiteY36" fmla="*/ 3317534 h 3325091"/>
              <a:gd name="connsiteX37" fmla="*/ 5629983 w 5629983"/>
              <a:gd name="connsiteY37" fmla="*/ 3325091 h 3325091"/>
              <a:gd name="connsiteX38" fmla="*/ 5622426 w 5629983"/>
              <a:gd name="connsiteY38" fmla="*/ 0 h 3325091"/>
              <a:gd name="connsiteX39" fmla="*/ 1458506 w 5629983"/>
              <a:gd name="connsiteY39" fmla="*/ 0 h 3325091"/>
              <a:gd name="connsiteX40" fmla="*/ 1239352 w 5629983"/>
              <a:gd name="connsiteY40" fmla="*/ 136026 h 3325091"/>
              <a:gd name="connsiteX41" fmla="*/ 967299 w 5629983"/>
              <a:gd name="connsiteY41" fmla="*/ 642347 h 3325091"/>
              <a:gd name="connsiteX42" fmla="*/ 967299 w 5629983"/>
              <a:gd name="connsiteY42" fmla="*/ 1216681 h 3325091"/>
              <a:gd name="connsiteX43" fmla="*/ 642347 w 5629983"/>
              <a:gd name="connsiteY43" fmla="*/ 1209124 h 3325091"/>
              <a:gd name="connsiteX44" fmla="*/ 438307 w 5629983"/>
              <a:gd name="connsiteY44" fmla="*/ 1632317 h 3325091"/>
              <a:gd name="connsiteX45" fmla="*/ 241825 w 5629983"/>
              <a:gd name="connsiteY45" fmla="*/ 1813686 h 3325091"/>
              <a:gd name="connsiteX46" fmla="*/ 7557 w 5629983"/>
              <a:gd name="connsiteY46" fmla="*/ 1859028 h 3325091"/>
              <a:gd name="connsiteX47" fmla="*/ 0 w 5629983"/>
              <a:gd name="connsiteY47" fmla="*/ 3173950 h 3325091"/>
              <a:gd name="connsiteX48" fmla="*/ 90684 w 5629983"/>
              <a:gd name="connsiteY48" fmla="*/ 3083266 h 3325091"/>
              <a:gd name="connsiteX49" fmla="*/ 642347 w 5629983"/>
              <a:gd name="connsiteY49" fmla="*/ 2841441 h 3325091"/>
              <a:gd name="connsiteX50" fmla="*/ 763259 w 5629983"/>
              <a:gd name="connsiteY50" fmla="*/ 2894340 h 3325091"/>
              <a:gd name="connsiteX51" fmla="*/ 695246 w 5629983"/>
              <a:gd name="connsiteY51" fmla="*/ 2803656 h 3325091"/>
              <a:gd name="connsiteX52" fmla="*/ 634790 w 5629983"/>
              <a:gd name="connsiteY52" fmla="*/ 2350235 h 3325091"/>
              <a:gd name="connsiteX53" fmla="*/ 340066 w 5629983"/>
              <a:gd name="connsiteY53" fmla="*/ 2486261 h 3325091"/>
              <a:gd name="connsiteX54" fmla="*/ 317395 w 5629983"/>
              <a:gd name="connsiteY54" fmla="*/ 2584502 h 3325091"/>
              <a:gd name="connsiteX55" fmla="*/ 249382 w 5629983"/>
              <a:gd name="connsiteY55" fmla="*/ 2607173 h 3325091"/>
              <a:gd name="connsiteX56" fmla="*/ 196482 w 5629983"/>
              <a:gd name="connsiteY56" fmla="*/ 2644959 h 3325091"/>
              <a:gd name="connsiteX57" fmla="*/ 15114 w 5629983"/>
              <a:gd name="connsiteY57" fmla="*/ 2675187 h 3325091"/>
              <a:gd name="connsiteX58" fmla="*/ 22671 w 5629983"/>
              <a:gd name="connsiteY5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3142069 w 5629983"/>
              <a:gd name="connsiteY6" fmla="*/ 134373 h 3325091"/>
              <a:gd name="connsiteX7" fmla="*/ 3347762 w 5629983"/>
              <a:gd name="connsiteY7" fmla="*/ 105798 h 3325091"/>
              <a:gd name="connsiteX8" fmla="*/ 3555718 w 5629983"/>
              <a:gd name="connsiteY8" fmla="*/ 177728 h 3325091"/>
              <a:gd name="connsiteX9" fmla="*/ 3790517 w 5629983"/>
              <a:gd name="connsiteY9" fmla="*/ 298660 h 3325091"/>
              <a:gd name="connsiteX10" fmla="*/ 4181987 w 5629983"/>
              <a:gd name="connsiteY10" fmla="*/ 411090 h 3325091"/>
              <a:gd name="connsiteX11" fmla="*/ 4206055 w 5629983"/>
              <a:gd name="connsiteY11" fmla="*/ 429923 h 3325091"/>
              <a:gd name="connsiteX12" fmla="*/ 4176023 w 5629983"/>
              <a:gd name="connsiteY12" fmla="*/ 464088 h 3325091"/>
              <a:gd name="connsiteX13" fmla="*/ 3996249 w 5629983"/>
              <a:gd name="connsiteY13" fmla="*/ 465859 h 3325091"/>
              <a:gd name="connsiteX14" fmla="*/ 3984343 w 5629983"/>
              <a:gd name="connsiteY14" fmla="*/ 496815 h 3325091"/>
              <a:gd name="connsiteX15" fmla="*/ 3786699 w 5629983"/>
              <a:gd name="connsiteY15" fmla="*/ 451571 h 3325091"/>
              <a:gd name="connsiteX16" fmla="*/ 3774793 w 5629983"/>
              <a:gd name="connsiteY16" fmla="*/ 413471 h 3325091"/>
              <a:gd name="connsiteX17" fmla="*/ 3577149 w 5629983"/>
              <a:gd name="connsiteY17" fmla="*/ 368228 h 3325091"/>
              <a:gd name="connsiteX18" fmla="*/ 3555718 w 5629983"/>
              <a:gd name="connsiteY18" fmla="*/ 396802 h 3325091"/>
              <a:gd name="connsiteX19" fmla="*/ 3389031 w 5629983"/>
              <a:gd name="connsiteY19" fmla="*/ 361084 h 3325091"/>
              <a:gd name="connsiteX20" fmla="*/ 3379505 w 5629983"/>
              <a:gd name="connsiteY20" fmla="*/ 318221 h 3325091"/>
              <a:gd name="connsiteX21" fmla="*/ 3190303 w 5629983"/>
              <a:gd name="connsiteY21" fmla="*/ 281263 h 3325091"/>
              <a:gd name="connsiteX22" fmla="*/ 2995790 w 5629983"/>
              <a:gd name="connsiteY22" fmla="*/ 919891 h 3325091"/>
              <a:gd name="connsiteX23" fmla="*/ 3470327 w 5629983"/>
              <a:gd name="connsiteY23" fmla="*/ 1067095 h 3325091"/>
              <a:gd name="connsiteX24" fmla="*/ 3672714 w 5629983"/>
              <a:gd name="connsiteY24" fmla="*/ 1496291 h 3325091"/>
              <a:gd name="connsiteX25" fmla="*/ 3839381 w 5629983"/>
              <a:gd name="connsiteY25" fmla="*/ 1477969 h 3325091"/>
              <a:gd name="connsiteX26" fmla="*/ 3708846 w 5629983"/>
              <a:gd name="connsiteY26" fmla="*/ 1003529 h 3325091"/>
              <a:gd name="connsiteX27" fmla="*/ 4002015 w 5629983"/>
              <a:gd name="connsiteY27" fmla="*/ 850008 h 3325091"/>
              <a:gd name="connsiteX28" fmla="*/ 4050565 w 5629983"/>
              <a:gd name="connsiteY28" fmla="*/ 899286 h 3325091"/>
              <a:gd name="connsiteX29" fmla="*/ 4097049 w 5629983"/>
              <a:gd name="connsiteY29" fmla="*/ 807874 h 3325091"/>
              <a:gd name="connsiteX30" fmla="*/ 5335259 w 5629983"/>
              <a:gd name="connsiteY30" fmla="*/ 476092 h 3325091"/>
              <a:gd name="connsiteX31" fmla="*/ 5546856 w 5629983"/>
              <a:gd name="connsiteY31" fmla="*/ 423193 h 3325091"/>
              <a:gd name="connsiteX32" fmla="*/ 5546856 w 5629983"/>
              <a:gd name="connsiteY32" fmla="*/ 476092 h 3325091"/>
              <a:gd name="connsiteX33" fmla="*/ 5335259 w 5629983"/>
              <a:gd name="connsiteY33" fmla="*/ 929514 h 3325091"/>
              <a:gd name="connsiteX34" fmla="*/ 5048092 w 5629983"/>
              <a:gd name="connsiteY34" fmla="*/ 1851471 h 3325091"/>
              <a:gd name="connsiteX35" fmla="*/ 4995193 w 5629983"/>
              <a:gd name="connsiteY35" fmla="*/ 2395577 h 3325091"/>
              <a:gd name="connsiteX36" fmla="*/ 4972522 w 5629983"/>
              <a:gd name="connsiteY36" fmla="*/ 3317534 h 3325091"/>
              <a:gd name="connsiteX37" fmla="*/ 5629983 w 5629983"/>
              <a:gd name="connsiteY37" fmla="*/ 3325091 h 3325091"/>
              <a:gd name="connsiteX38" fmla="*/ 5622426 w 5629983"/>
              <a:gd name="connsiteY38" fmla="*/ 0 h 3325091"/>
              <a:gd name="connsiteX39" fmla="*/ 1458506 w 5629983"/>
              <a:gd name="connsiteY39" fmla="*/ 0 h 3325091"/>
              <a:gd name="connsiteX40" fmla="*/ 1239352 w 5629983"/>
              <a:gd name="connsiteY40" fmla="*/ 136026 h 3325091"/>
              <a:gd name="connsiteX41" fmla="*/ 967299 w 5629983"/>
              <a:gd name="connsiteY41" fmla="*/ 642347 h 3325091"/>
              <a:gd name="connsiteX42" fmla="*/ 967299 w 5629983"/>
              <a:gd name="connsiteY42" fmla="*/ 1216681 h 3325091"/>
              <a:gd name="connsiteX43" fmla="*/ 642347 w 5629983"/>
              <a:gd name="connsiteY43" fmla="*/ 1209124 h 3325091"/>
              <a:gd name="connsiteX44" fmla="*/ 438307 w 5629983"/>
              <a:gd name="connsiteY44" fmla="*/ 1632317 h 3325091"/>
              <a:gd name="connsiteX45" fmla="*/ 241825 w 5629983"/>
              <a:gd name="connsiteY45" fmla="*/ 1813686 h 3325091"/>
              <a:gd name="connsiteX46" fmla="*/ 7557 w 5629983"/>
              <a:gd name="connsiteY46" fmla="*/ 1859028 h 3325091"/>
              <a:gd name="connsiteX47" fmla="*/ 0 w 5629983"/>
              <a:gd name="connsiteY47" fmla="*/ 3173950 h 3325091"/>
              <a:gd name="connsiteX48" fmla="*/ 90684 w 5629983"/>
              <a:gd name="connsiteY48" fmla="*/ 3083266 h 3325091"/>
              <a:gd name="connsiteX49" fmla="*/ 642347 w 5629983"/>
              <a:gd name="connsiteY49" fmla="*/ 2841441 h 3325091"/>
              <a:gd name="connsiteX50" fmla="*/ 763259 w 5629983"/>
              <a:gd name="connsiteY50" fmla="*/ 2894340 h 3325091"/>
              <a:gd name="connsiteX51" fmla="*/ 695246 w 5629983"/>
              <a:gd name="connsiteY51" fmla="*/ 2803656 h 3325091"/>
              <a:gd name="connsiteX52" fmla="*/ 634790 w 5629983"/>
              <a:gd name="connsiteY52" fmla="*/ 2350235 h 3325091"/>
              <a:gd name="connsiteX53" fmla="*/ 340066 w 5629983"/>
              <a:gd name="connsiteY53" fmla="*/ 2486261 h 3325091"/>
              <a:gd name="connsiteX54" fmla="*/ 317395 w 5629983"/>
              <a:gd name="connsiteY54" fmla="*/ 2584502 h 3325091"/>
              <a:gd name="connsiteX55" fmla="*/ 249382 w 5629983"/>
              <a:gd name="connsiteY55" fmla="*/ 2607173 h 3325091"/>
              <a:gd name="connsiteX56" fmla="*/ 196482 w 5629983"/>
              <a:gd name="connsiteY56" fmla="*/ 2644959 h 3325091"/>
              <a:gd name="connsiteX57" fmla="*/ 15114 w 5629983"/>
              <a:gd name="connsiteY57" fmla="*/ 2675187 h 3325091"/>
              <a:gd name="connsiteX58" fmla="*/ 22671 w 5629983"/>
              <a:gd name="connsiteY5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810387 w 5629983"/>
              <a:gd name="connsiteY6" fmla="*/ 125340 h 3325091"/>
              <a:gd name="connsiteX7" fmla="*/ 3142069 w 5629983"/>
              <a:gd name="connsiteY7" fmla="*/ 134373 h 3325091"/>
              <a:gd name="connsiteX8" fmla="*/ 3347762 w 5629983"/>
              <a:gd name="connsiteY8" fmla="*/ 105798 h 3325091"/>
              <a:gd name="connsiteX9" fmla="*/ 3555718 w 5629983"/>
              <a:gd name="connsiteY9" fmla="*/ 177728 h 3325091"/>
              <a:gd name="connsiteX10" fmla="*/ 3790517 w 5629983"/>
              <a:gd name="connsiteY10" fmla="*/ 298660 h 3325091"/>
              <a:gd name="connsiteX11" fmla="*/ 4181987 w 5629983"/>
              <a:gd name="connsiteY11" fmla="*/ 411090 h 3325091"/>
              <a:gd name="connsiteX12" fmla="*/ 4206055 w 5629983"/>
              <a:gd name="connsiteY12" fmla="*/ 429923 h 3325091"/>
              <a:gd name="connsiteX13" fmla="*/ 4176023 w 5629983"/>
              <a:gd name="connsiteY13" fmla="*/ 464088 h 3325091"/>
              <a:gd name="connsiteX14" fmla="*/ 3996249 w 5629983"/>
              <a:gd name="connsiteY14" fmla="*/ 465859 h 3325091"/>
              <a:gd name="connsiteX15" fmla="*/ 3984343 w 5629983"/>
              <a:gd name="connsiteY15" fmla="*/ 496815 h 3325091"/>
              <a:gd name="connsiteX16" fmla="*/ 3786699 w 5629983"/>
              <a:gd name="connsiteY16" fmla="*/ 451571 h 3325091"/>
              <a:gd name="connsiteX17" fmla="*/ 3774793 w 5629983"/>
              <a:gd name="connsiteY17" fmla="*/ 413471 h 3325091"/>
              <a:gd name="connsiteX18" fmla="*/ 3577149 w 5629983"/>
              <a:gd name="connsiteY18" fmla="*/ 368228 h 3325091"/>
              <a:gd name="connsiteX19" fmla="*/ 3555718 w 5629983"/>
              <a:gd name="connsiteY19" fmla="*/ 396802 h 3325091"/>
              <a:gd name="connsiteX20" fmla="*/ 3389031 w 5629983"/>
              <a:gd name="connsiteY20" fmla="*/ 361084 h 3325091"/>
              <a:gd name="connsiteX21" fmla="*/ 3379505 w 5629983"/>
              <a:gd name="connsiteY21" fmla="*/ 318221 h 3325091"/>
              <a:gd name="connsiteX22" fmla="*/ 3190303 w 5629983"/>
              <a:gd name="connsiteY22" fmla="*/ 281263 h 3325091"/>
              <a:gd name="connsiteX23" fmla="*/ 2995790 w 5629983"/>
              <a:gd name="connsiteY23" fmla="*/ 919891 h 3325091"/>
              <a:gd name="connsiteX24" fmla="*/ 3470327 w 5629983"/>
              <a:gd name="connsiteY24" fmla="*/ 1067095 h 3325091"/>
              <a:gd name="connsiteX25" fmla="*/ 3672714 w 5629983"/>
              <a:gd name="connsiteY25" fmla="*/ 1496291 h 3325091"/>
              <a:gd name="connsiteX26" fmla="*/ 3839381 w 5629983"/>
              <a:gd name="connsiteY26" fmla="*/ 1477969 h 3325091"/>
              <a:gd name="connsiteX27" fmla="*/ 3708846 w 5629983"/>
              <a:gd name="connsiteY27" fmla="*/ 1003529 h 3325091"/>
              <a:gd name="connsiteX28" fmla="*/ 4002015 w 5629983"/>
              <a:gd name="connsiteY28" fmla="*/ 850008 h 3325091"/>
              <a:gd name="connsiteX29" fmla="*/ 4050565 w 5629983"/>
              <a:gd name="connsiteY29" fmla="*/ 899286 h 3325091"/>
              <a:gd name="connsiteX30" fmla="*/ 4097049 w 5629983"/>
              <a:gd name="connsiteY30" fmla="*/ 807874 h 3325091"/>
              <a:gd name="connsiteX31" fmla="*/ 5335259 w 5629983"/>
              <a:gd name="connsiteY31" fmla="*/ 476092 h 3325091"/>
              <a:gd name="connsiteX32" fmla="*/ 5546856 w 5629983"/>
              <a:gd name="connsiteY32" fmla="*/ 423193 h 3325091"/>
              <a:gd name="connsiteX33" fmla="*/ 5546856 w 5629983"/>
              <a:gd name="connsiteY33" fmla="*/ 476092 h 3325091"/>
              <a:gd name="connsiteX34" fmla="*/ 5335259 w 5629983"/>
              <a:gd name="connsiteY34" fmla="*/ 929514 h 3325091"/>
              <a:gd name="connsiteX35" fmla="*/ 5048092 w 5629983"/>
              <a:gd name="connsiteY35" fmla="*/ 1851471 h 3325091"/>
              <a:gd name="connsiteX36" fmla="*/ 4995193 w 5629983"/>
              <a:gd name="connsiteY36" fmla="*/ 2395577 h 3325091"/>
              <a:gd name="connsiteX37" fmla="*/ 4972522 w 5629983"/>
              <a:gd name="connsiteY37" fmla="*/ 3317534 h 3325091"/>
              <a:gd name="connsiteX38" fmla="*/ 5629983 w 5629983"/>
              <a:gd name="connsiteY38" fmla="*/ 3325091 h 3325091"/>
              <a:gd name="connsiteX39" fmla="*/ 5622426 w 5629983"/>
              <a:gd name="connsiteY39" fmla="*/ 0 h 3325091"/>
              <a:gd name="connsiteX40" fmla="*/ 1458506 w 5629983"/>
              <a:gd name="connsiteY40" fmla="*/ 0 h 3325091"/>
              <a:gd name="connsiteX41" fmla="*/ 1239352 w 5629983"/>
              <a:gd name="connsiteY41" fmla="*/ 136026 h 3325091"/>
              <a:gd name="connsiteX42" fmla="*/ 967299 w 5629983"/>
              <a:gd name="connsiteY42" fmla="*/ 642347 h 3325091"/>
              <a:gd name="connsiteX43" fmla="*/ 967299 w 5629983"/>
              <a:gd name="connsiteY43" fmla="*/ 1216681 h 3325091"/>
              <a:gd name="connsiteX44" fmla="*/ 642347 w 5629983"/>
              <a:gd name="connsiteY44" fmla="*/ 1209124 h 3325091"/>
              <a:gd name="connsiteX45" fmla="*/ 438307 w 5629983"/>
              <a:gd name="connsiteY45" fmla="*/ 1632317 h 3325091"/>
              <a:gd name="connsiteX46" fmla="*/ 241825 w 5629983"/>
              <a:gd name="connsiteY46" fmla="*/ 1813686 h 3325091"/>
              <a:gd name="connsiteX47" fmla="*/ 7557 w 5629983"/>
              <a:gd name="connsiteY47" fmla="*/ 1859028 h 3325091"/>
              <a:gd name="connsiteX48" fmla="*/ 0 w 5629983"/>
              <a:gd name="connsiteY48" fmla="*/ 3173950 h 3325091"/>
              <a:gd name="connsiteX49" fmla="*/ 90684 w 5629983"/>
              <a:gd name="connsiteY49" fmla="*/ 3083266 h 3325091"/>
              <a:gd name="connsiteX50" fmla="*/ 642347 w 5629983"/>
              <a:gd name="connsiteY50" fmla="*/ 2841441 h 3325091"/>
              <a:gd name="connsiteX51" fmla="*/ 763259 w 5629983"/>
              <a:gd name="connsiteY51" fmla="*/ 2894340 h 3325091"/>
              <a:gd name="connsiteX52" fmla="*/ 695246 w 5629983"/>
              <a:gd name="connsiteY52" fmla="*/ 2803656 h 3325091"/>
              <a:gd name="connsiteX53" fmla="*/ 634790 w 5629983"/>
              <a:gd name="connsiteY53" fmla="*/ 2350235 h 3325091"/>
              <a:gd name="connsiteX54" fmla="*/ 340066 w 5629983"/>
              <a:gd name="connsiteY54" fmla="*/ 2486261 h 3325091"/>
              <a:gd name="connsiteX55" fmla="*/ 317395 w 5629983"/>
              <a:gd name="connsiteY55" fmla="*/ 2584502 h 3325091"/>
              <a:gd name="connsiteX56" fmla="*/ 249382 w 5629983"/>
              <a:gd name="connsiteY56" fmla="*/ 2607173 h 3325091"/>
              <a:gd name="connsiteX57" fmla="*/ 196482 w 5629983"/>
              <a:gd name="connsiteY57" fmla="*/ 2644959 h 3325091"/>
              <a:gd name="connsiteX58" fmla="*/ 15114 w 5629983"/>
              <a:gd name="connsiteY58" fmla="*/ 2675187 h 3325091"/>
              <a:gd name="connsiteX59" fmla="*/ 22671 w 5629983"/>
              <a:gd name="connsiteY5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998505 w 5629983"/>
              <a:gd name="connsiteY6" fmla="*/ 96765 h 3325091"/>
              <a:gd name="connsiteX7" fmla="*/ 3142069 w 5629983"/>
              <a:gd name="connsiteY7" fmla="*/ 134373 h 3325091"/>
              <a:gd name="connsiteX8" fmla="*/ 3347762 w 5629983"/>
              <a:gd name="connsiteY8" fmla="*/ 105798 h 3325091"/>
              <a:gd name="connsiteX9" fmla="*/ 3555718 w 5629983"/>
              <a:gd name="connsiteY9" fmla="*/ 177728 h 3325091"/>
              <a:gd name="connsiteX10" fmla="*/ 3790517 w 5629983"/>
              <a:gd name="connsiteY10" fmla="*/ 298660 h 3325091"/>
              <a:gd name="connsiteX11" fmla="*/ 4181987 w 5629983"/>
              <a:gd name="connsiteY11" fmla="*/ 411090 h 3325091"/>
              <a:gd name="connsiteX12" fmla="*/ 4206055 w 5629983"/>
              <a:gd name="connsiteY12" fmla="*/ 429923 h 3325091"/>
              <a:gd name="connsiteX13" fmla="*/ 4176023 w 5629983"/>
              <a:gd name="connsiteY13" fmla="*/ 464088 h 3325091"/>
              <a:gd name="connsiteX14" fmla="*/ 3996249 w 5629983"/>
              <a:gd name="connsiteY14" fmla="*/ 465859 h 3325091"/>
              <a:gd name="connsiteX15" fmla="*/ 3984343 w 5629983"/>
              <a:gd name="connsiteY15" fmla="*/ 496815 h 3325091"/>
              <a:gd name="connsiteX16" fmla="*/ 3786699 w 5629983"/>
              <a:gd name="connsiteY16" fmla="*/ 451571 h 3325091"/>
              <a:gd name="connsiteX17" fmla="*/ 3774793 w 5629983"/>
              <a:gd name="connsiteY17" fmla="*/ 413471 h 3325091"/>
              <a:gd name="connsiteX18" fmla="*/ 3577149 w 5629983"/>
              <a:gd name="connsiteY18" fmla="*/ 368228 h 3325091"/>
              <a:gd name="connsiteX19" fmla="*/ 3555718 w 5629983"/>
              <a:gd name="connsiteY19" fmla="*/ 396802 h 3325091"/>
              <a:gd name="connsiteX20" fmla="*/ 3389031 w 5629983"/>
              <a:gd name="connsiteY20" fmla="*/ 361084 h 3325091"/>
              <a:gd name="connsiteX21" fmla="*/ 3379505 w 5629983"/>
              <a:gd name="connsiteY21" fmla="*/ 318221 h 3325091"/>
              <a:gd name="connsiteX22" fmla="*/ 3190303 w 5629983"/>
              <a:gd name="connsiteY22" fmla="*/ 281263 h 3325091"/>
              <a:gd name="connsiteX23" fmla="*/ 2995790 w 5629983"/>
              <a:gd name="connsiteY23" fmla="*/ 919891 h 3325091"/>
              <a:gd name="connsiteX24" fmla="*/ 3470327 w 5629983"/>
              <a:gd name="connsiteY24" fmla="*/ 1067095 h 3325091"/>
              <a:gd name="connsiteX25" fmla="*/ 3672714 w 5629983"/>
              <a:gd name="connsiteY25" fmla="*/ 1496291 h 3325091"/>
              <a:gd name="connsiteX26" fmla="*/ 3839381 w 5629983"/>
              <a:gd name="connsiteY26" fmla="*/ 1477969 h 3325091"/>
              <a:gd name="connsiteX27" fmla="*/ 3708846 w 5629983"/>
              <a:gd name="connsiteY27" fmla="*/ 1003529 h 3325091"/>
              <a:gd name="connsiteX28" fmla="*/ 4002015 w 5629983"/>
              <a:gd name="connsiteY28" fmla="*/ 850008 h 3325091"/>
              <a:gd name="connsiteX29" fmla="*/ 4050565 w 5629983"/>
              <a:gd name="connsiteY29" fmla="*/ 899286 h 3325091"/>
              <a:gd name="connsiteX30" fmla="*/ 4097049 w 5629983"/>
              <a:gd name="connsiteY30" fmla="*/ 807874 h 3325091"/>
              <a:gd name="connsiteX31" fmla="*/ 5335259 w 5629983"/>
              <a:gd name="connsiteY31" fmla="*/ 476092 h 3325091"/>
              <a:gd name="connsiteX32" fmla="*/ 5546856 w 5629983"/>
              <a:gd name="connsiteY32" fmla="*/ 423193 h 3325091"/>
              <a:gd name="connsiteX33" fmla="*/ 5546856 w 5629983"/>
              <a:gd name="connsiteY33" fmla="*/ 476092 h 3325091"/>
              <a:gd name="connsiteX34" fmla="*/ 5335259 w 5629983"/>
              <a:gd name="connsiteY34" fmla="*/ 929514 h 3325091"/>
              <a:gd name="connsiteX35" fmla="*/ 5048092 w 5629983"/>
              <a:gd name="connsiteY35" fmla="*/ 1851471 h 3325091"/>
              <a:gd name="connsiteX36" fmla="*/ 4995193 w 5629983"/>
              <a:gd name="connsiteY36" fmla="*/ 2395577 h 3325091"/>
              <a:gd name="connsiteX37" fmla="*/ 4972522 w 5629983"/>
              <a:gd name="connsiteY37" fmla="*/ 3317534 h 3325091"/>
              <a:gd name="connsiteX38" fmla="*/ 5629983 w 5629983"/>
              <a:gd name="connsiteY38" fmla="*/ 3325091 h 3325091"/>
              <a:gd name="connsiteX39" fmla="*/ 5622426 w 5629983"/>
              <a:gd name="connsiteY39" fmla="*/ 0 h 3325091"/>
              <a:gd name="connsiteX40" fmla="*/ 1458506 w 5629983"/>
              <a:gd name="connsiteY40" fmla="*/ 0 h 3325091"/>
              <a:gd name="connsiteX41" fmla="*/ 1239352 w 5629983"/>
              <a:gd name="connsiteY41" fmla="*/ 136026 h 3325091"/>
              <a:gd name="connsiteX42" fmla="*/ 967299 w 5629983"/>
              <a:gd name="connsiteY42" fmla="*/ 642347 h 3325091"/>
              <a:gd name="connsiteX43" fmla="*/ 967299 w 5629983"/>
              <a:gd name="connsiteY43" fmla="*/ 1216681 h 3325091"/>
              <a:gd name="connsiteX44" fmla="*/ 642347 w 5629983"/>
              <a:gd name="connsiteY44" fmla="*/ 1209124 h 3325091"/>
              <a:gd name="connsiteX45" fmla="*/ 438307 w 5629983"/>
              <a:gd name="connsiteY45" fmla="*/ 1632317 h 3325091"/>
              <a:gd name="connsiteX46" fmla="*/ 241825 w 5629983"/>
              <a:gd name="connsiteY46" fmla="*/ 1813686 h 3325091"/>
              <a:gd name="connsiteX47" fmla="*/ 7557 w 5629983"/>
              <a:gd name="connsiteY47" fmla="*/ 1859028 h 3325091"/>
              <a:gd name="connsiteX48" fmla="*/ 0 w 5629983"/>
              <a:gd name="connsiteY48" fmla="*/ 3173950 h 3325091"/>
              <a:gd name="connsiteX49" fmla="*/ 90684 w 5629983"/>
              <a:gd name="connsiteY49" fmla="*/ 3083266 h 3325091"/>
              <a:gd name="connsiteX50" fmla="*/ 642347 w 5629983"/>
              <a:gd name="connsiteY50" fmla="*/ 2841441 h 3325091"/>
              <a:gd name="connsiteX51" fmla="*/ 763259 w 5629983"/>
              <a:gd name="connsiteY51" fmla="*/ 2894340 h 3325091"/>
              <a:gd name="connsiteX52" fmla="*/ 695246 w 5629983"/>
              <a:gd name="connsiteY52" fmla="*/ 2803656 h 3325091"/>
              <a:gd name="connsiteX53" fmla="*/ 634790 w 5629983"/>
              <a:gd name="connsiteY53" fmla="*/ 2350235 h 3325091"/>
              <a:gd name="connsiteX54" fmla="*/ 340066 w 5629983"/>
              <a:gd name="connsiteY54" fmla="*/ 2486261 h 3325091"/>
              <a:gd name="connsiteX55" fmla="*/ 317395 w 5629983"/>
              <a:gd name="connsiteY55" fmla="*/ 2584502 h 3325091"/>
              <a:gd name="connsiteX56" fmla="*/ 249382 w 5629983"/>
              <a:gd name="connsiteY56" fmla="*/ 2607173 h 3325091"/>
              <a:gd name="connsiteX57" fmla="*/ 196482 w 5629983"/>
              <a:gd name="connsiteY57" fmla="*/ 2644959 h 3325091"/>
              <a:gd name="connsiteX58" fmla="*/ 15114 w 5629983"/>
              <a:gd name="connsiteY58" fmla="*/ 2675187 h 3325091"/>
              <a:gd name="connsiteX59" fmla="*/ 22671 w 5629983"/>
              <a:gd name="connsiteY5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998505 w 5629983"/>
              <a:gd name="connsiteY6" fmla="*/ 96765 h 3325091"/>
              <a:gd name="connsiteX7" fmla="*/ 3142069 w 5629983"/>
              <a:gd name="connsiteY7" fmla="*/ 134373 h 3325091"/>
              <a:gd name="connsiteX8" fmla="*/ 3326331 w 5629983"/>
              <a:gd name="connsiteY8" fmla="*/ 105798 h 3325091"/>
              <a:gd name="connsiteX9" fmla="*/ 3555718 w 5629983"/>
              <a:gd name="connsiteY9" fmla="*/ 177728 h 3325091"/>
              <a:gd name="connsiteX10" fmla="*/ 3790517 w 5629983"/>
              <a:gd name="connsiteY10" fmla="*/ 298660 h 3325091"/>
              <a:gd name="connsiteX11" fmla="*/ 4181987 w 5629983"/>
              <a:gd name="connsiteY11" fmla="*/ 411090 h 3325091"/>
              <a:gd name="connsiteX12" fmla="*/ 4206055 w 5629983"/>
              <a:gd name="connsiteY12" fmla="*/ 429923 h 3325091"/>
              <a:gd name="connsiteX13" fmla="*/ 4176023 w 5629983"/>
              <a:gd name="connsiteY13" fmla="*/ 464088 h 3325091"/>
              <a:gd name="connsiteX14" fmla="*/ 3996249 w 5629983"/>
              <a:gd name="connsiteY14" fmla="*/ 465859 h 3325091"/>
              <a:gd name="connsiteX15" fmla="*/ 3984343 w 5629983"/>
              <a:gd name="connsiteY15" fmla="*/ 496815 h 3325091"/>
              <a:gd name="connsiteX16" fmla="*/ 3786699 w 5629983"/>
              <a:gd name="connsiteY16" fmla="*/ 451571 h 3325091"/>
              <a:gd name="connsiteX17" fmla="*/ 3774793 w 5629983"/>
              <a:gd name="connsiteY17" fmla="*/ 413471 h 3325091"/>
              <a:gd name="connsiteX18" fmla="*/ 3577149 w 5629983"/>
              <a:gd name="connsiteY18" fmla="*/ 368228 h 3325091"/>
              <a:gd name="connsiteX19" fmla="*/ 3555718 w 5629983"/>
              <a:gd name="connsiteY19" fmla="*/ 396802 h 3325091"/>
              <a:gd name="connsiteX20" fmla="*/ 3389031 w 5629983"/>
              <a:gd name="connsiteY20" fmla="*/ 361084 h 3325091"/>
              <a:gd name="connsiteX21" fmla="*/ 3379505 w 5629983"/>
              <a:gd name="connsiteY21" fmla="*/ 318221 h 3325091"/>
              <a:gd name="connsiteX22" fmla="*/ 3190303 w 5629983"/>
              <a:gd name="connsiteY22" fmla="*/ 281263 h 3325091"/>
              <a:gd name="connsiteX23" fmla="*/ 2995790 w 5629983"/>
              <a:gd name="connsiteY23" fmla="*/ 919891 h 3325091"/>
              <a:gd name="connsiteX24" fmla="*/ 3470327 w 5629983"/>
              <a:gd name="connsiteY24" fmla="*/ 1067095 h 3325091"/>
              <a:gd name="connsiteX25" fmla="*/ 3672714 w 5629983"/>
              <a:gd name="connsiteY25" fmla="*/ 1496291 h 3325091"/>
              <a:gd name="connsiteX26" fmla="*/ 3839381 w 5629983"/>
              <a:gd name="connsiteY26" fmla="*/ 1477969 h 3325091"/>
              <a:gd name="connsiteX27" fmla="*/ 3708846 w 5629983"/>
              <a:gd name="connsiteY27" fmla="*/ 1003529 h 3325091"/>
              <a:gd name="connsiteX28" fmla="*/ 4002015 w 5629983"/>
              <a:gd name="connsiteY28" fmla="*/ 850008 h 3325091"/>
              <a:gd name="connsiteX29" fmla="*/ 4050565 w 5629983"/>
              <a:gd name="connsiteY29" fmla="*/ 899286 h 3325091"/>
              <a:gd name="connsiteX30" fmla="*/ 4097049 w 5629983"/>
              <a:gd name="connsiteY30" fmla="*/ 807874 h 3325091"/>
              <a:gd name="connsiteX31" fmla="*/ 5335259 w 5629983"/>
              <a:gd name="connsiteY31" fmla="*/ 476092 h 3325091"/>
              <a:gd name="connsiteX32" fmla="*/ 5546856 w 5629983"/>
              <a:gd name="connsiteY32" fmla="*/ 423193 h 3325091"/>
              <a:gd name="connsiteX33" fmla="*/ 5546856 w 5629983"/>
              <a:gd name="connsiteY33" fmla="*/ 476092 h 3325091"/>
              <a:gd name="connsiteX34" fmla="*/ 5335259 w 5629983"/>
              <a:gd name="connsiteY34" fmla="*/ 929514 h 3325091"/>
              <a:gd name="connsiteX35" fmla="*/ 5048092 w 5629983"/>
              <a:gd name="connsiteY35" fmla="*/ 1851471 h 3325091"/>
              <a:gd name="connsiteX36" fmla="*/ 4995193 w 5629983"/>
              <a:gd name="connsiteY36" fmla="*/ 2395577 h 3325091"/>
              <a:gd name="connsiteX37" fmla="*/ 4972522 w 5629983"/>
              <a:gd name="connsiteY37" fmla="*/ 3317534 h 3325091"/>
              <a:gd name="connsiteX38" fmla="*/ 5629983 w 5629983"/>
              <a:gd name="connsiteY38" fmla="*/ 3325091 h 3325091"/>
              <a:gd name="connsiteX39" fmla="*/ 5622426 w 5629983"/>
              <a:gd name="connsiteY39" fmla="*/ 0 h 3325091"/>
              <a:gd name="connsiteX40" fmla="*/ 1458506 w 5629983"/>
              <a:gd name="connsiteY40" fmla="*/ 0 h 3325091"/>
              <a:gd name="connsiteX41" fmla="*/ 1239352 w 5629983"/>
              <a:gd name="connsiteY41" fmla="*/ 136026 h 3325091"/>
              <a:gd name="connsiteX42" fmla="*/ 967299 w 5629983"/>
              <a:gd name="connsiteY42" fmla="*/ 642347 h 3325091"/>
              <a:gd name="connsiteX43" fmla="*/ 967299 w 5629983"/>
              <a:gd name="connsiteY43" fmla="*/ 1216681 h 3325091"/>
              <a:gd name="connsiteX44" fmla="*/ 642347 w 5629983"/>
              <a:gd name="connsiteY44" fmla="*/ 1209124 h 3325091"/>
              <a:gd name="connsiteX45" fmla="*/ 438307 w 5629983"/>
              <a:gd name="connsiteY45" fmla="*/ 1632317 h 3325091"/>
              <a:gd name="connsiteX46" fmla="*/ 241825 w 5629983"/>
              <a:gd name="connsiteY46" fmla="*/ 1813686 h 3325091"/>
              <a:gd name="connsiteX47" fmla="*/ 7557 w 5629983"/>
              <a:gd name="connsiteY47" fmla="*/ 1859028 h 3325091"/>
              <a:gd name="connsiteX48" fmla="*/ 0 w 5629983"/>
              <a:gd name="connsiteY48" fmla="*/ 3173950 h 3325091"/>
              <a:gd name="connsiteX49" fmla="*/ 90684 w 5629983"/>
              <a:gd name="connsiteY49" fmla="*/ 3083266 h 3325091"/>
              <a:gd name="connsiteX50" fmla="*/ 642347 w 5629983"/>
              <a:gd name="connsiteY50" fmla="*/ 2841441 h 3325091"/>
              <a:gd name="connsiteX51" fmla="*/ 763259 w 5629983"/>
              <a:gd name="connsiteY51" fmla="*/ 2894340 h 3325091"/>
              <a:gd name="connsiteX52" fmla="*/ 695246 w 5629983"/>
              <a:gd name="connsiteY52" fmla="*/ 2803656 h 3325091"/>
              <a:gd name="connsiteX53" fmla="*/ 634790 w 5629983"/>
              <a:gd name="connsiteY53" fmla="*/ 2350235 h 3325091"/>
              <a:gd name="connsiteX54" fmla="*/ 340066 w 5629983"/>
              <a:gd name="connsiteY54" fmla="*/ 2486261 h 3325091"/>
              <a:gd name="connsiteX55" fmla="*/ 317395 w 5629983"/>
              <a:gd name="connsiteY55" fmla="*/ 2584502 h 3325091"/>
              <a:gd name="connsiteX56" fmla="*/ 249382 w 5629983"/>
              <a:gd name="connsiteY56" fmla="*/ 2607173 h 3325091"/>
              <a:gd name="connsiteX57" fmla="*/ 196482 w 5629983"/>
              <a:gd name="connsiteY57" fmla="*/ 2644959 h 3325091"/>
              <a:gd name="connsiteX58" fmla="*/ 15114 w 5629983"/>
              <a:gd name="connsiteY58" fmla="*/ 2675187 h 3325091"/>
              <a:gd name="connsiteX59" fmla="*/ 22671 w 5629983"/>
              <a:gd name="connsiteY5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812768 w 5629983"/>
              <a:gd name="connsiteY6" fmla="*/ 106290 h 3325091"/>
              <a:gd name="connsiteX7" fmla="*/ 2998505 w 5629983"/>
              <a:gd name="connsiteY7" fmla="*/ 96765 h 3325091"/>
              <a:gd name="connsiteX8" fmla="*/ 3142069 w 5629983"/>
              <a:gd name="connsiteY8" fmla="*/ 134373 h 3325091"/>
              <a:gd name="connsiteX9" fmla="*/ 3326331 w 5629983"/>
              <a:gd name="connsiteY9" fmla="*/ 105798 h 3325091"/>
              <a:gd name="connsiteX10" fmla="*/ 3555718 w 5629983"/>
              <a:gd name="connsiteY10" fmla="*/ 177728 h 3325091"/>
              <a:gd name="connsiteX11" fmla="*/ 3790517 w 5629983"/>
              <a:gd name="connsiteY11" fmla="*/ 298660 h 3325091"/>
              <a:gd name="connsiteX12" fmla="*/ 4181987 w 5629983"/>
              <a:gd name="connsiteY12" fmla="*/ 411090 h 3325091"/>
              <a:gd name="connsiteX13" fmla="*/ 4206055 w 5629983"/>
              <a:gd name="connsiteY13" fmla="*/ 429923 h 3325091"/>
              <a:gd name="connsiteX14" fmla="*/ 4176023 w 5629983"/>
              <a:gd name="connsiteY14" fmla="*/ 464088 h 3325091"/>
              <a:gd name="connsiteX15" fmla="*/ 3996249 w 5629983"/>
              <a:gd name="connsiteY15" fmla="*/ 465859 h 3325091"/>
              <a:gd name="connsiteX16" fmla="*/ 3984343 w 5629983"/>
              <a:gd name="connsiteY16" fmla="*/ 496815 h 3325091"/>
              <a:gd name="connsiteX17" fmla="*/ 3786699 w 5629983"/>
              <a:gd name="connsiteY17" fmla="*/ 451571 h 3325091"/>
              <a:gd name="connsiteX18" fmla="*/ 3774793 w 5629983"/>
              <a:gd name="connsiteY18" fmla="*/ 413471 h 3325091"/>
              <a:gd name="connsiteX19" fmla="*/ 3577149 w 5629983"/>
              <a:gd name="connsiteY19" fmla="*/ 368228 h 3325091"/>
              <a:gd name="connsiteX20" fmla="*/ 3555718 w 5629983"/>
              <a:gd name="connsiteY20" fmla="*/ 396802 h 3325091"/>
              <a:gd name="connsiteX21" fmla="*/ 3389031 w 5629983"/>
              <a:gd name="connsiteY21" fmla="*/ 361084 h 3325091"/>
              <a:gd name="connsiteX22" fmla="*/ 3379505 w 5629983"/>
              <a:gd name="connsiteY22" fmla="*/ 318221 h 3325091"/>
              <a:gd name="connsiteX23" fmla="*/ 3190303 w 5629983"/>
              <a:gd name="connsiteY23" fmla="*/ 281263 h 3325091"/>
              <a:gd name="connsiteX24" fmla="*/ 2995790 w 5629983"/>
              <a:gd name="connsiteY24" fmla="*/ 919891 h 3325091"/>
              <a:gd name="connsiteX25" fmla="*/ 3470327 w 5629983"/>
              <a:gd name="connsiteY25" fmla="*/ 1067095 h 3325091"/>
              <a:gd name="connsiteX26" fmla="*/ 3672714 w 5629983"/>
              <a:gd name="connsiteY26" fmla="*/ 1496291 h 3325091"/>
              <a:gd name="connsiteX27" fmla="*/ 3839381 w 5629983"/>
              <a:gd name="connsiteY27" fmla="*/ 1477969 h 3325091"/>
              <a:gd name="connsiteX28" fmla="*/ 3708846 w 5629983"/>
              <a:gd name="connsiteY28" fmla="*/ 1003529 h 3325091"/>
              <a:gd name="connsiteX29" fmla="*/ 4002015 w 5629983"/>
              <a:gd name="connsiteY29" fmla="*/ 850008 h 3325091"/>
              <a:gd name="connsiteX30" fmla="*/ 4050565 w 5629983"/>
              <a:gd name="connsiteY30" fmla="*/ 899286 h 3325091"/>
              <a:gd name="connsiteX31" fmla="*/ 4097049 w 5629983"/>
              <a:gd name="connsiteY31" fmla="*/ 807874 h 3325091"/>
              <a:gd name="connsiteX32" fmla="*/ 5335259 w 5629983"/>
              <a:gd name="connsiteY32" fmla="*/ 476092 h 3325091"/>
              <a:gd name="connsiteX33" fmla="*/ 5546856 w 5629983"/>
              <a:gd name="connsiteY33" fmla="*/ 423193 h 3325091"/>
              <a:gd name="connsiteX34" fmla="*/ 5546856 w 5629983"/>
              <a:gd name="connsiteY34" fmla="*/ 476092 h 3325091"/>
              <a:gd name="connsiteX35" fmla="*/ 5335259 w 5629983"/>
              <a:gd name="connsiteY35" fmla="*/ 929514 h 3325091"/>
              <a:gd name="connsiteX36" fmla="*/ 5048092 w 5629983"/>
              <a:gd name="connsiteY36" fmla="*/ 1851471 h 3325091"/>
              <a:gd name="connsiteX37" fmla="*/ 4995193 w 5629983"/>
              <a:gd name="connsiteY37" fmla="*/ 2395577 h 3325091"/>
              <a:gd name="connsiteX38" fmla="*/ 4972522 w 5629983"/>
              <a:gd name="connsiteY38" fmla="*/ 3317534 h 3325091"/>
              <a:gd name="connsiteX39" fmla="*/ 5629983 w 5629983"/>
              <a:gd name="connsiteY39" fmla="*/ 3325091 h 3325091"/>
              <a:gd name="connsiteX40" fmla="*/ 5622426 w 5629983"/>
              <a:gd name="connsiteY40" fmla="*/ 0 h 3325091"/>
              <a:gd name="connsiteX41" fmla="*/ 1458506 w 5629983"/>
              <a:gd name="connsiteY41" fmla="*/ 0 h 3325091"/>
              <a:gd name="connsiteX42" fmla="*/ 1239352 w 5629983"/>
              <a:gd name="connsiteY42" fmla="*/ 136026 h 3325091"/>
              <a:gd name="connsiteX43" fmla="*/ 967299 w 5629983"/>
              <a:gd name="connsiteY43" fmla="*/ 642347 h 3325091"/>
              <a:gd name="connsiteX44" fmla="*/ 967299 w 5629983"/>
              <a:gd name="connsiteY44" fmla="*/ 1216681 h 3325091"/>
              <a:gd name="connsiteX45" fmla="*/ 642347 w 5629983"/>
              <a:gd name="connsiteY45" fmla="*/ 1209124 h 3325091"/>
              <a:gd name="connsiteX46" fmla="*/ 438307 w 5629983"/>
              <a:gd name="connsiteY46" fmla="*/ 1632317 h 3325091"/>
              <a:gd name="connsiteX47" fmla="*/ 241825 w 5629983"/>
              <a:gd name="connsiteY47" fmla="*/ 1813686 h 3325091"/>
              <a:gd name="connsiteX48" fmla="*/ 7557 w 5629983"/>
              <a:gd name="connsiteY48" fmla="*/ 1859028 h 3325091"/>
              <a:gd name="connsiteX49" fmla="*/ 0 w 5629983"/>
              <a:gd name="connsiteY49" fmla="*/ 3173950 h 3325091"/>
              <a:gd name="connsiteX50" fmla="*/ 90684 w 5629983"/>
              <a:gd name="connsiteY50" fmla="*/ 3083266 h 3325091"/>
              <a:gd name="connsiteX51" fmla="*/ 642347 w 5629983"/>
              <a:gd name="connsiteY51" fmla="*/ 2841441 h 3325091"/>
              <a:gd name="connsiteX52" fmla="*/ 763259 w 5629983"/>
              <a:gd name="connsiteY52" fmla="*/ 2894340 h 3325091"/>
              <a:gd name="connsiteX53" fmla="*/ 695246 w 5629983"/>
              <a:gd name="connsiteY53" fmla="*/ 2803656 h 3325091"/>
              <a:gd name="connsiteX54" fmla="*/ 634790 w 5629983"/>
              <a:gd name="connsiteY54" fmla="*/ 2350235 h 3325091"/>
              <a:gd name="connsiteX55" fmla="*/ 340066 w 5629983"/>
              <a:gd name="connsiteY55" fmla="*/ 2486261 h 3325091"/>
              <a:gd name="connsiteX56" fmla="*/ 317395 w 5629983"/>
              <a:gd name="connsiteY56" fmla="*/ 2584502 h 3325091"/>
              <a:gd name="connsiteX57" fmla="*/ 249382 w 5629983"/>
              <a:gd name="connsiteY57" fmla="*/ 2607173 h 3325091"/>
              <a:gd name="connsiteX58" fmla="*/ 196482 w 5629983"/>
              <a:gd name="connsiteY58" fmla="*/ 2644959 h 3325091"/>
              <a:gd name="connsiteX59" fmla="*/ 15114 w 5629983"/>
              <a:gd name="connsiteY59" fmla="*/ 2675187 h 3325091"/>
              <a:gd name="connsiteX60" fmla="*/ 22671 w 5629983"/>
              <a:gd name="connsiteY6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793718 w 5629983"/>
              <a:gd name="connsiteY6" fmla="*/ 68190 h 3325091"/>
              <a:gd name="connsiteX7" fmla="*/ 2998505 w 5629983"/>
              <a:gd name="connsiteY7" fmla="*/ 96765 h 3325091"/>
              <a:gd name="connsiteX8" fmla="*/ 3142069 w 5629983"/>
              <a:gd name="connsiteY8" fmla="*/ 134373 h 3325091"/>
              <a:gd name="connsiteX9" fmla="*/ 3326331 w 5629983"/>
              <a:gd name="connsiteY9" fmla="*/ 105798 h 3325091"/>
              <a:gd name="connsiteX10" fmla="*/ 3555718 w 5629983"/>
              <a:gd name="connsiteY10" fmla="*/ 177728 h 3325091"/>
              <a:gd name="connsiteX11" fmla="*/ 3790517 w 5629983"/>
              <a:gd name="connsiteY11" fmla="*/ 298660 h 3325091"/>
              <a:gd name="connsiteX12" fmla="*/ 4181987 w 5629983"/>
              <a:gd name="connsiteY12" fmla="*/ 411090 h 3325091"/>
              <a:gd name="connsiteX13" fmla="*/ 4206055 w 5629983"/>
              <a:gd name="connsiteY13" fmla="*/ 429923 h 3325091"/>
              <a:gd name="connsiteX14" fmla="*/ 4176023 w 5629983"/>
              <a:gd name="connsiteY14" fmla="*/ 464088 h 3325091"/>
              <a:gd name="connsiteX15" fmla="*/ 3996249 w 5629983"/>
              <a:gd name="connsiteY15" fmla="*/ 465859 h 3325091"/>
              <a:gd name="connsiteX16" fmla="*/ 3984343 w 5629983"/>
              <a:gd name="connsiteY16" fmla="*/ 496815 h 3325091"/>
              <a:gd name="connsiteX17" fmla="*/ 3786699 w 5629983"/>
              <a:gd name="connsiteY17" fmla="*/ 451571 h 3325091"/>
              <a:gd name="connsiteX18" fmla="*/ 3774793 w 5629983"/>
              <a:gd name="connsiteY18" fmla="*/ 413471 h 3325091"/>
              <a:gd name="connsiteX19" fmla="*/ 3577149 w 5629983"/>
              <a:gd name="connsiteY19" fmla="*/ 368228 h 3325091"/>
              <a:gd name="connsiteX20" fmla="*/ 3555718 w 5629983"/>
              <a:gd name="connsiteY20" fmla="*/ 396802 h 3325091"/>
              <a:gd name="connsiteX21" fmla="*/ 3389031 w 5629983"/>
              <a:gd name="connsiteY21" fmla="*/ 361084 h 3325091"/>
              <a:gd name="connsiteX22" fmla="*/ 3379505 w 5629983"/>
              <a:gd name="connsiteY22" fmla="*/ 318221 h 3325091"/>
              <a:gd name="connsiteX23" fmla="*/ 3190303 w 5629983"/>
              <a:gd name="connsiteY23" fmla="*/ 281263 h 3325091"/>
              <a:gd name="connsiteX24" fmla="*/ 2995790 w 5629983"/>
              <a:gd name="connsiteY24" fmla="*/ 919891 h 3325091"/>
              <a:gd name="connsiteX25" fmla="*/ 3470327 w 5629983"/>
              <a:gd name="connsiteY25" fmla="*/ 1067095 h 3325091"/>
              <a:gd name="connsiteX26" fmla="*/ 3672714 w 5629983"/>
              <a:gd name="connsiteY26" fmla="*/ 1496291 h 3325091"/>
              <a:gd name="connsiteX27" fmla="*/ 3839381 w 5629983"/>
              <a:gd name="connsiteY27" fmla="*/ 1477969 h 3325091"/>
              <a:gd name="connsiteX28" fmla="*/ 3708846 w 5629983"/>
              <a:gd name="connsiteY28" fmla="*/ 1003529 h 3325091"/>
              <a:gd name="connsiteX29" fmla="*/ 4002015 w 5629983"/>
              <a:gd name="connsiteY29" fmla="*/ 850008 h 3325091"/>
              <a:gd name="connsiteX30" fmla="*/ 4050565 w 5629983"/>
              <a:gd name="connsiteY30" fmla="*/ 899286 h 3325091"/>
              <a:gd name="connsiteX31" fmla="*/ 4097049 w 5629983"/>
              <a:gd name="connsiteY31" fmla="*/ 807874 h 3325091"/>
              <a:gd name="connsiteX32" fmla="*/ 5335259 w 5629983"/>
              <a:gd name="connsiteY32" fmla="*/ 476092 h 3325091"/>
              <a:gd name="connsiteX33" fmla="*/ 5546856 w 5629983"/>
              <a:gd name="connsiteY33" fmla="*/ 423193 h 3325091"/>
              <a:gd name="connsiteX34" fmla="*/ 5546856 w 5629983"/>
              <a:gd name="connsiteY34" fmla="*/ 476092 h 3325091"/>
              <a:gd name="connsiteX35" fmla="*/ 5335259 w 5629983"/>
              <a:gd name="connsiteY35" fmla="*/ 929514 h 3325091"/>
              <a:gd name="connsiteX36" fmla="*/ 5048092 w 5629983"/>
              <a:gd name="connsiteY36" fmla="*/ 1851471 h 3325091"/>
              <a:gd name="connsiteX37" fmla="*/ 4995193 w 5629983"/>
              <a:gd name="connsiteY37" fmla="*/ 2395577 h 3325091"/>
              <a:gd name="connsiteX38" fmla="*/ 4972522 w 5629983"/>
              <a:gd name="connsiteY38" fmla="*/ 3317534 h 3325091"/>
              <a:gd name="connsiteX39" fmla="*/ 5629983 w 5629983"/>
              <a:gd name="connsiteY39" fmla="*/ 3325091 h 3325091"/>
              <a:gd name="connsiteX40" fmla="*/ 5622426 w 5629983"/>
              <a:gd name="connsiteY40" fmla="*/ 0 h 3325091"/>
              <a:gd name="connsiteX41" fmla="*/ 1458506 w 5629983"/>
              <a:gd name="connsiteY41" fmla="*/ 0 h 3325091"/>
              <a:gd name="connsiteX42" fmla="*/ 1239352 w 5629983"/>
              <a:gd name="connsiteY42" fmla="*/ 136026 h 3325091"/>
              <a:gd name="connsiteX43" fmla="*/ 967299 w 5629983"/>
              <a:gd name="connsiteY43" fmla="*/ 642347 h 3325091"/>
              <a:gd name="connsiteX44" fmla="*/ 967299 w 5629983"/>
              <a:gd name="connsiteY44" fmla="*/ 1216681 h 3325091"/>
              <a:gd name="connsiteX45" fmla="*/ 642347 w 5629983"/>
              <a:gd name="connsiteY45" fmla="*/ 1209124 h 3325091"/>
              <a:gd name="connsiteX46" fmla="*/ 438307 w 5629983"/>
              <a:gd name="connsiteY46" fmla="*/ 1632317 h 3325091"/>
              <a:gd name="connsiteX47" fmla="*/ 241825 w 5629983"/>
              <a:gd name="connsiteY47" fmla="*/ 1813686 h 3325091"/>
              <a:gd name="connsiteX48" fmla="*/ 7557 w 5629983"/>
              <a:gd name="connsiteY48" fmla="*/ 1859028 h 3325091"/>
              <a:gd name="connsiteX49" fmla="*/ 0 w 5629983"/>
              <a:gd name="connsiteY49" fmla="*/ 3173950 h 3325091"/>
              <a:gd name="connsiteX50" fmla="*/ 90684 w 5629983"/>
              <a:gd name="connsiteY50" fmla="*/ 3083266 h 3325091"/>
              <a:gd name="connsiteX51" fmla="*/ 642347 w 5629983"/>
              <a:gd name="connsiteY51" fmla="*/ 2841441 h 3325091"/>
              <a:gd name="connsiteX52" fmla="*/ 763259 w 5629983"/>
              <a:gd name="connsiteY52" fmla="*/ 2894340 h 3325091"/>
              <a:gd name="connsiteX53" fmla="*/ 695246 w 5629983"/>
              <a:gd name="connsiteY53" fmla="*/ 2803656 h 3325091"/>
              <a:gd name="connsiteX54" fmla="*/ 634790 w 5629983"/>
              <a:gd name="connsiteY54" fmla="*/ 2350235 h 3325091"/>
              <a:gd name="connsiteX55" fmla="*/ 340066 w 5629983"/>
              <a:gd name="connsiteY55" fmla="*/ 2486261 h 3325091"/>
              <a:gd name="connsiteX56" fmla="*/ 317395 w 5629983"/>
              <a:gd name="connsiteY56" fmla="*/ 2584502 h 3325091"/>
              <a:gd name="connsiteX57" fmla="*/ 249382 w 5629983"/>
              <a:gd name="connsiteY57" fmla="*/ 2607173 h 3325091"/>
              <a:gd name="connsiteX58" fmla="*/ 196482 w 5629983"/>
              <a:gd name="connsiteY58" fmla="*/ 2644959 h 3325091"/>
              <a:gd name="connsiteX59" fmla="*/ 15114 w 5629983"/>
              <a:gd name="connsiteY59" fmla="*/ 2675187 h 3325091"/>
              <a:gd name="connsiteX60" fmla="*/ 22671 w 5629983"/>
              <a:gd name="connsiteY6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527018 w 5629983"/>
              <a:gd name="connsiteY6" fmla="*/ 99146 h 3325091"/>
              <a:gd name="connsiteX7" fmla="*/ 2793718 w 5629983"/>
              <a:gd name="connsiteY7" fmla="*/ 68190 h 3325091"/>
              <a:gd name="connsiteX8" fmla="*/ 2998505 w 5629983"/>
              <a:gd name="connsiteY8" fmla="*/ 96765 h 3325091"/>
              <a:gd name="connsiteX9" fmla="*/ 3142069 w 5629983"/>
              <a:gd name="connsiteY9" fmla="*/ 134373 h 3325091"/>
              <a:gd name="connsiteX10" fmla="*/ 3326331 w 5629983"/>
              <a:gd name="connsiteY10" fmla="*/ 105798 h 3325091"/>
              <a:gd name="connsiteX11" fmla="*/ 3555718 w 5629983"/>
              <a:gd name="connsiteY11" fmla="*/ 177728 h 3325091"/>
              <a:gd name="connsiteX12" fmla="*/ 3790517 w 5629983"/>
              <a:gd name="connsiteY12" fmla="*/ 298660 h 3325091"/>
              <a:gd name="connsiteX13" fmla="*/ 4181987 w 5629983"/>
              <a:gd name="connsiteY13" fmla="*/ 411090 h 3325091"/>
              <a:gd name="connsiteX14" fmla="*/ 4206055 w 5629983"/>
              <a:gd name="connsiteY14" fmla="*/ 429923 h 3325091"/>
              <a:gd name="connsiteX15" fmla="*/ 4176023 w 5629983"/>
              <a:gd name="connsiteY15" fmla="*/ 464088 h 3325091"/>
              <a:gd name="connsiteX16" fmla="*/ 3996249 w 5629983"/>
              <a:gd name="connsiteY16" fmla="*/ 465859 h 3325091"/>
              <a:gd name="connsiteX17" fmla="*/ 3984343 w 5629983"/>
              <a:gd name="connsiteY17" fmla="*/ 496815 h 3325091"/>
              <a:gd name="connsiteX18" fmla="*/ 3786699 w 5629983"/>
              <a:gd name="connsiteY18" fmla="*/ 451571 h 3325091"/>
              <a:gd name="connsiteX19" fmla="*/ 3774793 w 5629983"/>
              <a:gd name="connsiteY19" fmla="*/ 413471 h 3325091"/>
              <a:gd name="connsiteX20" fmla="*/ 3577149 w 5629983"/>
              <a:gd name="connsiteY20" fmla="*/ 368228 h 3325091"/>
              <a:gd name="connsiteX21" fmla="*/ 3555718 w 5629983"/>
              <a:gd name="connsiteY21" fmla="*/ 396802 h 3325091"/>
              <a:gd name="connsiteX22" fmla="*/ 3389031 w 5629983"/>
              <a:gd name="connsiteY22" fmla="*/ 361084 h 3325091"/>
              <a:gd name="connsiteX23" fmla="*/ 3379505 w 5629983"/>
              <a:gd name="connsiteY23" fmla="*/ 318221 h 3325091"/>
              <a:gd name="connsiteX24" fmla="*/ 3190303 w 5629983"/>
              <a:gd name="connsiteY24" fmla="*/ 281263 h 3325091"/>
              <a:gd name="connsiteX25" fmla="*/ 2995790 w 5629983"/>
              <a:gd name="connsiteY25" fmla="*/ 919891 h 3325091"/>
              <a:gd name="connsiteX26" fmla="*/ 3470327 w 5629983"/>
              <a:gd name="connsiteY26" fmla="*/ 1067095 h 3325091"/>
              <a:gd name="connsiteX27" fmla="*/ 3672714 w 5629983"/>
              <a:gd name="connsiteY27" fmla="*/ 1496291 h 3325091"/>
              <a:gd name="connsiteX28" fmla="*/ 3839381 w 5629983"/>
              <a:gd name="connsiteY28" fmla="*/ 1477969 h 3325091"/>
              <a:gd name="connsiteX29" fmla="*/ 3708846 w 5629983"/>
              <a:gd name="connsiteY29" fmla="*/ 1003529 h 3325091"/>
              <a:gd name="connsiteX30" fmla="*/ 4002015 w 5629983"/>
              <a:gd name="connsiteY30" fmla="*/ 850008 h 3325091"/>
              <a:gd name="connsiteX31" fmla="*/ 4050565 w 5629983"/>
              <a:gd name="connsiteY31" fmla="*/ 899286 h 3325091"/>
              <a:gd name="connsiteX32" fmla="*/ 4097049 w 5629983"/>
              <a:gd name="connsiteY32" fmla="*/ 807874 h 3325091"/>
              <a:gd name="connsiteX33" fmla="*/ 5335259 w 5629983"/>
              <a:gd name="connsiteY33" fmla="*/ 476092 h 3325091"/>
              <a:gd name="connsiteX34" fmla="*/ 5546856 w 5629983"/>
              <a:gd name="connsiteY34" fmla="*/ 423193 h 3325091"/>
              <a:gd name="connsiteX35" fmla="*/ 5546856 w 5629983"/>
              <a:gd name="connsiteY35" fmla="*/ 476092 h 3325091"/>
              <a:gd name="connsiteX36" fmla="*/ 5335259 w 5629983"/>
              <a:gd name="connsiteY36" fmla="*/ 929514 h 3325091"/>
              <a:gd name="connsiteX37" fmla="*/ 5048092 w 5629983"/>
              <a:gd name="connsiteY37" fmla="*/ 1851471 h 3325091"/>
              <a:gd name="connsiteX38" fmla="*/ 4995193 w 5629983"/>
              <a:gd name="connsiteY38" fmla="*/ 2395577 h 3325091"/>
              <a:gd name="connsiteX39" fmla="*/ 4972522 w 5629983"/>
              <a:gd name="connsiteY39" fmla="*/ 3317534 h 3325091"/>
              <a:gd name="connsiteX40" fmla="*/ 5629983 w 5629983"/>
              <a:gd name="connsiteY40" fmla="*/ 3325091 h 3325091"/>
              <a:gd name="connsiteX41" fmla="*/ 5622426 w 5629983"/>
              <a:gd name="connsiteY41" fmla="*/ 0 h 3325091"/>
              <a:gd name="connsiteX42" fmla="*/ 1458506 w 5629983"/>
              <a:gd name="connsiteY42" fmla="*/ 0 h 3325091"/>
              <a:gd name="connsiteX43" fmla="*/ 1239352 w 5629983"/>
              <a:gd name="connsiteY43" fmla="*/ 136026 h 3325091"/>
              <a:gd name="connsiteX44" fmla="*/ 967299 w 5629983"/>
              <a:gd name="connsiteY44" fmla="*/ 642347 h 3325091"/>
              <a:gd name="connsiteX45" fmla="*/ 967299 w 5629983"/>
              <a:gd name="connsiteY45" fmla="*/ 1216681 h 3325091"/>
              <a:gd name="connsiteX46" fmla="*/ 642347 w 5629983"/>
              <a:gd name="connsiteY46" fmla="*/ 1209124 h 3325091"/>
              <a:gd name="connsiteX47" fmla="*/ 438307 w 5629983"/>
              <a:gd name="connsiteY47" fmla="*/ 1632317 h 3325091"/>
              <a:gd name="connsiteX48" fmla="*/ 241825 w 5629983"/>
              <a:gd name="connsiteY48" fmla="*/ 1813686 h 3325091"/>
              <a:gd name="connsiteX49" fmla="*/ 7557 w 5629983"/>
              <a:gd name="connsiteY49" fmla="*/ 1859028 h 3325091"/>
              <a:gd name="connsiteX50" fmla="*/ 0 w 5629983"/>
              <a:gd name="connsiteY50" fmla="*/ 3173950 h 3325091"/>
              <a:gd name="connsiteX51" fmla="*/ 90684 w 5629983"/>
              <a:gd name="connsiteY51" fmla="*/ 3083266 h 3325091"/>
              <a:gd name="connsiteX52" fmla="*/ 642347 w 5629983"/>
              <a:gd name="connsiteY52" fmla="*/ 2841441 h 3325091"/>
              <a:gd name="connsiteX53" fmla="*/ 763259 w 5629983"/>
              <a:gd name="connsiteY53" fmla="*/ 2894340 h 3325091"/>
              <a:gd name="connsiteX54" fmla="*/ 695246 w 5629983"/>
              <a:gd name="connsiteY54" fmla="*/ 2803656 h 3325091"/>
              <a:gd name="connsiteX55" fmla="*/ 634790 w 5629983"/>
              <a:gd name="connsiteY55" fmla="*/ 2350235 h 3325091"/>
              <a:gd name="connsiteX56" fmla="*/ 340066 w 5629983"/>
              <a:gd name="connsiteY56" fmla="*/ 2486261 h 3325091"/>
              <a:gd name="connsiteX57" fmla="*/ 317395 w 5629983"/>
              <a:gd name="connsiteY57" fmla="*/ 2584502 h 3325091"/>
              <a:gd name="connsiteX58" fmla="*/ 249382 w 5629983"/>
              <a:gd name="connsiteY58" fmla="*/ 2607173 h 3325091"/>
              <a:gd name="connsiteX59" fmla="*/ 196482 w 5629983"/>
              <a:gd name="connsiteY59" fmla="*/ 2644959 h 3325091"/>
              <a:gd name="connsiteX60" fmla="*/ 15114 w 5629983"/>
              <a:gd name="connsiteY60" fmla="*/ 2675187 h 3325091"/>
              <a:gd name="connsiteX61" fmla="*/ 22671 w 5629983"/>
              <a:gd name="connsiteY6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619887 w 5629983"/>
              <a:gd name="connsiteY6" fmla="*/ 65809 h 3325091"/>
              <a:gd name="connsiteX7" fmla="*/ 2793718 w 5629983"/>
              <a:gd name="connsiteY7" fmla="*/ 68190 h 3325091"/>
              <a:gd name="connsiteX8" fmla="*/ 2998505 w 5629983"/>
              <a:gd name="connsiteY8" fmla="*/ 96765 h 3325091"/>
              <a:gd name="connsiteX9" fmla="*/ 3142069 w 5629983"/>
              <a:gd name="connsiteY9" fmla="*/ 134373 h 3325091"/>
              <a:gd name="connsiteX10" fmla="*/ 3326331 w 5629983"/>
              <a:gd name="connsiteY10" fmla="*/ 105798 h 3325091"/>
              <a:gd name="connsiteX11" fmla="*/ 3555718 w 5629983"/>
              <a:gd name="connsiteY11" fmla="*/ 177728 h 3325091"/>
              <a:gd name="connsiteX12" fmla="*/ 3790517 w 5629983"/>
              <a:gd name="connsiteY12" fmla="*/ 298660 h 3325091"/>
              <a:gd name="connsiteX13" fmla="*/ 4181987 w 5629983"/>
              <a:gd name="connsiteY13" fmla="*/ 411090 h 3325091"/>
              <a:gd name="connsiteX14" fmla="*/ 4206055 w 5629983"/>
              <a:gd name="connsiteY14" fmla="*/ 429923 h 3325091"/>
              <a:gd name="connsiteX15" fmla="*/ 4176023 w 5629983"/>
              <a:gd name="connsiteY15" fmla="*/ 464088 h 3325091"/>
              <a:gd name="connsiteX16" fmla="*/ 3996249 w 5629983"/>
              <a:gd name="connsiteY16" fmla="*/ 465859 h 3325091"/>
              <a:gd name="connsiteX17" fmla="*/ 3984343 w 5629983"/>
              <a:gd name="connsiteY17" fmla="*/ 496815 h 3325091"/>
              <a:gd name="connsiteX18" fmla="*/ 3786699 w 5629983"/>
              <a:gd name="connsiteY18" fmla="*/ 451571 h 3325091"/>
              <a:gd name="connsiteX19" fmla="*/ 3774793 w 5629983"/>
              <a:gd name="connsiteY19" fmla="*/ 413471 h 3325091"/>
              <a:gd name="connsiteX20" fmla="*/ 3577149 w 5629983"/>
              <a:gd name="connsiteY20" fmla="*/ 368228 h 3325091"/>
              <a:gd name="connsiteX21" fmla="*/ 3555718 w 5629983"/>
              <a:gd name="connsiteY21" fmla="*/ 396802 h 3325091"/>
              <a:gd name="connsiteX22" fmla="*/ 3389031 w 5629983"/>
              <a:gd name="connsiteY22" fmla="*/ 361084 h 3325091"/>
              <a:gd name="connsiteX23" fmla="*/ 3379505 w 5629983"/>
              <a:gd name="connsiteY23" fmla="*/ 318221 h 3325091"/>
              <a:gd name="connsiteX24" fmla="*/ 3190303 w 5629983"/>
              <a:gd name="connsiteY24" fmla="*/ 281263 h 3325091"/>
              <a:gd name="connsiteX25" fmla="*/ 2995790 w 5629983"/>
              <a:gd name="connsiteY25" fmla="*/ 919891 h 3325091"/>
              <a:gd name="connsiteX26" fmla="*/ 3470327 w 5629983"/>
              <a:gd name="connsiteY26" fmla="*/ 1067095 h 3325091"/>
              <a:gd name="connsiteX27" fmla="*/ 3672714 w 5629983"/>
              <a:gd name="connsiteY27" fmla="*/ 1496291 h 3325091"/>
              <a:gd name="connsiteX28" fmla="*/ 3839381 w 5629983"/>
              <a:gd name="connsiteY28" fmla="*/ 1477969 h 3325091"/>
              <a:gd name="connsiteX29" fmla="*/ 3708846 w 5629983"/>
              <a:gd name="connsiteY29" fmla="*/ 1003529 h 3325091"/>
              <a:gd name="connsiteX30" fmla="*/ 4002015 w 5629983"/>
              <a:gd name="connsiteY30" fmla="*/ 850008 h 3325091"/>
              <a:gd name="connsiteX31" fmla="*/ 4050565 w 5629983"/>
              <a:gd name="connsiteY31" fmla="*/ 899286 h 3325091"/>
              <a:gd name="connsiteX32" fmla="*/ 4097049 w 5629983"/>
              <a:gd name="connsiteY32" fmla="*/ 807874 h 3325091"/>
              <a:gd name="connsiteX33" fmla="*/ 5335259 w 5629983"/>
              <a:gd name="connsiteY33" fmla="*/ 476092 h 3325091"/>
              <a:gd name="connsiteX34" fmla="*/ 5546856 w 5629983"/>
              <a:gd name="connsiteY34" fmla="*/ 423193 h 3325091"/>
              <a:gd name="connsiteX35" fmla="*/ 5546856 w 5629983"/>
              <a:gd name="connsiteY35" fmla="*/ 476092 h 3325091"/>
              <a:gd name="connsiteX36" fmla="*/ 5335259 w 5629983"/>
              <a:gd name="connsiteY36" fmla="*/ 929514 h 3325091"/>
              <a:gd name="connsiteX37" fmla="*/ 5048092 w 5629983"/>
              <a:gd name="connsiteY37" fmla="*/ 1851471 h 3325091"/>
              <a:gd name="connsiteX38" fmla="*/ 4995193 w 5629983"/>
              <a:gd name="connsiteY38" fmla="*/ 2395577 h 3325091"/>
              <a:gd name="connsiteX39" fmla="*/ 4972522 w 5629983"/>
              <a:gd name="connsiteY39" fmla="*/ 3317534 h 3325091"/>
              <a:gd name="connsiteX40" fmla="*/ 5629983 w 5629983"/>
              <a:gd name="connsiteY40" fmla="*/ 3325091 h 3325091"/>
              <a:gd name="connsiteX41" fmla="*/ 5622426 w 5629983"/>
              <a:gd name="connsiteY41" fmla="*/ 0 h 3325091"/>
              <a:gd name="connsiteX42" fmla="*/ 1458506 w 5629983"/>
              <a:gd name="connsiteY42" fmla="*/ 0 h 3325091"/>
              <a:gd name="connsiteX43" fmla="*/ 1239352 w 5629983"/>
              <a:gd name="connsiteY43" fmla="*/ 136026 h 3325091"/>
              <a:gd name="connsiteX44" fmla="*/ 967299 w 5629983"/>
              <a:gd name="connsiteY44" fmla="*/ 642347 h 3325091"/>
              <a:gd name="connsiteX45" fmla="*/ 967299 w 5629983"/>
              <a:gd name="connsiteY45" fmla="*/ 1216681 h 3325091"/>
              <a:gd name="connsiteX46" fmla="*/ 642347 w 5629983"/>
              <a:gd name="connsiteY46" fmla="*/ 1209124 h 3325091"/>
              <a:gd name="connsiteX47" fmla="*/ 438307 w 5629983"/>
              <a:gd name="connsiteY47" fmla="*/ 1632317 h 3325091"/>
              <a:gd name="connsiteX48" fmla="*/ 241825 w 5629983"/>
              <a:gd name="connsiteY48" fmla="*/ 1813686 h 3325091"/>
              <a:gd name="connsiteX49" fmla="*/ 7557 w 5629983"/>
              <a:gd name="connsiteY49" fmla="*/ 1859028 h 3325091"/>
              <a:gd name="connsiteX50" fmla="*/ 0 w 5629983"/>
              <a:gd name="connsiteY50" fmla="*/ 3173950 h 3325091"/>
              <a:gd name="connsiteX51" fmla="*/ 90684 w 5629983"/>
              <a:gd name="connsiteY51" fmla="*/ 3083266 h 3325091"/>
              <a:gd name="connsiteX52" fmla="*/ 642347 w 5629983"/>
              <a:gd name="connsiteY52" fmla="*/ 2841441 h 3325091"/>
              <a:gd name="connsiteX53" fmla="*/ 763259 w 5629983"/>
              <a:gd name="connsiteY53" fmla="*/ 2894340 h 3325091"/>
              <a:gd name="connsiteX54" fmla="*/ 695246 w 5629983"/>
              <a:gd name="connsiteY54" fmla="*/ 2803656 h 3325091"/>
              <a:gd name="connsiteX55" fmla="*/ 634790 w 5629983"/>
              <a:gd name="connsiteY55" fmla="*/ 2350235 h 3325091"/>
              <a:gd name="connsiteX56" fmla="*/ 340066 w 5629983"/>
              <a:gd name="connsiteY56" fmla="*/ 2486261 h 3325091"/>
              <a:gd name="connsiteX57" fmla="*/ 317395 w 5629983"/>
              <a:gd name="connsiteY57" fmla="*/ 2584502 h 3325091"/>
              <a:gd name="connsiteX58" fmla="*/ 249382 w 5629983"/>
              <a:gd name="connsiteY58" fmla="*/ 2607173 h 3325091"/>
              <a:gd name="connsiteX59" fmla="*/ 196482 w 5629983"/>
              <a:gd name="connsiteY59" fmla="*/ 2644959 h 3325091"/>
              <a:gd name="connsiteX60" fmla="*/ 15114 w 5629983"/>
              <a:gd name="connsiteY60" fmla="*/ 2675187 h 3325091"/>
              <a:gd name="connsiteX61" fmla="*/ 22671 w 5629983"/>
              <a:gd name="connsiteY6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479393 w 5629983"/>
              <a:gd name="connsiteY6" fmla="*/ 89621 h 3325091"/>
              <a:gd name="connsiteX7" fmla="*/ 2619887 w 5629983"/>
              <a:gd name="connsiteY7" fmla="*/ 65809 h 3325091"/>
              <a:gd name="connsiteX8" fmla="*/ 2793718 w 5629983"/>
              <a:gd name="connsiteY8" fmla="*/ 68190 h 3325091"/>
              <a:gd name="connsiteX9" fmla="*/ 2998505 w 5629983"/>
              <a:gd name="connsiteY9" fmla="*/ 96765 h 3325091"/>
              <a:gd name="connsiteX10" fmla="*/ 3142069 w 5629983"/>
              <a:gd name="connsiteY10" fmla="*/ 134373 h 3325091"/>
              <a:gd name="connsiteX11" fmla="*/ 3326331 w 5629983"/>
              <a:gd name="connsiteY11" fmla="*/ 105798 h 3325091"/>
              <a:gd name="connsiteX12" fmla="*/ 3555718 w 5629983"/>
              <a:gd name="connsiteY12" fmla="*/ 177728 h 3325091"/>
              <a:gd name="connsiteX13" fmla="*/ 3790517 w 5629983"/>
              <a:gd name="connsiteY13" fmla="*/ 298660 h 3325091"/>
              <a:gd name="connsiteX14" fmla="*/ 4181987 w 5629983"/>
              <a:gd name="connsiteY14" fmla="*/ 411090 h 3325091"/>
              <a:gd name="connsiteX15" fmla="*/ 4206055 w 5629983"/>
              <a:gd name="connsiteY15" fmla="*/ 429923 h 3325091"/>
              <a:gd name="connsiteX16" fmla="*/ 4176023 w 5629983"/>
              <a:gd name="connsiteY16" fmla="*/ 464088 h 3325091"/>
              <a:gd name="connsiteX17" fmla="*/ 3996249 w 5629983"/>
              <a:gd name="connsiteY17" fmla="*/ 465859 h 3325091"/>
              <a:gd name="connsiteX18" fmla="*/ 3984343 w 5629983"/>
              <a:gd name="connsiteY18" fmla="*/ 496815 h 3325091"/>
              <a:gd name="connsiteX19" fmla="*/ 3786699 w 5629983"/>
              <a:gd name="connsiteY19" fmla="*/ 451571 h 3325091"/>
              <a:gd name="connsiteX20" fmla="*/ 3774793 w 5629983"/>
              <a:gd name="connsiteY20" fmla="*/ 413471 h 3325091"/>
              <a:gd name="connsiteX21" fmla="*/ 3577149 w 5629983"/>
              <a:gd name="connsiteY21" fmla="*/ 368228 h 3325091"/>
              <a:gd name="connsiteX22" fmla="*/ 3555718 w 5629983"/>
              <a:gd name="connsiteY22" fmla="*/ 396802 h 3325091"/>
              <a:gd name="connsiteX23" fmla="*/ 3389031 w 5629983"/>
              <a:gd name="connsiteY23" fmla="*/ 361084 h 3325091"/>
              <a:gd name="connsiteX24" fmla="*/ 3379505 w 5629983"/>
              <a:gd name="connsiteY24" fmla="*/ 318221 h 3325091"/>
              <a:gd name="connsiteX25" fmla="*/ 3190303 w 5629983"/>
              <a:gd name="connsiteY25" fmla="*/ 281263 h 3325091"/>
              <a:gd name="connsiteX26" fmla="*/ 2995790 w 5629983"/>
              <a:gd name="connsiteY26" fmla="*/ 919891 h 3325091"/>
              <a:gd name="connsiteX27" fmla="*/ 3470327 w 5629983"/>
              <a:gd name="connsiteY27" fmla="*/ 1067095 h 3325091"/>
              <a:gd name="connsiteX28" fmla="*/ 3672714 w 5629983"/>
              <a:gd name="connsiteY28" fmla="*/ 1496291 h 3325091"/>
              <a:gd name="connsiteX29" fmla="*/ 3839381 w 5629983"/>
              <a:gd name="connsiteY29" fmla="*/ 1477969 h 3325091"/>
              <a:gd name="connsiteX30" fmla="*/ 3708846 w 5629983"/>
              <a:gd name="connsiteY30" fmla="*/ 1003529 h 3325091"/>
              <a:gd name="connsiteX31" fmla="*/ 4002015 w 5629983"/>
              <a:gd name="connsiteY31" fmla="*/ 850008 h 3325091"/>
              <a:gd name="connsiteX32" fmla="*/ 4050565 w 5629983"/>
              <a:gd name="connsiteY32" fmla="*/ 899286 h 3325091"/>
              <a:gd name="connsiteX33" fmla="*/ 4097049 w 5629983"/>
              <a:gd name="connsiteY33" fmla="*/ 807874 h 3325091"/>
              <a:gd name="connsiteX34" fmla="*/ 5335259 w 5629983"/>
              <a:gd name="connsiteY34" fmla="*/ 476092 h 3325091"/>
              <a:gd name="connsiteX35" fmla="*/ 5546856 w 5629983"/>
              <a:gd name="connsiteY35" fmla="*/ 423193 h 3325091"/>
              <a:gd name="connsiteX36" fmla="*/ 5546856 w 5629983"/>
              <a:gd name="connsiteY36" fmla="*/ 476092 h 3325091"/>
              <a:gd name="connsiteX37" fmla="*/ 5335259 w 5629983"/>
              <a:gd name="connsiteY37" fmla="*/ 929514 h 3325091"/>
              <a:gd name="connsiteX38" fmla="*/ 5048092 w 5629983"/>
              <a:gd name="connsiteY38" fmla="*/ 1851471 h 3325091"/>
              <a:gd name="connsiteX39" fmla="*/ 4995193 w 5629983"/>
              <a:gd name="connsiteY39" fmla="*/ 2395577 h 3325091"/>
              <a:gd name="connsiteX40" fmla="*/ 4972522 w 5629983"/>
              <a:gd name="connsiteY40" fmla="*/ 3317534 h 3325091"/>
              <a:gd name="connsiteX41" fmla="*/ 5629983 w 5629983"/>
              <a:gd name="connsiteY41" fmla="*/ 3325091 h 3325091"/>
              <a:gd name="connsiteX42" fmla="*/ 5622426 w 5629983"/>
              <a:gd name="connsiteY42" fmla="*/ 0 h 3325091"/>
              <a:gd name="connsiteX43" fmla="*/ 1458506 w 5629983"/>
              <a:gd name="connsiteY43" fmla="*/ 0 h 3325091"/>
              <a:gd name="connsiteX44" fmla="*/ 1239352 w 5629983"/>
              <a:gd name="connsiteY44" fmla="*/ 136026 h 3325091"/>
              <a:gd name="connsiteX45" fmla="*/ 967299 w 5629983"/>
              <a:gd name="connsiteY45" fmla="*/ 642347 h 3325091"/>
              <a:gd name="connsiteX46" fmla="*/ 967299 w 5629983"/>
              <a:gd name="connsiteY46" fmla="*/ 1216681 h 3325091"/>
              <a:gd name="connsiteX47" fmla="*/ 642347 w 5629983"/>
              <a:gd name="connsiteY47" fmla="*/ 1209124 h 3325091"/>
              <a:gd name="connsiteX48" fmla="*/ 438307 w 5629983"/>
              <a:gd name="connsiteY48" fmla="*/ 1632317 h 3325091"/>
              <a:gd name="connsiteX49" fmla="*/ 241825 w 5629983"/>
              <a:gd name="connsiteY49" fmla="*/ 1813686 h 3325091"/>
              <a:gd name="connsiteX50" fmla="*/ 7557 w 5629983"/>
              <a:gd name="connsiteY50" fmla="*/ 1859028 h 3325091"/>
              <a:gd name="connsiteX51" fmla="*/ 0 w 5629983"/>
              <a:gd name="connsiteY51" fmla="*/ 3173950 h 3325091"/>
              <a:gd name="connsiteX52" fmla="*/ 90684 w 5629983"/>
              <a:gd name="connsiteY52" fmla="*/ 3083266 h 3325091"/>
              <a:gd name="connsiteX53" fmla="*/ 642347 w 5629983"/>
              <a:gd name="connsiteY53" fmla="*/ 2841441 h 3325091"/>
              <a:gd name="connsiteX54" fmla="*/ 763259 w 5629983"/>
              <a:gd name="connsiteY54" fmla="*/ 2894340 h 3325091"/>
              <a:gd name="connsiteX55" fmla="*/ 695246 w 5629983"/>
              <a:gd name="connsiteY55" fmla="*/ 2803656 h 3325091"/>
              <a:gd name="connsiteX56" fmla="*/ 634790 w 5629983"/>
              <a:gd name="connsiteY56" fmla="*/ 2350235 h 3325091"/>
              <a:gd name="connsiteX57" fmla="*/ 340066 w 5629983"/>
              <a:gd name="connsiteY57" fmla="*/ 2486261 h 3325091"/>
              <a:gd name="connsiteX58" fmla="*/ 317395 w 5629983"/>
              <a:gd name="connsiteY58" fmla="*/ 2584502 h 3325091"/>
              <a:gd name="connsiteX59" fmla="*/ 249382 w 5629983"/>
              <a:gd name="connsiteY59" fmla="*/ 2607173 h 3325091"/>
              <a:gd name="connsiteX60" fmla="*/ 196482 w 5629983"/>
              <a:gd name="connsiteY60" fmla="*/ 2644959 h 3325091"/>
              <a:gd name="connsiteX61" fmla="*/ 15114 w 5629983"/>
              <a:gd name="connsiteY61" fmla="*/ 2675187 h 3325091"/>
              <a:gd name="connsiteX62" fmla="*/ 22671 w 5629983"/>
              <a:gd name="connsiteY6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467487 w 5629983"/>
              <a:gd name="connsiteY6" fmla="*/ 70571 h 3325091"/>
              <a:gd name="connsiteX7" fmla="*/ 2619887 w 5629983"/>
              <a:gd name="connsiteY7" fmla="*/ 65809 h 3325091"/>
              <a:gd name="connsiteX8" fmla="*/ 2793718 w 5629983"/>
              <a:gd name="connsiteY8" fmla="*/ 68190 h 3325091"/>
              <a:gd name="connsiteX9" fmla="*/ 2998505 w 5629983"/>
              <a:gd name="connsiteY9" fmla="*/ 96765 h 3325091"/>
              <a:gd name="connsiteX10" fmla="*/ 3142069 w 5629983"/>
              <a:gd name="connsiteY10" fmla="*/ 134373 h 3325091"/>
              <a:gd name="connsiteX11" fmla="*/ 3326331 w 5629983"/>
              <a:gd name="connsiteY11" fmla="*/ 105798 h 3325091"/>
              <a:gd name="connsiteX12" fmla="*/ 3555718 w 5629983"/>
              <a:gd name="connsiteY12" fmla="*/ 177728 h 3325091"/>
              <a:gd name="connsiteX13" fmla="*/ 3790517 w 5629983"/>
              <a:gd name="connsiteY13" fmla="*/ 298660 h 3325091"/>
              <a:gd name="connsiteX14" fmla="*/ 4181987 w 5629983"/>
              <a:gd name="connsiteY14" fmla="*/ 411090 h 3325091"/>
              <a:gd name="connsiteX15" fmla="*/ 4206055 w 5629983"/>
              <a:gd name="connsiteY15" fmla="*/ 429923 h 3325091"/>
              <a:gd name="connsiteX16" fmla="*/ 4176023 w 5629983"/>
              <a:gd name="connsiteY16" fmla="*/ 464088 h 3325091"/>
              <a:gd name="connsiteX17" fmla="*/ 3996249 w 5629983"/>
              <a:gd name="connsiteY17" fmla="*/ 465859 h 3325091"/>
              <a:gd name="connsiteX18" fmla="*/ 3984343 w 5629983"/>
              <a:gd name="connsiteY18" fmla="*/ 496815 h 3325091"/>
              <a:gd name="connsiteX19" fmla="*/ 3786699 w 5629983"/>
              <a:gd name="connsiteY19" fmla="*/ 451571 h 3325091"/>
              <a:gd name="connsiteX20" fmla="*/ 3774793 w 5629983"/>
              <a:gd name="connsiteY20" fmla="*/ 413471 h 3325091"/>
              <a:gd name="connsiteX21" fmla="*/ 3577149 w 5629983"/>
              <a:gd name="connsiteY21" fmla="*/ 368228 h 3325091"/>
              <a:gd name="connsiteX22" fmla="*/ 3555718 w 5629983"/>
              <a:gd name="connsiteY22" fmla="*/ 396802 h 3325091"/>
              <a:gd name="connsiteX23" fmla="*/ 3389031 w 5629983"/>
              <a:gd name="connsiteY23" fmla="*/ 361084 h 3325091"/>
              <a:gd name="connsiteX24" fmla="*/ 3379505 w 5629983"/>
              <a:gd name="connsiteY24" fmla="*/ 318221 h 3325091"/>
              <a:gd name="connsiteX25" fmla="*/ 3190303 w 5629983"/>
              <a:gd name="connsiteY25" fmla="*/ 281263 h 3325091"/>
              <a:gd name="connsiteX26" fmla="*/ 2995790 w 5629983"/>
              <a:gd name="connsiteY26" fmla="*/ 919891 h 3325091"/>
              <a:gd name="connsiteX27" fmla="*/ 3470327 w 5629983"/>
              <a:gd name="connsiteY27" fmla="*/ 1067095 h 3325091"/>
              <a:gd name="connsiteX28" fmla="*/ 3672714 w 5629983"/>
              <a:gd name="connsiteY28" fmla="*/ 1496291 h 3325091"/>
              <a:gd name="connsiteX29" fmla="*/ 3839381 w 5629983"/>
              <a:gd name="connsiteY29" fmla="*/ 1477969 h 3325091"/>
              <a:gd name="connsiteX30" fmla="*/ 3708846 w 5629983"/>
              <a:gd name="connsiteY30" fmla="*/ 1003529 h 3325091"/>
              <a:gd name="connsiteX31" fmla="*/ 4002015 w 5629983"/>
              <a:gd name="connsiteY31" fmla="*/ 850008 h 3325091"/>
              <a:gd name="connsiteX32" fmla="*/ 4050565 w 5629983"/>
              <a:gd name="connsiteY32" fmla="*/ 899286 h 3325091"/>
              <a:gd name="connsiteX33" fmla="*/ 4097049 w 5629983"/>
              <a:gd name="connsiteY33" fmla="*/ 807874 h 3325091"/>
              <a:gd name="connsiteX34" fmla="*/ 5335259 w 5629983"/>
              <a:gd name="connsiteY34" fmla="*/ 476092 h 3325091"/>
              <a:gd name="connsiteX35" fmla="*/ 5546856 w 5629983"/>
              <a:gd name="connsiteY35" fmla="*/ 423193 h 3325091"/>
              <a:gd name="connsiteX36" fmla="*/ 5546856 w 5629983"/>
              <a:gd name="connsiteY36" fmla="*/ 476092 h 3325091"/>
              <a:gd name="connsiteX37" fmla="*/ 5335259 w 5629983"/>
              <a:gd name="connsiteY37" fmla="*/ 929514 h 3325091"/>
              <a:gd name="connsiteX38" fmla="*/ 5048092 w 5629983"/>
              <a:gd name="connsiteY38" fmla="*/ 1851471 h 3325091"/>
              <a:gd name="connsiteX39" fmla="*/ 4995193 w 5629983"/>
              <a:gd name="connsiteY39" fmla="*/ 2395577 h 3325091"/>
              <a:gd name="connsiteX40" fmla="*/ 4972522 w 5629983"/>
              <a:gd name="connsiteY40" fmla="*/ 3317534 h 3325091"/>
              <a:gd name="connsiteX41" fmla="*/ 5629983 w 5629983"/>
              <a:gd name="connsiteY41" fmla="*/ 3325091 h 3325091"/>
              <a:gd name="connsiteX42" fmla="*/ 5622426 w 5629983"/>
              <a:gd name="connsiteY42" fmla="*/ 0 h 3325091"/>
              <a:gd name="connsiteX43" fmla="*/ 1458506 w 5629983"/>
              <a:gd name="connsiteY43" fmla="*/ 0 h 3325091"/>
              <a:gd name="connsiteX44" fmla="*/ 1239352 w 5629983"/>
              <a:gd name="connsiteY44" fmla="*/ 136026 h 3325091"/>
              <a:gd name="connsiteX45" fmla="*/ 967299 w 5629983"/>
              <a:gd name="connsiteY45" fmla="*/ 642347 h 3325091"/>
              <a:gd name="connsiteX46" fmla="*/ 967299 w 5629983"/>
              <a:gd name="connsiteY46" fmla="*/ 1216681 h 3325091"/>
              <a:gd name="connsiteX47" fmla="*/ 642347 w 5629983"/>
              <a:gd name="connsiteY47" fmla="*/ 1209124 h 3325091"/>
              <a:gd name="connsiteX48" fmla="*/ 438307 w 5629983"/>
              <a:gd name="connsiteY48" fmla="*/ 1632317 h 3325091"/>
              <a:gd name="connsiteX49" fmla="*/ 241825 w 5629983"/>
              <a:gd name="connsiteY49" fmla="*/ 1813686 h 3325091"/>
              <a:gd name="connsiteX50" fmla="*/ 7557 w 5629983"/>
              <a:gd name="connsiteY50" fmla="*/ 1859028 h 3325091"/>
              <a:gd name="connsiteX51" fmla="*/ 0 w 5629983"/>
              <a:gd name="connsiteY51" fmla="*/ 3173950 h 3325091"/>
              <a:gd name="connsiteX52" fmla="*/ 90684 w 5629983"/>
              <a:gd name="connsiteY52" fmla="*/ 3083266 h 3325091"/>
              <a:gd name="connsiteX53" fmla="*/ 642347 w 5629983"/>
              <a:gd name="connsiteY53" fmla="*/ 2841441 h 3325091"/>
              <a:gd name="connsiteX54" fmla="*/ 763259 w 5629983"/>
              <a:gd name="connsiteY54" fmla="*/ 2894340 h 3325091"/>
              <a:gd name="connsiteX55" fmla="*/ 695246 w 5629983"/>
              <a:gd name="connsiteY55" fmla="*/ 2803656 h 3325091"/>
              <a:gd name="connsiteX56" fmla="*/ 634790 w 5629983"/>
              <a:gd name="connsiteY56" fmla="*/ 2350235 h 3325091"/>
              <a:gd name="connsiteX57" fmla="*/ 340066 w 5629983"/>
              <a:gd name="connsiteY57" fmla="*/ 2486261 h 3325091"/>
              <a:gd name="connsiteX58" fmla="*/ 317395 w 5629983"/>
              <a:gd name="connsiteY58" fmla="*/ 2584502 h 3325091"/>
              <a:gd name="connsiteX59" fmla="*/ 249382 w 5629983"/>
              <a:gd name="connsiteY59" fmla="*/ 2607173 h 3325091"/>
              <a:gd name="connsiteX60" fmla="*/ 196482 w 5629983"/>
              <a:gd name="connsiteY60" fmla="*/ 2644959 h 3325091"/>
              <a:gd name="connsiteX61" fmla="*/ 15114 w 5629983"/>
              <a:gd name="connsiteY61" fmla="*/ 2675187 h 3325091"/>
              <a:gd name="connsiteX62" fmla="*/ 22671 w 5629983"/>
              <a:gd name="connsiteY6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372237 w 5629983"/>
              <a:gd name="connsiteY6" fmla="*/ 94384 h 3325091"/>
              <a:gd name="connsiteX7" fmla="*/ 2467487 w 5629983"/>
              <a:gd name="connsiteY7" fmla="*/ 70571 h 3325091"/>
              <a:gd name="connsiteX8" fmla="*/ 2619887 w 5629983"/>
              <a:gd name="connsiteY8" fmla="*/ 65809 h 3325091"/>
              <a:gd name="connsiteX9" fmla="*/ 2793718 w 5629983"/>
              <a:gd name="connsiteY9" fmla="*/ 68190 h 3325091"/>
              <a:gd name="connsiteX10" fmla="*/ 2998505 w 5629983"/>
              <a:gd name="connsiteY10" fmla="*/ 96765 h 3325091"/>
              <a:gd name="connsiteX11" fmla="*/ 3142069 w 5629983"/>
              <a:gd name="connsiteY11" fmla="*/ 134373 h 3325091"/>
              <a:gd name="connsiteX12" fmla="*/ 3326331 w 5629983"/>
              <a:gd name="connsiteY12" fmla="*/ 105798 h 3325091"/>
              <a:gd name="connsiteX13" fmla="*/ 3555718 w 5629983"/>
              <a:gd name="connsiteY13" fmla="*/ 177728 h 3325091"/>
              <a:gd name="connsiteX14" fmla="*/ 3790517 w 5629983"/>
              <a:gd name="connsiteY14" fmla="*/ 298660 h 3325091"/>
              <a:gd name="connsiteX15" fmla="*/ 4181987 w 5629983"/>
              <a:gd name="connsiteY15" fmla="*/ 411090 h 3325091"/>
              <a:gd name="connsiteX16" fmla="*/ 4206055 w 5629983"/>
              <a:gd name="connsiteY16" fmla="*/ 429923 h 3325091"/>
              <a:gd name="connsiteX17" fmla="*/ 4176023 w 5629983"/>
              <a:gd name="connsiteY17" fmla="*/ 464088 h 3325091"/>
              <a:gd name="connsiteX18" fmla="*/ 3996249 w 5629983"/>
              <a:gd name="connsiteY18" fmla="*/ 465859 h 3325091"/>
              <a:gd name="connsiteX19" fmla="*/ 3984343 w 5629983"/>
              <a:gd name="connsiteY19" fmla="*/ 496815 h 3325091"/>
              <a:gd name="connsiteX20" fmla="*/ 3786699 w 5629983"/>
              <a:gd name="connsiteY20" fmla="*/ 451571 h 3325091"/>
              <a:gd name="connsiteX21" fmla="*/ 3774793 w 5629983"/>
              <a:gd name="connsiteY21" fmla="*/ 413471 h 3325091"/>
              <a:gd name="connsiteX22" fmla="*/ 3577149 w 5629983"/>
              <a:gd name="connsiteY22" fmla="*/ 368228 h 3325091"/>
              <a:gd name="connsiteX23" fmla="*/ 3555718 w 5629983"/>
              <a:gd name="connsiteY23" fmla="*/ 396802 h 3325091"/>
              <a:gd name="connsiteX24" fmla="*/ 3389031 w 5629983"/>
              <a:gd name="connsiteY24" fmla="*/ 361084 h 3325091"/>
              <a:gd name="connsiteX25" fmla="*/ 3379505 w 5629983"/>
              <a:gd name="connsiteY25" fmla="*/ 318221 h 3325091"/>
              <a:gd name="connsiteX26" fmla="*/ 3190303 w 5629983"/>
              <a:gd name="connsiteY26" fmla="*/ 281263 h 3325091"/>
              <a:gd name="connsiteX27" fmla="*/ 2995790 w 5629983"/>
              <a:gd name="connsiteY27" fmla="*/ 919891 h 3325091"/>
              <a:gd name="connsiteX28" fmla="*/ 3470327 w 5629983"/>
              <a:gd name="connsiteY28" fmla="*/ 1067095 h 3325091"/>
              <a:gd name="connsiteX29" fmla="*/ 3672714 w 5629983"/>
              <a:gd name="connsiteY29" fmla="*/ 1496291 h 3325091"/>
              <a:gd name="connsiteX30" fmla="*/ 3839381 w 5629983"/>
              <a:gd name="connsiteY30" fmla="*/ 1477969 h 3325091"/>
              <a:gd name="connsiteX31" fmla="*/ 3708846 w 5629983"/>
              <a:gd name="connsiteY31" fmla="*/ 1003529 h 3325091"/>
              <a:gd name="connsiteX32" fmla="*/ 4002015 w 5629983"/>
              <a:gd name="connsiteY32" fmla="*/ 850008 h 3325091"/>
              <a:gd name="connsiteX33" fmla="*/ 4050565 w 5629983"/>
              <a:gd name="connsiteY33" fmla="*/ 899286 h 3325091"/>
              <a:gd name="connsiteX34" fmla="*/ 4097049 w 5629983"/>
              <a:gd name="connsiteY34" fmla="*/ 807874 h 3325091"/>
              <a:gd name="connsiteX35" fmla="*/ 5335259 w 5629983"/>
              <a:gd name="connsiteY35" fmla="*/ 476092 h 3325091"/>
              <a:gd name="connsiteX36" fmla="*/ 5546856 w 5629983"/>
              <a:gd name="connsiteY36" fmla="*/ 423193 h 3325091"/>
              <a:gd name="connsiteX37" fmla="*/ 5546856 w 5629983"/>
              <a:gd name="connsiteY37" fmla="*/ 476092 h 3325091"/>
              <a:gd name="connsiteX38" fmla="*/ 5335259 w 5629983"/>
              <a:gd name="connsiteY38" fmla="*/ 929514 h 3325091"/>
              <a:gd name="connsiteX39" fmla="*/ 5048092 w 5629983"/>
              <a:gd name="connsiteY39" fmla="*/ 1851471 h 3325091"/>
              <a:gd name="connsiteX40" fmla="*/ 4995193 w 5629983"/>
              <a:gd name="connsiteY40" fmla="*/ 2395577 h 3325091"/>
              <a:gd name="connsiteX41" fmla="*/ 4972522 w 5629983"/>
              <a:gd name="connsiteY41" fmla="*/ 3317534 h 3325091"/>
              <a:gd name="connsiteX42" fmla="*/ 5629983 w 5629983"/>
              <a:gd name="connsiteY42" fmla="*/ 3325091 h 3325091"/>
              <a:gd name="connsiteX43" fmla="*/ 5622426 w 5629983"/>
              <a:gd name="connsiteY43" fmla="*/ 0 h 3325091"/>
              <a:gd name="connsiteX44" fmla="*/ 1458506 w 5629983"/>
              <a:gd name="connsiteY44" fmla="*/ 0 h 3325091"/>
              <a:gd name="connsiteX45" fmla="*/ 1239352 w 5629983"/>
              <a:gd name="connsiteY45" fmla="*/ 136026 h 3325091"/>
              <a:gd name="connsiteX46" fmla="*/ 967299 w 5629983"/>
              <a:gd name="connsiteY46" fmla="*/ 642347 h 3325091"/>
              <a:gd name="connsiteX47" fmla="*/ 967299 w 5629983"/>
              <a:gd name="connsiteY47" fmla="*/ 1216681 h 3325091"/>
              <a:gd name="connsiteX48" fmla="*/ 642347 w 5629983"/>
              <a:gd name="connsiteY48" fmla="*/ 1209124 h 3325091"/>
              <a:gd name="connsiteX49" fmla="*/ 438307 w 5629983"/>
              <a:gd name="connsiteY49" fmla="*/ 1632317 h 3325091"/>
              <a:gd name="connsiteX50" fmla="*/ 241825 w 5629983"/>
              <a:gd name="connsiteY50" fmla="*/ 1813686 h 3325091"/>
              <a:gd name="connsiteX51" fmla="*/ 7557 w 5629983"/>
              <a:gd name="connsiteY51" fmla="*/ 1859028 h 3325091"/>
              <a:gd name="connsiteX52" fmla="*/ 0 w 5629983"/>
              <a:gd name="connsiteY52" fmla="*/ 3173950 h 3325091"/>
              <a:gd name="connsiteX53" fmla="*/ 90684 w 5629983"/>
              <a:gd name="connsiteY53" fmla="*/ 3083266 h 3325091"/>
              <a:gd name="connsiteX54" fmla="*/ 642347 w 5629983"/>
              <a:gd name="connsiteY54" fmla="*/ 2841441 h 3325091"/>
              <a:gd name="connsiteX55" fmla="*/ 763259 w 5629983"/>
              <a:gd name="connsiteY55" fmla="*/ 2894340 h 3325091"/>
              <a:gd name="connsiteX56" fmla="*/ 695246 w 5629983"/>
              <a:gd name="connsiteY56" fmla="*/ 2803656 h 3325091"/>
              <a:gd name="connsiteX57" fmla="*/ 634790 w 5629983"/>
              <a:gd name="connsiteY57" fmla="*/ 2350235 h 3325091"/>
              <a:gd name="connsiteX58" fmla="*/ 340066 w 5629983"/>
              <a:gd name="connsiteY58" fmla="*/ 2486261 h 3325091"/>
              <a:gd name="connsiteX59" fmla="*/ 317395 w 5629983"/>
              <a:gd name="connsiteY59" fmla="*/ 2584502 h 3325091"/>
              <a:gd name="connsiteX60" fmla="*/ 249382 w 5629983"/>
              <a:gd name="connsiteY60" fmla="*/ 2607173 h 3325091"/>
              <a:gd name="connsiteX61" fmla="*/ 196482 w 5629983"/>
              <a:gd name="connsiteY61" fmla="*/ 2644959 h 3325091"/>
              <a:gd name="connsiteX62" fmla="*/ 15114 w 5629983"/>
              <a:gd name="connsiteY62" fmla="*/ 2675187 h 3325091"/>
              <a:gd name="connsiteX63" fmla="*/ 22671 w 5629983"/>
              <a:gd name="connsiteY6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59550 w 5629983"/>
              <a:gd name="connsiteY5" fmla="*/ 120912 h 3325091"/>
              <a:gd name="connsiteX6" fmla="*/ 2367474 w 5629983"/>
              <a:gd name="connsiteY6" fmla="*/ 111053 h 3325091"/>
              <a:gd name="connsiteX7" fmla="*/ 2467487 w 5629983"/>
              <a:gd name="connsiteY7" fmla="*/ 70571 h 3325091"/>
              <a:gd name="connsiteX8" fmla="*/ 2619887 w 5629983"/>
              <a:gd name="connsiteY8" fmla="*/ 65809 h 3325091"/>
              <a:gd name="connsiteX9" fmla="*/ 2793718 w 5629983"/>
              <a:gd name="connsiteY9" fmla="*/ 68190 h 3325091"/>
              <a:gd name="connsiteX10" fmla="*/ 2998505 w 5629983"/>
              <a:gd name="connsiteY10" fmla="*/ 96765 h 3325091"/>
              <a:gd name="connsiteX11" fmla="*/ 3142069 w 5629983"/>
              <a:gd name="connsiteY11" fmla="*/ 134373 h 3325091"/>
              <a:gd name="connsiteX12" fmla="*/ 3326331 w 5629983"/>
              <a:gd name="connsiteY12" fmla="*/ 105798 h 3325091"/>
              <a:gd name="connsiteX13" fmla="*/ 3555718 w 5629983"/>
              <a:gd name="connsiteY13" fmla="*/ 177728 h 3325091"/>
              <a:gd name="connsiteX14" fmla="*/ 3790517 w 5629983"/>
              <a:gd name="connsiteY14" fmla="*/ 298660 h 3325091"/>
              <a:gd name="connsiteX15" fmla="*/ 4181987 w 5629983"/>
              <a:gd name="connsiteY15" fmla="*/ 411090 h 3325091"/>
              <a:gd name="connsiteX16" fmla="*/ 4206055 w 5629983"/>
              <a:gd name="connsiteY16" fmla="*/ 429923 h 3325091"/>
              <a:gd name="connsiteX17" fmla="*/ 4176023 w 5629983"/>
              <a:gd name="connsiteY17" fmla="*/ 464088 h 3325091"/>
              <a:gd name="connsiteX18" fmla="*/ 3996249 w 5629983"/>
              <a:gd name="connsiteY18" fmla="*/ 465859 h 3325091"/>
              <a:gd name="connsiteX19" fmla="*/ 3984343 w 5629983"/>
              <a:gd name="connsiteY19" fmla="*/ 496815 h 3325091"/>
              <a:gd name="connsiteX20" fmla="*/ 3786699 w 5629983"/>
              <a:gd name="connsiteY20" fmla="*/ 451571 h 3325091"/>
              <a:gd name="connsiteX21" fmla="*/ 3774793 w 5629983"/>
              <a:gd name="connsiteY21" fmla="*/ 413471 h 3325091"/>
              <a:gd name="connsiteX22" fmla="*/ 3577149 w 5629983"/>
              <a:gd name="connsiteY22" fmla="*/ 368228 h 3325091"/>
              <a:gd name="connsiteX23" fmla="*/ 3555718 w 5629983"/>
              <a:gd name="connsiteY23" fmla="*/ 396802 h 3325091"/>
              <a:gd name="connsiteX24" fmla="*/ 3389031 w 5629983"/>
              <a:gd name="connsiteY24" fmla="*/ 361084 h 3325091"/>
              <a:gd name="connsiteX25" fmla="*/ 3379505 w 5629983"/>
              <a:gd name="connsiteY25" fmla="*/ 318221 h 3325091"/>
              <a:gd name="connsiteX26" fmla="*/ 3190303 w 5629983"/>
              <a:gd name="connsiteY26" fmla="*/ 281263 h 3325091"/>
              <a:gd name="connsiteX27" fmla="*/ 2995790 w 5629983"/>
              <a:gd name="connsiteY27" fmla="*/ 919891 h 3325091"/>
              <a:gd name="connsiteX28" fmla="*/ 3470327 w 5629983"/>
              <a:gd name="connsiteY28" fmla="*/ 1067095 h 3325091"/>
              <a:gd name="connsiteX29" fmla="*/ 3672714 w 5629983"/>
              <a:gd name="connsiteY29" fmla="*/ 1496291 h 3325091"/>
              <a:gd name="connsiteX30" fmla="*/ 3839381 w 5629983"/>
              <a:gd name="connsiteY30" fmla="*/ 1477969 h 3325091"/>
              <a:gd name="connsiteX31" fmla="*/ 3708846 w 5629983"/>
              <a:gd name="connsiteY31" fmla="*/ 1003529 h 3325091"/>
              <a:gd name="connsiteX32" fmla="*/ 4002015 w 5629983"/>
              <a:gd name="connsiteY32" fmla="*/ 850008 h 3325091"/>
              <a:gd name="connsiteX33" fmla="*/ 4050565 w 5629983"/>
              <a:gd name="connsiteY33" fmla="*/ 899286 h 3325091"/>
              <a:gd name="connsiteX34" fmla="*/ 4097049 w 5629983"/>
              <a:gd name="connsiteY34" fmla="*/ 807874 h 3325091"/>
              <a:gd name="connsiteX35" fmla="*/ 5335259 w 5629983"/>
              <a:gd name="connsiteY35" fmla="*/ 476092 h 3325091"/>
              <a:gd name="connsiteX36" fmla="*/ 5546856 w 5629983"/>
              <a:gd name="connsiteY36" fmla="*/ 423193 h 3325091"/>
              <a:gd name="connsiteX37" fmla="*/ 5546856 w 5629983"/>
              <a:gd name="connsiteY37" fmla="*/ 476092 h 3325091"/>
              <a:gd name="connsiteX38" fmla="*/ 5335259 w 5629983"/>
              <a:gd name="connsiteY38" fmla="*/ 929514 h 3325091"/>
              <a:gd name="connsiteX39" fmla="*/ 5048092 w 5629983"/>
              <a:gd name="connsiteY39" fmla="*/ 1851471 h 3325091"/>
              <a:gd name="connsiteX40" fmla="*/ 4995193 w 5629983"/>
              <a:gd name="connsiteY40" fmla="*/ 2395577 h 3325091"/>
              <a:gd name="connsiteX41" fmla="*/ 4972522 w 5629983"/>
              <a:gd name="connsiteY41" fmla="*/ 3317534 h 3325091"/>
              <a:gd name="connsiteX42" fmla="*/ 5629983 w 5629983"/>
              <a:gd name="connsiteY42" fmla="*/ 3325091 h 3325091"/>
              <a:gd name="connsiteX43" fmla="*/ 5622426 w 5629983"/>
              <a:gd name="connsiteY43" fmla="*/ 0 h 3325091"/>
              <a:gd name="connsiteX44" fmla="*/ 1458506 w 5629983"/>
              <a:gd name="connsiteY44" fmla="*/ 0 h 3325091"/>
              <a:gd name="connsiteX45" fmla="*/ 1239352 w 5629983"/>
              <a:gd name="connsiteY45" fmla="*/ 136026 h 3325091"/>
              <a:gd name="connsiteX46" fmla="*/ 967299 w 5629983"/>
              <a:gd name="connsiteY46" fmla="*/ 642347 h 3325091"/>
              <a:gd name="connsiteX47" fmla="*/ 967299 w 5629983"/>
              <a:gd name="connsiteY47" fmla="*/ 1216681 h 3325091"/>
              <a:gd name="connsiteX48" fmla="*/ 642347 w 5629983"/>
              <a:gd name="connsiteY48" fmla="*/ 1209124 h 3325091"/>
              <a:gd name="connsiteX49" fmla="*/ 438307 w 5629983"/>
              <a:gd name="connsiteY49" fmla="*/ 1632317 h 3325091"/>
              <a:gd name="connsiteX50" fmla="*/ 241825 w 5629983"/>
              <a:gd name="connsiteY50" fmla="*/ 1813686 h 3325091"/>
              <a:gd name="connsiteX51" fmla="*/ 7557 w 5629983"/>
              <a:gd name="connsiteY51" fmla="*/ 1859028 h 3325091"/>
              <a:gd name="connsiteX52" fmla="*/ 0 w 5629983"/>
              <a:gd name="connsiteY52" fmla="*/ 3173950 h 3325091"/>
              <a:gd name="connsiteX53" fmla="*/ 90684 w 5629983"/>
              <a:gd name="connsiteY53" fmla="*/ 3083266 h 3325091"/>
              <a:gd name="connsiteX54" fmla="*/ 642347 w 5629983"/>
              <a:gd name="connsiteY54" fmla="*/ 2841441 h 3325091"/>
              <a:gd name="connsiteX55" fmla="*/ 763259 w 5629983"/>
              <a:gd name="connsiteY55" fmla="*/ 2894340 h 3325091"/>
              <a:gd name="connsiteX56" fmla="*/ 695246 w 5629983"/>
              <a:gd name="connsiteY56" fmla="*/ 2803656 h 3325091"/>
              <a:gd name="connsiteX57" fmla="*/ 634790 w 5629983"/>
              <a:gd name="connsiteY57" fmla="*/ 2350235 h 3325091"/>
              <a:gd name="connsiteX58" fmla="*/ 340066 w 5629983"/>
              <a:gd name="connsiteY58" fmla="*/ 2486261 h 3325091"/>
              <a:gd name="connsiteX59" fmla="*/ 317395 w 5629983"/>
              <a:gd name="connsiteY59" fmla="*/ 2584502 h 3325091"/>
              <a:gd name="connsiteX60" fmla="*/ 249382 w 5629983"/>
              <a:gd name="connsiteY60" fmla="*/ 2607173 h 3325091"/>
              <a:gd name="connsiteX61" fmla="*/ 196482 w 5629983"/>
              <a:gd name="connsiteY61" fmla="*/ 2644959 h 3325091"/>
              <a:gd name="connsiteX62" fmla="*/ 15114 w 5629983"/>
              <a:gd name="connsiteY62" fmla="*/ 2675187 h 3325091"/>
              <a:gd name="connsiteX63" fmla="*/ 22671 w 5629983"/>
              <a:gd name="connsiteY6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76423 w 5629983"/>
              <a:gd name="connsiteY4" fmla="*/ 249382 h 3325091"/>
              <a:gd name="connsiteX5" fmla="*/ 2233357 w 5629983"/>
              <a:gd name="connsiteY5" fmla="*/ 123293 h 3325091"/>
              <a:gd name="connsiteX6" fmla="*/ 2367474 w 5629983"/>
              <a:gd name="connsiteY6" fmla="*/ 111053 h 3325091"/>
              <a:gd name="connsiteX7" fmla="*/ 2467487 w 5629983"/>
              <a:gd name="connsiteY7" fmla="*/ 70571 h 3325091"/>
              <a:gd name="connsiteX8" fmla="*/ 2619887 w 5629983"/>
              <a:gd name="connsiteY8" fmla="*/ 65809 h 3325091"/>
              <a:gd name="connsiteX9" fmla="*/ 2793718 w 5629983"/>
              <a:gd name="connsiteY9" fmla="*/ 68190 h 3325091"/>
              <a:gd name="connsiteX10" fmla="*/ 2998505 w 5629983"/>
              <a:gd name="connsiteY10" fmla="*/ 96765 h 3325091"/>
              <a:gd name="connsiteX11" fmla="*/ 3142069 w 5629983"/>
              <a:gd name="connsiteY11" fmla="*/ 134373 h 3325091"/>
              <a:gd name="connsiteX12" fmla="*/ 3326331 w 5629983"/>
              <a:gd name="connsiteY12" fmla="*/ 105798 h 3325091"/>
              <a:gd name="connsiteX13" fmla="*/ 3555718 w 5629983"/>
              <a:gd name="connsiteY13" fmla="*/ 177728 h 3325091"/>
              <a:gd name="connsiteX14" fmla="*/ 3790517 w 5629983"/>
              <a:gd name="connsiteY14" fmla="*/ 298660 h 3325091"/>
              <a:gd name="connsiteX15" fmla="*/ 4181987 w 5629983"/>
              <a:gd name="connsiteY15" fmla="*/ 411090 h 3325091"/>
              <a:gd name="connsiteX16" fmla="*/ 4206055 w 5629983"/>
              <a:gd name="connsiteY16" fmla="*/ 429923 h 3325091"/>
              <a:gd name="connsiteX17" fmla="*/ 4176023 w 5629983"/>
              <a:gd name="connsiteY17" fmla="*/ 464088 h 3325091"/>
              <a:gd name="connsiteX18" fmla="*/ 3996249 w 5629983"/>
              <a:gd name="connsiteY18" fmla="*/ 465859 h 3325091"/>
              <a:gd name="connsiteX19" fmla="*/ 3984343 w 5629983"/>
              <a:gd name="connsiteY19" fmla="*/ 496815 h 3325091"/>
              <a:gd name="connsiteX20" fmla="*/ 3786699 w 5629983"/>
              <a:gd name="connsiteY20" fmla="*/ 451571 h 3325091"/>
              <a:gd name="connsiteX21" fmla="*/ 3774793 w 5629983"/>
              <a:gd name="connsiteY21" fmla="*/ 413471 h 3325091"/>
              <a:gd name="connsiteX22" fmla="*/ 3577149 w 5629983"/>
              <a:gd name="connsiteY22" fmla="*/ 368228 h 3325091"/>
              <a:gd name="connsiteX23" fmla="*/ 3555718 w 5629983"/>
              <a:gd name="connsiteY23" fmla="*/ 396802 h 3325091"/>
              <a:gd name="connsiteX24" fmla="*/ 3389031 w 5629983"/>
              <a:gd name="connsiteY24" fmla="*/ 361084 h 3325091"/>
              <a:gd name="connsiteX25" fmla="*/ 3379505 w 5629983"/>
              <a:gd name="connsiteY25" fmla="*/ 318221 h 3325091"/>
              <a:gd name="connsiteX26" fmla="*/ 3190303 w 5629983"/>
              <a:gd name="connsiteY26" fmla="*/ 281263 h 3325091"/>
              <a:gd name="connsiteX27" fmla="*/ 2995790 w 5629983"/>
              <a:gd name="connsiteY27" fmla="*/ 919891 h 3325091"/>
              <a:gd name="connsiteX28" fmla="*/ 3470327 w 5629983"/>
              <a:gd name="connsiteY28" fmla="*/ 1067095 h 3325091"/>
              <a:gd name="connsiteX29" fmla="*/ 3672714 w 5629983"/>
              <a:gd name="connsiteY29" fmla="*/ 1496291 h 3325091"/>
              <a:gd name="connsiteX30" fmla="*/ 3839381 w 5629983"/>
              <a:gd name="connsiteY30" fmla="*/ 1477969 h 3325091"/>
              <a:gd name="connsiteX31" fmla="*/ 3708846 w 5629983"/>
              <a:gd name="connsiteY31" fmla="*/ 1003529 h 3325091"/>
              <a:gd name="connsiteX32" fmla="*/ 4002015 w 5629983"/>
              <a:gd name="connsiteY32" fmla="*/ 850008 h 3325091"/>
              <a:gd name="connsiteX33" fmla="*/ 4050565 w 5629983"/>
              <a:gd name="connsiteY33" fmla="*/ 899286 h 3325091"/>
              <a:gd name="connsiteX34" fmla="*/ 4097049 w 5629983"/>
              <a:gd name="connsiteY34" fmla="*/ 807874 h 3325091"/>
              <a:gd name="connsiteX35" fmla="*/ 5335259 w 5629983"/>
              <a:gd name="connsiteY35" fmla="*/ 476092 h 3325091"/>
              <a:gd name="connsiteX36" fmla="*/ 5546856 w 5629983"/>
              <a:gd name="connsiteY36" fmla="*/ 423193 h 3325091"/>
              <a:gd name="connsiteX37" fmla="*/ 5546856 w 5629983"/>
              <a:gd name="connsiteY37" fmla="*/ 476092 h 3325091"/>
              <a:gd name="connsiteX38" fmla="*/ 5335259 w 5629983"/>
              <a:gd name="connsiteY38" fmla="*/ 929514 h 3325091"/>
              <a:gd name="connsiteX39" fmla="*/ 5048092 w 5629983"/>
              <a:gd name="connsiteY39" fmla="*/ 1851471 h 3325091"/>
              <a:gd name="connsiteX40" fmla="*/ 4995193 w 5629983"/>
              <a:gd name="connsiteY40" fmla="*/ 2395577 h 3325091"/>
              <a:gd name="connsiteX41" fmla="*/ 4972522 w 5629983"/>
              <a:gd name="connsiteY41" fmla="*/ 3317534 h 3325091"/>
              <a:gd name="connsiteX42" fmla="*/ 5629983 w 5629983"/>
              <a:gd name="connsiteY42" fmla="*/ 3325091 h 3325091"/>
              <a:gd name="connsiteX43" fmla="*/ 5622426 w 5629983"/>
              <a:gd name="connsiteY43" fmla="*/ 0 h 3325091"/>
              <a:gd name="connsiteX44" fmla="*/ 1458506 w 5629983"/>
              <a:gd name="connsiteY44" fmla="*/ 0 h 3325091"/>
              <a:gd name="connsiteX45" fmla="*/ 1239352 w 5629983"/>
              <a:gd name="connsiteY45" fmla="*/ 136026 h 3325091"/>
              <a:gd name="connsiteX46" fmla="*/ 967299 w 5629983"/>
              <a:gd name="connsiteY46" fmla="*/ 642347 h 3325091"/>
              <a:gd name="connsiteX47" fmla="*/ 967299 w 5629983"/>
              <a:gd name="connsiteY47" fmla="*/ 1216681 h 3325091"/>
              <a:gd name="connsiteX48" fmla="*/ 642347 w 5629983"/>
              <a:gd name="connsiteY48" fmla="*/ 1209124 h 3325091"/>
              <a:gd name="connsiteX49" fmla="*/ 438307 w 5629983"/>
              <a:gd name="connsiteY49" fmla="*/ 1632317 h 3325091"/>
              <a:gd name="connsiteX50" fmla="*/ 241825 w 5629983"/>
              <a:gd name="connsiteY50" fmla="*/ 1813686 h 3325091"/>
              <a:gd name="connsiteX51" fmla="*/ 7557 w 5629983"/>
              <a:gd name="connsiteY51" fmla="*/ 1859028 h 3325091"/>
              <a:gd name="connsiteX52" fmla="*/ 0 w 5629983"/>
              <a:gd name="connsiteY52" fmla="*/ 3173950 h 3325091"/>
              <a:gd name="connsiteX53" fmla="*/ 90684 w 5629983"/>
              <a:gd name="connsiteY53" fmla="*/ 3083266 h 3325091"/>
              <a:gd name="connsiteX54" fmla="*/ 642347 w 5629983"/>
              <a:gd name="connsiteY54" fmla="*/ 2841441 h 3325091"/>
              <a:gd name="connsiteX55" fmla="*/ 763259 w 5629983"/>
              <a:gd name="connsiteY55" fmla="*/ 2894340 h 3325091"/>
              <a:gd name="connsiteX56" fmla="*/ 695246 w 5629983"/>
              <a:gd name="connsiteY56" fmla="*/ 2803656 h 3325091"/>
              <a:gd name="connsiteX57" fmla="*/ 634790 w 5629983"/>
              <a:gd name="connsiteY57" fmla="*/ 2350235 h 3325091"/>
              <a:gd name="connsiteX58" fmla="*/ 340066 w 5629983"/>
              <a:gd name="connsiteY58" fmla="*/ 2486261 h 3325091"/>
              <a:gd name="connsiteX59" fmla="*/ 317395 w 5629983"/>
              <a:gd name="connsiteY59" fmla="*/ 2584502 h 3325091"/>
              <a:gd name="connsiteX60" fmla="*/ 249382 w 5629983"/>
              <a:gd name="connsiteY60" fmla="*/ 2607173 h 3325091"/>
              <a:gd name="connsiteX61" fmla="*/ 196482 w 5629983"/>
              <a:gd name="connsiteY61" fmla="*/ 2644959 h 3325091"/>
              <a:gd name="connsiteX62" fmla="*/ 15114 w 5629983"/>
              <a:gd name="connsiteY62" fmla="*/ 2675187 h 3325091"/>
              <a:gd name="connsiteX63" fmla="*/ 22671 w 5629983"/>
              <a:gd name="connsiteY6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2150229 w 5629983"/>
              <a:gd name="connsiteY4" fmla="*/ 230332 h 3325091"/>
              <a:gd name="connsiteX5" fmla="*/ 2233357 w 5629983"/>
              <a:gd name="connsiteY5" fmla="*/ 123293 h 3325091"/>
              <a:gd name="connsiteX6" fmla="*/ 2367474 w 5629983"/>
              <a:gd name="connsiteY6" fmla="*/ 111053 h 3325091"/>
              <a:gd name="connsiteX7" fmla="*/ 2467487 w 5629983"/>
              <a:gd name="connsiteY7" fmla="*/ 70571 h 3325091"/>
              <a:gd name="connsiteX8" fmla="*/ 2619887 w 5629983"/>
              <a:gd name="connsiteY8" fmla="*/ 65809 h 3325091"/>
              <a:gd name="connsiteX9" fmla="*/ 2793718 w 5629983"/>
              <a:gd name="connsiteY9" fmla="*/ 68190 h 3325091"/>
              <a:gd name="connsiteX10" fmla="*/ 2998505 w 5629983"/>
              <a:gd name="connsiteY10" fmla="*/ 96765 h 3325091"/>
              <a:gd name="connsiteX11" fmla="*/ 3142069 w 5629983"/>
              <a:gd name="connsiteY11" fmla="*/ 134373 h 3325091"/>
              <a:gd name="connsiteX12" fmla="*/ 3326331 w 5629983"/>
              <a:gd name="connsiteY12" fmla="*/ 105798 h 3325091"/>
              <a:gd name="connsiteX13" fmla="*/ 3555718 w 5629983"/>
              <a:gd name="connsiteY13" fmla="*/ 177728 h 3325091"/>
              <a:gd name="connsiteX14" fmla="*/ 3790517 w 5629983"/>
              <a:gd name="connsiteY14" fmla="*/ 298660 h 3325091"/>
              <a:gd name="connsiteX15" fmla="*/ 4181987 w 5629983"/>
              <a:gd name="connsiteY15" fmla="*/ 411090 h 3325091"/>
              <a:gd name="connsiteX16" fmla="*/ 4206055 w 5629983"/>
              <a:gd name="connsiteY16" fmla="*/ 429923 h 3325091"/>
              <a:gd name="connsiteX17" fmla="*/ 4176023 w 5629983"/>
              <a:gd name="connsiteY17" fmla="*/ 464088 h 3325091"/>
              <a:gd name="connsiteX18" fmla="*/ 3996249 w 5629983"/>
              <a:gd name="connsiteY18" fmla="*/ 465859 h 3325091"/>
              <a:gd name="connsiteX19" fmla="*/ 3984343 w 5629983"/>
              <a:gd name="connsiteY19" fmla="*/ 496815 h 3325091"/>
              <a:gd name="connsiteX20" fmla="*/ 3786699 w 5629983"/>
              <a:gd name="connsiteY20" fmla="*/ 451571 h 3325091"/>
              <a:gd name="connsiteX21" fmla="*/ 3774793 w 5629983"/>
              <a:gd name="connsiteY21" fmla="*/ 413471 h 3325091"/>
              <a:gd name="connsiteX22" fmla="*/ 3577149 w 5629983"/>
              <a:gd name="connsiteY22" fmla="*/ 368228 h 3325091"/>
              <a:gd name="connsiteX23" fmla="*/ 3555718 w 5629983"/>
              <a:gd name="connsiteY23" fmla="*/ 396802 h 3325091"/>
              <a:gd name="connsiteX24" fmla="*/ 3389031 w 5629983"/>
              <a:gd name="connsiteY24" fmla="*/ 361084 h 3325091"/>
              <a:gd name="connsiteX25" fmla="*/ 3379505 w 5629983"/>
              <a:gd name="connsiteY25" fmla="*/ 318221 h 3325091"/>
              <a:gd name="connsiteX26" fmla="*/ 3190303 w 5629983"/>
              <a:gd name="connsiteY26" fmla="*/ 281263 h 3325091"/>
              <a:gd name="connsiteX27" fmla="*/ 2995790 w 5629983"/>
              <a:gd name="connsiteY27" fmla="*/ 919891 h 3325091"/>
              <a:gd name="connsiteX28" fmla="*/ 3470327 w 5629983"/>
              <a:gd name="connsiteY28" fmla="*/ 1067095 h 3325091"/>
              <a:gd name="connsiteX29" fmla="*/ 3672714 w 5629983"/>
              <a:gd name="connsiteY29" fmla="*/ 1496291 h 3325091"/>
              <a:gd name="connsiteX30" fmla="*/ 3839381 w 5629983"/>
              <a:gd name="connsiteY30" fmla="*/ 1477969 h 3325091"/>
              <a:gd name="connsiteX31" fmla="*/ 3708846 w 5629983"/>
              <a:gd name="connsiteY31" fmla="*/ 1003529 h 3325091"/>
              <a:gd name="connsiteX32" fmla="*/ 4002015 w 5629983"/>
              <a:gd name="connsiteY32" fmla="*/ 850008 h 3325091"/>
              <a:gd name="connsiteX33" fmla="*/ 4050565 w 5629983"/>
              <a:gd name="connsiteY33" fmla="*/ 899286 h 3325091"/>
              <a:gd name="connsiteX34" fmla="*/ 4097049 w 5629983"/>
              <a:gd name="connsiteY34" fmla="*/ 807874 h 3325091"/>
              <a:gd name="connsiteX35" fmla="*/ 5335259 w 5629983"/>
              <a:gd name="connsiteY35" fmla="*/ 476092 h 3325091"/>
              <a:gd name="connsiteX36" fmla="*/ 5546856 w 5629983"/>
              <a:gd name="connsiteY36" fmla="*/ 423193 h 3325091"/>
              <a:gd name="connsiteX37" fmla="*/ 5546856 w 5629983"/>
              <a:gd name="connsiteY37" fmla="*/ 476092 h 3325091"/>
              <a:gd name="connsiteX38" fmla="*/ 5335259 w 5629983"/>
              <a:gd name="connsiteY38" fmla="*/ 929514 h 3325091"/>
              <a:gd name="connsiteX39" fmla="*/ 5048092 w 5629983"/>
              <a:gd name="connsiteY39" fmla="*/ 1851471 h 3325091"/>
              <a:gd name="connsiteX40" fmla="*/ 4995193 w 5629983"/>
              <a:gd name="connsiteY40" fmla="*/ 2395577 h 3325091"/>
              <a:gd name="connsiteX41" fmla="*/ 4972522 w 5629983"/>
              <a:gd name="connsiteY41" fmla="*/ 3317534 h 3325091"/>
              <a:gd name="connsiteX42" fmla="*/ 5629983 w 5629983"/>
              <a:gd name="connsiteY42" fmla="*/ 3325091 h 3325091"/>
              <a:gd name="connsiteX43" fmla="*/ 5622426 w 5629983"/>
              <a:gd name="connsiteY43" fmla="*/ 0 h 3325091"/>
              <a:gd name="connsiteX44" fmla="*/ 1458506 w 5629983"/>
              <a:gd name="connsiteY44" fmla="*/ 0 h 3325091"/>
              <a:gd name="connsiteX45" fmla="*/ 1239352 w 5629983"/>
              <a:gd name="connsiteY45" fmla="*/ 136026 h 3325091"/>
              <a:gd name="connsiteX46" fmla="*/ 967299 w 5629983"/>
              <a:gd name="connsiteY46" fmla="*/ 642347 h 3325091"/>
              <a:gd name="connsiteX47" fmla="*/ 967299 w 5629983"/>
              <a:gd name="connsiteY47" fmla="*/ 1216681 h 3325091"/>
              <a:gd name="connsiteX48" fmla="*/ 642347 w 5629983"/>
              <a:gd name="connsiteY48" fmla="*/ 1209124 h 3325091"/>
              <a:gd name="connsiteX49" fmla="*/ 438307 w 5629983"/>
              <a:gd name="connsiteY49" fmla="*/ 1632317 h 3325091"/>
              <a:gd name="connsiteX50" fmla="*/ 241825 w 5629983"/>
              <a:gd name="connsiteY50" fmla="*/ 1813686 h 3325091"/>
              <a:gd name="connsiteX51" fmla="*/ 7557 w 5629983"/>
              <a:gd name="connsiteY51" fmla="*/ 1859028 h 3325091"/>
              <a:gd name="connsiteX52" fmla="*/ 0 w 5629983"/>
              <a:gd name="connsiteY52" fmla="*/ 3173950 h 3325091"/>
              <a:gd name="connsiteX53" fmla="*/ 90684 w 5629983"/>
              <a:gd name="connsiteY53" fmla="*/ 3083266 h 3325091"/>
              <a:gd name="connsiteX54" fmla="*/ 642347 w 5629983"/>
              <a:gd name="connsiteY54" fmla="*/ 2841441 h 3325091"/>
              <a:gd name="connsiteX55" fmla="*/ 763259 w 5629983"/>
              <a:gd name="connsiteY55" fmla="*/ 2894340 h 3325091"/>
              <a:gd name="connsiteX56" fmla="*/ 695246 w 5629983"/>
              <a:gd name="connsiteY56" fmla="*/ 2803656 h 3325091"/>
              <a:gd name="connsiteX57" fmla="*/ 634790 w 5629983"/>
              <a:gd name="connsiteY57" fmla="*/ 2350235 h 3325091"/>
              <a:gd name="connsiteX58" fmla="*/ 340066 w 5629983"/>
              <a:gd name="connsiteY58" fmla="*/ 2486261 h 3325091"/>
              <a:gd name="connsiteX59" fmla="*/ 317395 w 5629983"/>
              <a:gd name="connsiteY59" fmla="*/ 2584502 h 3325091"/>
              <a:gd name="connsiteX60" fmla="*/ 249382 w 5629983"/>
              <a:gd name="connsiteY60" fmla="*/ 2607173 h 3325091"/>
              <a:gd name="connsiteX61" fmla="*/ 196482 w 5629983"/>
              <a:gd name="connsiteY61" fmla="*/ 2644959 h 3325091"/>
              <a:gd name="connsiteX62" fmla="*/ 15114 w 5629983"/>
              <a:gd name="connsiteY62" fmla="*/ 2675187 h 3325091"/>
              <a:gd name="connsiteX63" fmla="*/ 22671 w 5629983"/>
              <a:gd name="connsiteY6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1915037 w 5629983"/>
              <a:gd name="connsiteY4" fmla="*/ 368228 h 3325091"/>
              <a:gd name="connsiteX5" fmla="*/ 2150229 w 5629983"/>
              <a:gd name="connsiteY5" fmla="*/ 230332 h 3325091"/>
              <a:gd name="connsiteX6" fmla="*/ 2233357 w 5629983"/>
              <a:gd name="connsiteY6" fmla="*/ 123293 h 3325091"/>
              <a:gd name="connsiteX7" fmla="*/ 2367474 w 5629983"/>
              <a:gd name="connsiteY7" fmla="*/ 111053 h 3325091"/>
              <a:gd name="connsiteX8" fmla="*/ 2467487 w 5629983"/>
              <a:gd name="connsiteY8" fmla="*/ 70571 h 3325091"/>
              <a:gd name="connsiteX9" fmla="*/ 2619887 w 5629983"/>
              <a:gd name="connsiteY9" fmla="*/ 65809 h 3325091"/>
              <a:gd name="connsiteX10" fmla="*/ 2793718 w 5629983"/>
              <a:gd name="connsiteY10" fmla="*/ 68190 h 3325091"/>
              <a:gd name="connsiteX11" fmla="*/ 2998505 w 5629983"/>
              <a:gd name="connsiteY11" fmla="*/ 96765 h 3325091"/>
              <a:gd name="connsiteX12" fmla="*/ 3142069 w 5629983"/>
              <a:gd name="connsiteY12" fmla="*/ 134373 h 3325091"/>
              <a:gd name="connsiteX13" fmla="*/ 3326331 w 5629983"/>
              <a:gd name="connsiteY13" fmla="*/ 105798 h 3325091"/>
              <a:gd name="connsiteX14" fmla="*/ 3555718 w 5629983"/>
              <a:gd name="connsiteY14" fmla="*/ 177728 h 3325091"/>
              <a:gd name="connsiteX15" fmla="*/ 3790517 w 5629983"/>
              <a:gd name="connsiteY15" fmla="*/ 298660 h 3325091"/>
              <a:gd name="connsiteX16" fmla="*/ 4181987 w 5629983"/>
              <a:gd name="connsiteY16" fmla="*/ 411090 h 3325091"/>
              <a:gd name="connsiteX17" fmla="*/ 4206055 w 5629983"/>
              <a:gd name="connsiteY17" fmla="*/ 429923 h 3325091"/>
              <a:gd name="connsiteX18" fmla="*/ 4176023 w 5629983"/>
              <a:gd name="connsiteY18" fmla="*/ 464088 h 3325091"/>
              <a:gd name="connsiteX19" fmla="*/ 3996249 w 5629983"/>
              <a:gd name="connsiteY19" fmla="*/ 465859 h 3325091"/>
              <a:gd name="connsiteX20" fmla="*/ 3984343 w 5629983"/>
              <a:gd name="connsiteY20" fmla="*/ 496815 h 3325091"/>
              <a:gd name="connsiteX21" fmla="*/ 3786699 w 5629983"/>
              <a:gd name="connsiteY21" fmla="*/ 451571 h 3325091"/>
              <a:gd name="connsiteX22" fmla="*/ 3774793 w 5629983"/>
              <a:gd name="connsiteY22" fmla="*/ 413471 h 3325091"/>
              <a:gd name="connsiteX23" fmla="*/ 3577149 w 5629983"/>
              <a:gd name="connsiteY23" fmla="*/ 368228 h 3325091"/>
              <a:gd name="connsiteX24" fmla="*/ 3555718 w 5629983"/>
              <a:gd name="connsiteY24" fmla="*/ 396802 h 3325091"/>
              <a:gd name="connsiteX25" fmla="*/ 3389031 w 5629983"/>
              <a:gd name="connsiteY25" fmla="*/ 361084 h 3325091"/>
              <a:gd name="connsiteX26" fmla="*/ 3379505 w 5629983"/>
              <a:gd name="connsiteY26" fmla="*/ 318221 h 3325091"/>
              <a:gd name="connsiteX27" fmla="*/ 3190303 w 5629983"/>
              <a:gd name="connsiteY27" fmla="*/ 281263 h 3325091"/>
              <a:gd name="connsiteX28" fmla="*/ 2995790 w 5629983"/>
              <a:gd name="connsiteY28" fmla="*/ 919891 h 3325091"/>
              <a:gd name="connsiteX29" fmla="*/ 3470327 w 5629983"/>
              <a:gd name="connsiteY29" fmla="*/ 1067095 h 3325091"/>
              <a:gd name="connsiteX30" fmla="*/ 3672714 w 5629983"/>
              <a:gd name="connsiteY30" fmla="*/ 1496291 h 3325091"/>
              <a:gd name="connsiteX31" fmla="*/ 3839381 w 5629983"/>
              <a:gd name="connsiteY31" fmla="*/ 1477969 h 3325091"/>
              <a:gd name="connsiteX32" fmla="*/ 3708846 w 5629983"/>
              <a:gd name="connsiteY32" fmla="*/ 1003529 h 3325091"/>
              <a:gd name="connsiteX33" fmla="*/ 4002015 w 5629983"/>
              <a:gd name="connsiteY33" fmla="*/ 850008 h 3325091"/>
              <a:gd name="connsiteX34" fmla="*/ 4050565 w 5629983"/>
              <a:gd name="connsiteY34" fmla="*/ 899286 h 3325091"/>
              <a:gd name="connsiteX35" fmla="*/ 4097049 w 5629983"/>
              <a:gd name="connsiteY35" fmla="*/ 807874 h 3325091"/>
              <a:gd name="connsiteX36" fmla="*/ 5335259 w 5629983"/>
              <a:gd name="connsiteY36" fmla="*/ 476092 h 3325091"/>
              <a:gd name="connsiteX37" fmla="*/ 5546856 w 5629983"/>
              <a:gd name="connsiteY37" fmla="*/ 423193 h 3325091"/>
              <a:gd name="connsiteX38" fmla="*/ 5546856 w 5629983"/>
              <a:gd name="connsiteY38" fmla="*/ 476092 h 3325091"/>
              <a:gd name="connsiteX39" fmla="*/ 5335259 w 5629983"/>
              <a:gd name="connsiteY39" fmla="*/ 929514 h 3325091"/>
              <a:gd name="connsiteX40" fmla="*/ 5048092 w 5629983"/>
              <a:gd name="connsiteY40" fmla="*/ 1851471 h 3325091"/>
              <a:gd name="connsiteX41" fmla="*/ 4995193 w 5629983"/>
              <a:gd name="connsiteY41" fmla="*/ 2395577 h 3325091"/>
              <a:gd name="connsiteX42" fmla="*/ 4972522 w 5629983"/>
              <a:gd name="connsiteY42" fmla="*/ 3317534 h 3325091"/>
              <a:gd name="connsiteX43" fmla="*/ 5629983 w 5629983"/>
              <a:gd name="connsiteY43" fmla="*/ 3325091 h 3325091"/>
              <a:gd name="connsiteX44" fmla="*/ 5622426 w 5629983"/>
              <a:gd name="connsiteY44" fmla="*/ 0 h 3325091"/>
              <a:gd name="connsiteX45" fmla="*/ 1458506 w 5629983"/>
              <a:gd name="connsiteY45" fmla="*/ 0 h 3325091"/>
              <a:gd name="connsiteX46" fmla="*/ 1239352 w 5629983"/>
              <a:gd name="connsiteY46" fmla="*/ 136026 h 3325091"/>
              <a:gd name="connsiteX47" fmla="*/ 967299 w 5629983"/>
              <a:gd name="connsiteY47" fmla="*/ 642347 h 3325091"/>
              <a:gd name="connsiteX48" fmla="*/ 967299 w 5629983"/>
              <a:gd name="connsiteY48" fmla="*/ 1216681 h 3325091"/>
              <a:gd name="connsiteX49" fmla="*/ 642347 w 5629983"/>
              <a:gd name="connsiteY49" fmla="*/ 1209124 h 3325091"/>
              <a:gd name="connsiteX50" fmla="*/ 438307 w 5629983"/>
              <a:gd name="connsiteY50" fmla="*/ 1632317 h 3325091"/>
              <a:gd name="connsiteX51" fmla="*/ 241825 w 5629983"/>
              <a:gd name="connsiteY51" fmla="*/ 1813686 h 3325091"/>
              <a:gd name="connsiteX52" fmla="*/ 7557 w 5629983"/>
              <a:gd name="connsiteY52" fmla="*/ 1859028 h 3325091"/>
              <a:gd name="connsiteX53" fmla="*/ 0 w 5629983"/>
              <a:gd name="connsiteY53" fmla="*/ 3173950 h 3325091"/>
              <a:gd name="connsiteX54" fmla="*/ 90684 w 5629983"/>
              <a:gd name="connsiteY54" fmla="*/ 3083266 h 3325091"/>
              <a:gd name="connsiteX55" fmla="*/ 642347 w 5629983"/>
              <a:gd name="connsiteY55" fmla="*/ 2841441 h 3325091"/>
              <a:gd name="connsiteX56" fmla="*/ 763259 w 5629983"/>
              <a:gd name="connsiteY56" fmla="*/ 2894340 h 3325091"/>
              <a:gd name="connsiteX57" fmla="*/ 695246 w 5629983"/>
              <a:gd name="connsiteY57" fmla="*/ 2803656 h 3325091"/>
              <a:gd name="connsiteX58" fmla="*/ 634790 w 5629983"/>
              <a:gd name="connsiteY58" fmla="*/ 2350235 h 3325091"/>
              <a:gd name="connsiteX59" fmla="*/ 340066 w 5629983"/>
              <a:gd name="connsiteY59" fmla="*/ 2486261 h 3325091"/>
              <a:gd name="connsiteX60" fmla="*/ 317395 w 5629983"/>
              <a:gd name="connsiteY60" fmla="*/ 2584502 h 3325091"/>
              <a:gd name="connsiteX61" fmla="*/ 249382 w 5629983"/>
              <a:gd name="connsiteY61" fmla="*/ 2607173 h 3325091"/>
              <a:gd name="connsiteX62" fmla="*/ 196482 w 5629983"/>
              <a:gd name="connsiteY62" fmla="*/ 2644959 h 3325091"/>
              <a:gd name="connsiteX63" fmla="*/ 15114 w 5629983"/>
              <a:gd name="connsiteY63" fmla="*/ 2675187 h 3325091"/>
              <a:gd name="connsiteX64" fmla="*/ 22671 w 5629983"/>
              <a:gd name="connsiteY6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86975 w 5629983"/>
              <a:gd name="connsiteY3" fmla="*/ 574334 h 3325091"/>
              <a:gd name="connsiteX4" fmla="*/ 1888843 w 5629983"/>
              <a:gd name="connsiteY4" fmla="*/ 353940 h 3325091"/>
              <a:gd name="connsiteX5" fmla="*/ 2150229 w 5629983"/>
              <a:gd name="connsiteY5" fmla="*/ 230332 h 3325091"/>
              <a:gd name="connsiteX6" fmla="*/ 2233357 w 5629983"/>
              <a:gd name="connsiteY6" fmla="*/ 123293 h 3325091"/>
              <a:gd name="connsiteX7" fmla="*/ 2367474 w 5629983"/>
              <a:gd name="connsiteY7" fmla="*/ 111053 h 3325091"/>
              <a:gd name="connsiteX8" fmla="*/ 2467487 w 5629983"/>
              <a:gd name="connsiteY8" fmla="*/ 70571 h 3325091"/>
              <a:gd name="connsiteX9" fmla="*/ 2619887 w 5629983"/>
              <a:gd name="connsiteY9" fmla="*/ 65809 h 3325091"/>
              <a:gd name="connsiteX10" fmla="*/ 2793718 w 5629983"/>
              <a:gd name="connsiteY10" fmla="*/ 68190 h 3325091"/>
              <a:gd name="connsiteX11" fmla="*/ 2998505 w 5629983"/>
              <a:gd name="connsiteY11" fmla="*/ 96765 h 3325091"/>
              <a:gd name="connsiteX12" fmla="*/ 3142069 w 5629983"/>
              <a:gd name="connsiteY12" fmla="*/ 134373 h 3325091"/>
              <a:gd name="connsiteX13" fmla="*/ 3326331 w 5629983"/>
              <a:gd name="connsiteY13" fmla="*/ 105798 h 3325091"/>
              <a:gd name="connsiteX14" fmla="*/ 3555718 w 5629983"/>
              <a:gd name="connsiteY14" fmla="*/ 177728 h 3325091"/>
              <a:gd name="connsiteX15" fmla="*/ 3790517 w 5629983"/>
              <a:gd name="connsiteY15" fmla="*/ 298660 h 3325091"/>
              <a:gd name="connsiteX16" fmla="*/ 4181987 w 5629983"/>
              <a:gd name="connsiteY16" fmla="*/ 411090 h 3325091"/>
              <a:gd name="connsiteX17" fmla="*/ 4206055 w 5629983"/>
              <a:gd name="connsiteY17" fmla="*/ 429923 h 3325091"/>
              <a:gd name="connsiteX18" fmla="*/ 4176023 w 5629983"/>
              <a:gd name="connsiteY18" fmla="*/ 464088 h 3325091"/>
              <a:gd name="connsiteX19" fmla="*/ 3996249 w 5629983"/>
              <a:gd name="connsiteY19" fmla="*/ 465859 h 3325091"/>
              <a:gd name="connsiteX20" fmla="*/ 3984343 w 5629983"/>
              <a:gd name="connsiteY20" fmla="*/ 496815 h 3325091"/>
              <a:gd name="connsiteX21" fmla="*/ 3786699 w 5629983"/>
              <a:gd name="connsiteY21" fmla="*/ 451571 h 3325091"/>
              <a:gd name="connsiteX22" fmla="*/ 3774793 w 5629983"/>
              <a:gd name="connsiteY22" fmla="*/ 413471 h 3325091"/>
              <a:gd name="connsiteX23" fmla="*/ 3577149 w 5629983"/>
              <a:gd name="connsiteY23" fmla="*/ 368228 h 3325091"/>
              <a:gd name="connsiteX24" fmla="*/ 3555718 w 5629983"/>
              <a:gd name="connsiteY24" fmla="*/ 396802 h 3325091"/>
              <a:gd name="connsiteX25" fmla="*/ 3389031 w 5629983"/>
              <a:gd name="connsiteY25" fmla="*/ 361084 h 3325091"/>
              <a:gd name="connsiteX26" fmla="*/ 3379505 w 5629983"/>
              <a:gd name="connsiteY26" fmla="*/ 318221 h 3325091"/>
              <a:gd name="connsiteX27" fmla="*/ 3190303 w 5629983"/>
              <a:gd name="connsiteY27" fmla="*/ 281263 h 3325091"/>
              <a:gd name="connsiteX28" fmla="*/ 2995790 w 5629983"/>
              <a:gd name="connsiteY28" fmla="*/ 919891 h 3325091"/>
              <a:gd name="connsiteX29" fmla="*/ 3470327 w 5629983"/>
              <a:gd name="connsiteY29" fmla="*/ 1067095 h 3325091"/>
              <a:gd name="connsiteX30" fmla="*/ 3672714 w 5629983"/>
              <a:gd name="connsiteY30" fmla="*/ 1496291 h 3325091"/>
              <a:gd name="connsiteX31" fmla="*/ 3839381 w 5629983"/>
              <a:gd name="connsiteY31" fmla="*/ 1477969 h 3325091"/>
              <a:gd name="connsiteX32" fmla="*/ 3708846 w 5629983"/>
              <a:gd name="connsiteY32" fmla="*/ 1003529 h 3325091"/>
              <a:gd name="connsiteX33" fmla="*/ 4002015 w 5629983"/>
              <a:gd name="connsiteY33" fmla="*/ 850008 h 3325091"/>
              <a:gd name="connsiteX34" fmla="*/ 4050565 w 5629983"/>
              <a:gd name="connsiteY34" fmla="*/ 899286 h 3325091"/>
              <a:gd name="connsiteX35" fmla="*/ 4097049 w 5629983"/>
              <a:gd name="connsiteY35" fmla="*/ 807874 h 3325091"/>
              <a:gd name="connsiteX36" fmla="*/ 5335259 w 5629983"/>
              <a:gd name="connsiteY36" fmla="*/ 476092 h 3325091"/>
              <a:gd name="connsiteX37" fmla="*/ 5546856 w 5629983"/>
              <a:gd name="connsiteY37" fmla="*/ 423193 h 3325091"/>
              <a:gd name="connsiteX38" fmla="*/ 5546856 w 5629983"/>
              <a:gd name="connsiteY38" fmla="*/ 476092 h 3325091"/>
              <a:gd name="connsiteX39" fmla="*/ 5335259 w 5629983"/>
              <a:gd name="connsiteY39" fmla="*/ 929514 h 3325091"/>
              <a:gd name="connsiteX40" fmla="*/ 5048092 w 5629983"/>
              <a:gd name="connsiteY40" fmla="*/ 1851471 h 3325091"/>
              <a:gd name="connsiteX41" fmla="*/ 4995193 w 5629983"/>
              <a:gd name="connsiteY41" fmla="*/ 2395577 h 3325091"/>
              <a:gd name="connsiteX42" fmla="*/ 4972522 w 5629983"/>
              <a:gd name="connsiteY42" fmla="*/ 3317534 h 3325091"/>
              <a:gd name="connsiteX43" fmla="*/ 5629983 w 5629983"/>
              <a:gd name="connsiteY43" fmla="*/ 3325091 h 3325091"/>
              <a:gd name="connsiteX44" fmla="*/ 5622426 w 5629983"/>
              <a:gd name="connsiteY44" fmla="*/ 0 h 3325091"/>
              <a:gd name="connsiteX45" fmla="*/ 1458506 w 5629983"/>
              <a:gd name="connsiteY45" fmla="*/ 0 h 3325091"/>
              <a:gd name="connsiteX46" fmla="*/ 1239352 w 5629983"/>
              <a:gd name="connsiteY46" fmla="*/ 136026 h 3325091"/>
              <a:gd name="connsiteX47" fmla="*/ 967299 w 5629983"/>
              <a:gd name="connsiteY47" fmla="*/ 642347 h 3325091"/>
              <a:gd name="connsiteX48" fmla="*/ 967299 w 5629983"/>
              <a:gd name="connsiteY48" fmla="*/ 1216681 h 3325091"/>
              <a:gd name="connsiteX49" fmla="*/ 642347 w 5629983"/>
              <a:gd name="connsiteY49" fmla="*/ 1209124 h 3325091"/>
              <a:gd name="connsiteX50" fmla="*/ 438307 w 5629983"/>
              <a:gd name="connsiteY50" fmla="*/ 1632317 h 3325091"/>
              <a:gd name="connsiteX51" fmla="*/ 241825 w 5629983"/>
              <a:gd name="connsiteY51" fmla="*/ 1813686 h 3325091"/>
              <a:gd name="connsiteX52" fmla="*/ 7557 w 5629983"/>
              <a:gd name="connsiteY52" fmla="*/ 1859028 h 3325091"/>
              <a:gd name="connsiteX53" fmla="*/ 0 w 5629983"/>
              <a:gd name="connsiteY53" fmla="*/ 3173950 h 3325091"/>
              <a:gd name="connsiteX54" fmla="*/ 90684 w 5629983"/>
              <a:gd name="connsiteY54" fmla="*/ 3083266 h 3325091"/>
              <a:gd name="connsiteX55" fmla="*/ 642347 w 5629983"/>
              <a:gd name="connsiteY55" fmla="*/ 2841441 h 3325091"/>
              <a:gd name="connsiteX56" fmla="*/ 763259 w 5629983"/>
              <a:gd name="connsiteY56" fmla="*/ 2894340 h 3325091"/>
              <a:gd name="connsiteX57" fmla="*/ 695246 w 5629983"/>
              <a:gd name="connsiteY57" fmla="*/ 2803656 h 3325091"/>
              <a:gd name="connsiteX58" fmla="*/ 634790 w 5629983"/>
              <a:gd name="connsiteY58" fmla="*/ 2350235 h 3325091"/>
              <a:gd name="connsiteX59" fmla="*/ 340066 w 5629983"/>
              <a:gd name="connsiteY59" fmla="*/ 2486261 h 3325091"/>
              <a:gd name="connsiteX60" fmla="*/ 317395 w 5629983"/>
              <a:gd name="connsiteY60" fmla="*/ 2584502 h 3325091"/>
              <a:gd name="connsiteX61" fmla="*/ 249382 w 5629983"/>
              <a:gd name="connsiteY61" fmla="*/ 2607173 h 3325091"/>
              <a:gd name="connsiteX62" fmla="*/ 196482 w 5629983"/>
              <a:gd name="connsiteY62" fmla="*/ 2644959 h 3325091"/>
              <a:gd name="connsiteX63" fmla="*/ 15114 w 5629983"/>
              <a:gd name="connsiteY63" fmla="*/ 2675187 h 3325091"/>
              <a:gd name="connsiteX64" fmla="*/ 22671 w 5629983"/>
              <a:gd name="connsiteY6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689368 w 5629983"/>
              <a:gd name="connsiteY3" fmla="*/ 495753 h 3325091"/>
              <a:gd name="connsiteX4" fmla="*/ 1888843 w 5629983"/>
              <a:gd name="connsiteY4" fmla="*/ 353940 h 3325091"/>
              <a:gd name="connsiteX5" fmla="*/ 2150229 w 5629983"/>
              <a:gd name="connsiteY5" fmla="*/ 230332 h 3325091"/>
              <a:gd name="connsiteX6" fmla="*/ 2233357 w 5629983"/>
              <a:gd name="connsiteY6" fmla="*/ 123293 h 3325091"/>
              <a:gd name="connsiteX7" fmla="*/ 2367474 w 5629983"/>
              <a:gd name="connsiteY7" fmla="*/ 111053 h 3325091"/>
              <a:gd name="connsiteX8" fmla="*/ 2467487 w 5629983"/>
              <a:gd name="connsiteY8" fmla="*/ 70571 h 3325091"/>
              <a:gd name="connsiteX9" fmla="*/ 2619887 w 5629983"/>
              <a:gd name="connsiteY9" fmla="*/ 65809 h 3325091"/>
              <a:gd name="connsiteX10" fmla="*/ 2793718 w 5629983"/>
              <a:gd name="connsiteY10" fmla="*/ 68190 h 3325091"/>
              <a:gd name="connsiteX11" fmla="*/ 2998505 w 5629983"/>
              <a:gd name="connsiteY11" fmla="*/ 96765 h 3325091"/>
              <a:gd name="connsiteX12" fmla="*/ 3142069 w 5629983"/>
              <a:gd name="connsiteY12" fmla="*/ 134373 h 3325091"/>
              <a:gd name="connsiteX13" fmla="*/ 3326331 w 5629983"/>
              <a:gd name="connsiteY13" fmla="*/ 105798 h 3325091"/>
              <a:gd name="connsiteX14" fmla="*/ 3555718 w 5629983"/>
              <a:gd name="connsiteY14" fmla="*/ 177728 h 3325091"/>
              <a:gd name="connsiteX15" fmla="*/ 3790517 w 5629983"/>
              <a:gd name="connsiteY15" fmla="*/ 298660 h 3325091"/>
              <a:gd name="connsiteX16" fmla="*/ 4181987 w 5629983"/>
              <a:gd name="connsiteY16" fmla="*/ 411090 h 3325091"/>
              <a:gd name="connsiteX17" fmla="*/ 4206055 w 5629983"/>
              <a:gd name="connsiteY17" fmla="*/ 429923 h 3325091"/>
              <a:gd name="connsiteX18" fmla="*/ 4176023 w 5629983"/>
              <a:gd name="connsiteY18" fmla="*/ 464088 h 3325091"/>
              <a:gd name="connsiteX19" fmla="*/ 3996249 w 5629983"/>
              <a:gd name="connsiteY19" fmla="*/ 465859 h 3325091"/>
              <a:gd name="connsiteX20" fmla="*/ 3984343 w 5629983"/>
              <a:gd name="connsiteY20" fmla="*/ 496815 h 3325091"/>
              <a:gd name="connsiteX21" fmla="*/ 3786699 w 5629983"/>
              <a:gd name="connsiteY21" fmla="*/ 451571 h 3325091"/>
              <a:gd name="connsiteX22" fmla="*/ 3774793 w 5629983"/>
              <a:gd name="connsiteY22" fmla="*/ 413471 h 3325091"/>
              <a:gd name="connsiteX23" fmla="*/ 3577149 w 5629983"/>
              <a:gd name="connsiteY23" fmla="*/ 368228 h 3325091"/>
              <a:gd name="connsiteX24" fmla="*/ 3555718 w 5629983"/>
              <a:gd name="connsiteY24" fmla="*/ 396802 h 3325091"/>
              <a:gd name="connsiteX25" fmla="*/ 3389031 w 5629983"/>
              <a:gd name="connsiteY25" fmla="*/ 361084 h 3325091"/>
              <a:gd name="connsiteX26" fmla="*/ 3379505 w 5629983"/>
              <a:gd name="connsiteY26" fmla="*/ 318221 h 3325091"/>
              <a:gd name="connsiteX27" fmla="*/ 3190303 w 5629983"/>
              <a:gd name="connsiteY27" fmla="*/ 281263 h 3325091"/>
              <a:gd name="connsiteX28" fmla="*/ 2995790 w 5629983"/>
              <a:gd name="connsiteY28" fmla="*/ 919891 h 3325091"/>
              <a:gd name="connsiteX29" fmla="*/ 3470327 w 5629983"/>
              <a:gd name="connsiteY29" fmla="*/ 1067095 h 3325091"/>
              <a:gd name="connsiteX30" fmla="*/ 3672714 w 5629983"/>
              <a:gd name="connsiteY30" fmla="*/ 1496291 h 3325091"/>
              <a:gd name="connsiteX31" fmla="*/ 3839381 w 5629983"/>
              <a:gd name="connsiteY31" fmla="*/ 1477969 h 3325091"/>
              <a:gd name="connsiteX32" fmla="*/ 3708846 w 5629983"/>
              <a:gd name="connsiteY32" fmla="*/ 1003529 h 3325091"/>
              <a:gd name="connsiteX33" fmla="*/ 4002015 w 5629983"/>
              <a:gd name="connsiteY33" fmla="*/ 850008 h 3325091"/>
              <a:gd name="connsiteX34" fmla="*/ 4050565 w 5629983"/>
              <a:gd name="connsiteY34" fmla="*/ 899286 h 3325091"/>
              <a:gd name="connsiteX35" fmla="*/ 4097049 w 5629983"/>
              <a:gd name="connsiteY35" fmla="*/ 807874 h 3325091"/>
              <a:gd name="connsiteX36" fmla="*/ 5335259 w 5629983"/>
              <a:gd name="connsiteY36" fmla="*/ 476092 h 3325091"/>
              <a:gd name="connsiteX37" fmla="*/ 5546856 w 5629983"/>
              <a:gd name="connsiteY37" fmla="*/ 423193 h 3325091"/>
              <a:gd name="connsiteX38" fmla="*/ 5546856 w 5629983"/>
              <a:gd name="connsiteY38" fmla="*/ 476092 h 3325091"/>
              <a:gd name="connsiteX39" fmla="*/ 5335259 w 5629983"/>
              <a:gd name="connsiteY39" fmla="*/ 929514 h 3325091"/>
              <a:gd name="connsiteX40" fmla="*/ 5048092 w 5629983"/>
              <a:gd name="connsiteY40" fmla="*/ 1851471 h 3325091"/>
              <a:gd name="connsiteX41" fmla="*/ 4995193 w 5629983"/>
              <a:gd name="connsiteY41" fmla="*/ 2395577 h 3325091"/>
              <a:gd name="connsiteX42" fmla="*/ 4972522 w 5629983"/>
              <a:gd name="connsiteY42" fmla="*/ 3317534 h 3325091"/>
              <a:gd name="connsiteX43" fmla="*/ 5629983 w 5629983"/>
              <a:gd name="connsiteY43" fmla="*/ 3325091 h 3325091"/>
              <a:gd name="connsiteX44" fmla="*/ 5622426 w 5629983"/>
              <a:gd name="connsiteY44" fmla="*/ 0 h 3325091"/>
              <a:gd name="connsiteX45" fmla="*/ 1458506 w 5629983"/>
              <a:gd name="connsiteY45" fmla="*/ 0 h 3325091"/>
              <a:gd name="connsiteX46" fmla="*/ 1239352 w 5629983"/>
              <a:gd name="connsiteY46" fmla="*/ 136026 h 3325091"/>
              <a:gd name="connsiteX47" fmla="*/ 967299 w 5629983"/>
              <a:gd name="connsiteY47" fmla="*/ 642347 h 3325091"/>
              <a:gd name="connsiteX48" fmla="*/ 967299 w 5629983"/>
              <a:gd name="connsiteY48" fmla="*/ 1216681 h 3325091"/>
              <a:gd name="connsiteX49" fmla="*/ 642347 w 5629983"/>
              <a:gd name="connsiteY49" fmla="*/ 1209124 h 3325091"/>
              <a:gd name="connsiteX50" fmla="*/ 438307 w 5629983"/>
              <a:gd name="connsiteY50" fmla="*/ 1632317 h 3325091"/>
              <a:gd name="connsiteX51" fmla="*/ 241825 w 5629983"/>
              <a:gd name="connsiteY51" fmla="*/ 1813686 h 3325091"/>
              <a:gd name="connsiteX52" fmla="*/ 7557 w 5629983"/>
              <a:gd name="connsiteY52" fmla="*/ 1859028 h 3325091"/>
              <a:gd name="connsiteX53" fmla="*/ 0 w 5629983"/>
              <a:gd name="connsiteY53" fmla="*/ 3173950 h 3325091"/>
              <a:gd name="connsiteX54" fmla="*/ 90684 w 5629983"/>
              <a:gd name="connsiteY54" fmla="*/ 3083266 h 3325091"/>
              <a:gd name="connsiteX55" fmla="*/ 642347 w 5629983"/>
              <a:gd name="connsiteY55" fmla="*/ 2841441 h 3325091"/>
              <a:gd name="connsiteX56" fmla="*/ 763259 w 5629983"/>
              <a:gd name="connsiteY56" fmla="*/ 2894340 h 3325091"/>
              <a:gd name="connsiteX57" fmla="*/ 695246 w 5629983"/>
              <a:gd name="connsiteY57" fmla="*/ 2803656 h 3325091"/>
              <a:gd name="connsiteX58" fmla="*/ 634790 w 5629983"/>
              <a:gd name="connsiteY58" fmla="*/ 2350235 h 3325091"/>
              <a:gd name="connsiteX59" fmla="*/ 340066 w 5629983"/>
              <a:gd name="connsiteY59" fmla="*/ 2486261 h 3325091"/>
              <a:gd name="connsiteX60" fmla="*/ 317395 w 5629983"/>
              <a:gd name="connsiteY60" fmla="*/ 2584502 h 3325091"/>
              <a:gd name="connsiteX61" fmla="*/ 249382 w 5629983"/>
              <a:gd name="connsiteY61" fmla="*/ 2607173 h 3325091"/>
              <a:gd name="connsiteX62" fmla="*/ 196482 w 5629983"/>
              <a:gd name="connsiteY62" fmla="*/ 2644959 h 3325091"/>
              <a:gd name="connsiteX63" fmla="*/ 15114 w 5629983"/>
              <a:gd name="connsiteY63" fmla="*/ 2675187 h 3325091"/>
              <a:gd name="connsiteX64" fmla="*/ 22671 w 5629983"/>
              <a:gd name="connsiteY6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626905 w 5629983"/>
              <a:gd name="connsiteY3" fmla="*/ 603971 h 3325091"/>
              <a:gd name="connsiteX4" fmla="*/ 1689368 w 5629983"/>
              <a:gd name="connsiteY4" fmla="*/ 495753 h 3325091"/>
              <a:gd name="connsiteX5" fmla="*/ 1888843 w 5629983"/>
              <a:gd name="connsiteY5" fmla="*/ 353940 h 3325091"/>
              <a:gd name="connsiteX6" fmla="*/ 2150229 w 5629983"/>
              <a:gd name="connsiteY6" fmla="*/ 230332 h 3325091"/>
              <a:gd name="connsiteX7" fmla="*/ 2233357 w 5629983"/>
              <a:gd name="connsiteY7" fmla="*/ 123293 h 3325091"/>
              <a:gd name="connsiteX8" fmla="*/ 2367474 w 5629983"/>
              <a:gd name="connsiteY8" fmla="*/ 111053 h 3325091"/>
              <a:gd name="connsiteX9" fmla="*/ 2467487 w 5629983"/>
              <a:gd name="connsiteY9" fmla="*/ 70571 h 3325091"/>
              <a:gd name="connsiteX10" fmla="*/ 2619887 w 5629983"/>
              <a:gd name="connsiteY10" fmla="*/ 65809 h 3325091"/>
              <a:gd name="connsiteX11" fmla="*/ 2793718 w 5629983"/>
              <a:gd name="connsiteY11" fmla="*/ 68190 h 3325091"/>
              <a:gd name="connsiteX12" fmla="*/ 2998505 w 5629983"/>
              <a:gd name="connsiteY12" fmla="*/ 96765 h 3325091"/>
              <a:gd name="connsiteX13" fmla="*/ 3142069 w 5629983"/>
              <a:gd name="connsiteY13" fmla="*/ 134373 h 3325091"/>
              <a:gd name="connsiteX14" fmla="*/ 3326331 w 5629983"/>
              <a:gd name="connsiteY14" fmla="*/ 105798 h 3325091"/>
              <a:gd name="connsiteX15" fmla="*/ 3555718 w 5629983"/>
              <a:gd name="connsiteY15" fmla="*/ 177728 h 3325091"/>
              <a:gd name="connsiteX16" fmla="*/ 3790517 w 5629983"/>
              <a:gd name="connsiteY16" fmla="*/ 298660 h 3325091"/>
              <a:gd name="connsiteX17" fmla="*/ 4181987 w 5629983"/>
              <a:gd name="connsiteY17" fmla="*/ 411090 h 3325091"/>
              <a:gd name="connsiteX18" fmla="*/ 4206055 w 5629983"/>
              <a:gd name="connsiteY18" fmla="*/ 429923 h 3325091"/>
              <a:gd name="connsiteX19" fmla="*/ 4176023 w 5629983"/>
              <a:gd name="connsiteY19" fmla="*/ 464088 h 3325091"/>
              <a:gd name="connsiteX20" fmla="*/ 3996249 w 5629983"/>
              <a:gd name="connsiteY20" fmla="*/ 465859 h 3325091"/>
              <a:gd name="connsiteX21" fmla="*/ 3984343 w 5629983"/>
              <a:gd name="connsiteY21" fmla="*/ 496815 h 3325091"/>
              <a:gd name="connsiteX22" fmla="*/ 3786699 w 5629983"/>
              <a:gd name="connsiteY22" fmla="*/ 451571 h 3325091"/>
              <a:gd name="connsiteX23" fmla="*/ 3774793 w 5629983"/>
              <a:gd name="connsiteY23" fmla="*/ 413471 h 3325091"/>
              <a:gd name="connsiteX24" fmla="*/ 3577149 w 5629983"/>
              <a:gd name="connsiteY24" fmla="*/ 368228 h 3325091"/>
              <a:gd name="connsiteX25" fmla="*/ 3555718 w 5629983"/>
              <a:gd name="connsiteY25" fmla="*/ 396802 h 3325091"/>
              <a:gd name="connsiteX26" fmla="*/ 3389031 w 5629983"/>
              <a:gd name="connsiteY26" fmla="*/ 361084 h 3325091"/>
              <a:gd name="connsiteX27" fmla="*/ 3379505 w 5629983"/>
              <a:gd name="connsiteY27" fmla="*/ 318221 h 3325091"/>
              <a:gd name="connsiteX28" fmla="*/ 3190303 w 5629983"/>
              <a:gd name="connsiteY28" fmla="*/ 281263 h 3325091"/>
              <a:gd name="connsiteX29" fmla="*/ 2995790 w 5629983"/>
              <a:gd name="connsiteY29" fmla="*/ 919891 h 3325091"/>
              <a:gd name="connsiteX30" fmla="*/ 3470327 w 5629983"/>
              <a:gd name="connsiteY30" fmla="*/ 1067095 h 3325091"/>
              <a:gd name="connsiteX31" fmla="*/ 3672714 w 5629983"/>
              <a:gd name="connsiteY31" fmla="*/ 1496291 h 3325091"/>
              <a:gd name="connsiteX32" fmla="*/ 3839381 w 5629983"/>
              <a:gd name="connsiteY32" fmla="*/ 1477969 h 3325091"/>
              <a:gd name="connsiteX33" fmla="*/ 3708846 w 5629983"/>
              <a:gd name="connsiteY33" fmla="*/ 1003529 h 3325091"/>
              <a:gd name="connsiteX34" fmla="*/ 4002015 w 5629983"/>
              <a:gd name="connsiteY34" fmla="*/ 850008 h 3325091"/>
              <a:gd name="connsiteX35" fmla="*/ 4050565 w 5629983"/>
              <a:gd name="connsiteY35" fmla="*/ 899286 h 3325091"/>
              <a:gd name="connsiteX36" fmla="*/ 4097049 w 5629983"/>
              <a:gd name="connsiteY36" fmla="*/ 807874 h 3325091"/>
              <a:gd name="connsiteX37" fmla="*/ 5335259 w 5629983"/>
              <a:gd name="connsiteY37" fmla="*/ 476092 h 3325091"/>
              <a:gd name="connsiteX38" fmla="*/ 5546856 w 5629983"/>
              <a:gd name="connsiteY38" fmla="*/ 423193 h 3325091"/>
              <a:gd name="connsiteX39" fmla="*/ 5546856 w 5629983"/>
              <a:gd name="connsiteY39" fmla="*/ 476092 h 3325091"/>
              <a:gd name="connsiteX40" fmla="*/ 5335259 w 5629983"/>
              <a:gd name="connsiteY40" fmla="*/ 929514 h 3325091"/>
              <a:gd name="connsiteX41" fmla="*/ 5048092 w 5629983"/>
              <a:gd name="connsiteY41" fmla="*/ 1851471 h 3325091"/>
              <a:gd name="connsiteX42" fmla="*/ 4995193 w 5629983"/>
              <a:gd name="connsiteY42" fmla="*/ 2395577 h 3325091"/>
              <a:gd name="connsiteX43" fmla="*/ 4972522 w 5629983"/>
              <a:gd name="connsiteY43" fmla="*/ 3317534 h 3325091"/>
              <a:gd name="connsiteX44" fmla="*/ 5629983 w 5629983"/>
              <a:gd name="connsiteY44" fmla="*/ 3325091 h 3325091"/>
              <a:gd name="connsiteX45" fmla="*/ 5622426 w 5629983"/>
              <a:gd name="connsiteY45" fmla="*/ 0 h 3325091"/>
              <a:gd name="connsiteX46" fmla="*/ 1458506 w 5629983"/>
              <a:gd name="connsiteY46" fmla="*/ 0 h 3325091"/>
              <a:gd name="connsiteX47" fmla="*/ 1239352 w 5629983"/>
              <a:gd name="connsiteY47" fmla="*/ 136026 h 3325091"/>
              <a:gd name="connsiteX48" fmla="*/ 967299 w 5629983"/>
              <a:gd name="connsiteY48" fmla="*/ 642347 h 3325091"/>
              <a:gd name="connsiteX49" fmla="*/ 967299 w 5629983"/>
              <a:gd name="connsiteY49" fmla="*/ 1216681 h 3325091"/>
              <a:gd name="connsiteX50" fmla="*/ 642347 w 5629983"/>
              <a:gd name="connsiteY50" fmla="*/ 1209124 h 3325091"/>
              <a:gd name="connsiteX51" fmla="*/ 438307 w 5629983"/>
              <a:gd name="connsiteY51" fmla="*/ 1632317 h 3325091"/>
              <a:gd name="connsiteX52" fmla="*/ 241825 w 5629983"/>
              <a:gd name="connsiteY52" fmla="*/ 1813686 h 3325091"/>
              <a:gd name="connsiteX53" fmla="*/ 7557 w 5629983"/>
              <a:gd name="connsiteY53" fmla="*/ 1859028 h 3325091"/>
              <a:gd name="connsiteX54" fmla="*/ 0 w 5629983"/>
              <a:gd name="connsiteY54" fmla="*/ 3173950 h 3325091"/>
              <a:gd name="connsiteX55" fmla="*/ 90684 w 5629983"/>
              <a:gd name="connsiteY55" fmla="*/ 3083266 h 3325091"/>
              <a:gd name="connsiteX56" fmla="*/ 642347 w 5629983"/>
              <a:gd name="connsiteY56" fmla="*/ 2841441 h 3325091"/>
              <a:gd name="connsiteX57" fmla="*/ 763259 w 5629983"/>
              <a:gd name="connsiteY57" fmla="*/ 2894340 h 3325091"/>
              <a:gd name="connsiteX58" fmla="*/ 695246 w 5629983"/>
              <a:gd name="connsiteY58" fmla="*/ 2803656 h 3325091"/>
              <a:gd name="connsiteX59" fmla="*/ 634790 w 5629983"/>
              <a:gd name="connsiteY59" fmla="*/ 2350235 h 3325091"/>
              <a:gd name="connsiteX60" fmla="*/ 340066 w 5629983"/>
              <a:gd name="connsiteY60" fmla="*/ 2486261 h 3325091"/>
              <a:gd name="connsiteX61" fmla="*/ 317395 w 5629983"/>
              <a:gd name="connsiteY61" fmla="*/ 2584502 h 3325091"/>
              <a:gd name="connsiteX62" fmla="*/ 249382 w 5629983"/>
              <a:gd name="connsiteY62" fmla="*/ 2607173 h 3325091"/>
              <a:gd name="connsiteX63" fmla="*/ 196482 w 5629983"/>
              <a:gd name="connsiteY63" fmla="*/ 2644959 h 3325091"/>
              <a:gd name="connsiteX64" fmla="*/ 15114 w 5629983"/>
              <a:gd name="connsiteY64" fmla="*/ 2675187 h 3325091"/>
              <a:gd name="connsiteX65" fmla="*/ 22671 w 5629983"/>
              <a:gd name="connsiteY6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598330 w 5629983"/>
              <a:gd name="connsiteY3" fmla="*/ 587303 h 3325091"/>
              <a:gd name="connsiteX4" fmla="*/ 1689368 w 5629983"/>
              <a:gd name="connsiteY4" fmla="*/ 495753 h 3325091"/>
              <a:gd name="connsiteX5" fmla="*/ 1888843 w 5629983"/>
              <a:gd name="connsiteY5" fmla="*/ 353940 h 3325091"/>
              <a:gd name="connsiteX6" fmla="*/ 2150229 w 5629983"/>
              <a:gd name="connsiteY6" fmla="*/ 230332 h 3325091"/>
              <a:gd name="connsiteX7" fmla="*/ 2233357 w 5629983"/>
              <a:gd name="connsiteY7" fmla="*/ 123293 h 3325091"/>
              <a:gd name="connsiteX8" fmla="*/ 2367474 w 5629983"/>
              <a:gd name="connsiteY8" fmla="*/ 111053 h 3325091"/>
              <a:gd name="connsiteX9" fmla="*/ 2467487 w 5629983"/>
              <a:gd name="connsiteY9" fmla="*/ 70571 h 3325091"/>
              <a:gd name="connsiteX10" fmla="*/ 2619887 w 5629983"/>
              <a:gd name="connsiteY10" fmla="*/ 65809 h 3325091"/>
              <a:gd name="connsiteX11" fmla="*/ 2793718 w 5629983"/>
              <a:gd name="connsiteY11" fmla="*/ 68190 h 3325091"/>
              <a:gd name="connsiteX12" fmla="*/ 2998505 w 5629983"/>
              <a:gd name="connsiteY12" fmla="*/ 96765 h 3325091"/>
              <a:gd name="connsiteX13" fmla="*/ 3142069 w 5629983"/>
              <a:gd name="connsiteY13" fmla="*/ 134373 h 3325091"/>
              <a:gd name="connsiteX14" fmla="*/ 3326331 w 5629983"/>
              <a:gd name="connsiteY14" fmla="*/ 105798 h 3325091"/>
              <a:gd name="connsiteX15" fmla="*/ 3555718 w 5629983"/>
              <a:gd name="connsiteY15" fmla="*/ 177728 h 3325091"/>
              <a:gd name="connsiteX16" fmla="*/ 3790517 w 5629983"/>
              <a:gd name="connsiteY16" fmla="*/ 298660 h 3325091"/>
              <a:gd name="connsiteX17" fmla="*/ 4181987 w 5629983"/>
              <a:gd name="connsiteY17" fmla="*/ 411090 h 3325091"/>
              <a:gd name="connsiteX18" fmla="*/ 4206055 w 5629983"/>
              <a:gd name="connsiteY18" fmla="*/ 429923 h 3325091"/>
              <a:gd name="connsiteX19" fmla="*/ 4176023 w 5629983"/>
              <a:gd name="connsiteY19" fmla="*/ 464088 h 3325091"/>
              <a:gd name="connsiteX20" fmla="*/ 3996249 w 5629983"/>
              <a:gd name="connsiteY20" fmla="*/ 465859 h 3325091"/>
              <a:gd name="connsiteX21" fmla="*/ 3984343 w 5629983"/>
              <a:gd name="connsiteY21" fmla="*/ 496815 h 3325091"/>
              <a:gd name="connsiteX22" fmla="*/ 3786699 w 5629983"/>
              <a:gd name="connsiteY22" fmla="*/ 451571 h 3325091"/>
              <a:gd name="connsiteX23" fmla="*/ 3774793 w 5629983"/>
              <a:gd name="connsiteY23" fmla="*/ 413471 h 3325091"/>
              <a:gd name="connsiteX24" fmla="*/ 3577149 w 5629983"/>
              <a:gd name="connsiteY24" fmla="*/ 368228 h 3325091"/>
              <a:gd name="connsiteX25" fmla="*/ 3555718 w 5629983"/>
              <a:gd name="connsiteY25" fmla="*/ 396802 h 3325091"/>
              <a:gd name="connsiteX26" fmla="*/ 3389031 w 5629983"/>
              <a:gd name="connsiteY26" fmla="*/ 361084 h 3325091"/>
              <a:gd name="connsiteX27" fmla="*/ 3379505 w 5629983"/>
              <a:gd name="connsiteY27" fmla="*/ 318221 h 3325091"/>
              <a:gd name="connsiteX28" fmla="*/ 3190303 w 5629983"/>
              <a:gd name="connsiteY28" fmla="*/ 281263 h 3325091"/>
              <a:gd name="connsiteX29" fmla="*/ 2995790 w 5629983"/>
              <a:gd name="connsiteY29" fmla="*/ 919891 h 3325091"/>
              <a:gd name="connsiteX30" fmla="*/ 3470327 w 5629983"/>
              <a:gd name="connsiteY30" fmla="*/ 1067095 h 3325091"/>
              <a:gd name="connsiteX31" fmla="*/ 3672714 w 5629983"/>
              <a:gd name="connsiteY31" fmla="*/ 1496291 h 3325091"/>
              <a:gd name="connsiteX32" fmla="*/ 3839381 w 5629983"/>
              <a:gd name="connsiteY32" fmla="*/ 1477969 h 3325091"/>
              <a:gd name="connsiteX33" fmla="*/ 3708846 w 5629983"/>
              <a:gd name="connsiteY33" fmla="*/ 1003529 h 3325091"/>
              <a:gd name="connsiteX34" fmla="*/ 4002015 w 5629983"/>
              <a:gd name="connsiteY34" fmla="*/ 850008 h 3325091"/>
              <a:gd name="connsiteX35" fmla="*/ 4050565 w 5629983"/>
              <a:gd name="connsiteY35" fmla="*/ 899286 h 3325091"/>
              <a:gd name="connsiteX36" fmla="*/ 4097049 w 5629983"/>
              <a:gd name="connsiteY36" fmla="*/ 807874 h 3325091"/>
              <a:gd name="connsiteX37" fmla="*/ 5335259 w 5629983"/>
              <a:gd name="connsiteY37" fmla="*/ 476092 h 3325091"/>
              <a:gd name="connsiteX38" fmla="*/ 5546856 w 5629983"/>
              <a:gd name="connsiteY38" fmla="*/ 423193 h 3325091"/>
              <a:gd name="connsiteX39" fmla="*/ 5546856 w 5629983"/>
              <a:gd name="connsiteY39" fmla="*/ 476092 h 3325091"/>
              <a:gd name="connsiteX40" fmla="*/ 5335259 w 5629983"/>
              <a:gd name="connsiteY40" fmla="*/ 929514 h 3325091"/>
              <a:gd name="connsiteX41" fmla="*/ 5048092 w 5629983"/>
              <a:gd name="connsiteY41" fmla="*/ 1851471 h 3325091"/>
              <a:gd name="connsiteX42" fmla="*/ 4995193 w 5629983"/>
              <a:gd name="connsiteY42" fmla="*/ 2395577 h 3325091"/>
              <a:gd name="connsiteX43" fmla="*/ 4972522 w 5629983"/>
              <a:gd name="connsiteY43" fmla="*/ 3317534 h 3325091"/>
              <a:gd name="connsiteX44" fmla="*/ 5629983 w 5629983"/>
              <a:gd name="connsiteY44" fmla="*/ 3325091 h 3325091"/>
              <a:gd name="connsiteX45" fmla="*/ 5622426 w 5629983"/>
              <a:gd name="connsiteY45" fmla="*/ 0 h 3325091"/>
              <a:gd name="connsiteX46" fmla="*/ 1458506 w 5629983"/>
              <a:gd name="connsiteY46" fmla="*/ 0 h 3325091"/>
              <a:gd name="connsiteX47" fmla="*/ 1239352 w 5629983"/>
              <a:gd name="connsiteY47" fmla="*/ 136026 h 3325091"/>
              <a:gd name="connsiteX48" fmla="*/ 967299 w 5629983"/>
              <a:gd name="connsiteY48" fmla="*/ 642347 h 3325091"/>
              <a:gd name="connsiteX49" fmla="*/ 967299 w 5629983"/>
              <a:gd name="connsiteY49" fmla="*/ 1216681 h 3325091"/>
              <a:gd name="connsiteX50" fmla="*/ 642347 w 5629983"/>
              <a:gd name="connsiteY50" fmla="*/ 1209124 h 3325091"/>
              <a:gd name="connsiteX51" fmla="*/ 438307 w 5629983"/>
              <a:gd name="connsiteY51" fmla="*/ 1632317 h 3325091"/>
              <a:gd name="connsiteX52" fmla="*/ 241825 w 5629983"/>
              <a:gd name="connsiteY52" fmla="*/ 1813686 h 3325091"/>
              <a:gd name="connsiteX53" fmla="*/ 7557 w 5629983"/>
              <a:gd name="connsiteY53" fmla="*/ 1859028 h 3325091"/>
              <a:gd name="connsiteX54" fmla="*/ 0 w 5629983"/>
              <a:gd name="connsiteY54" fmla="*/ 3173950 h 3325091"/>
              <a:gd name="connsiteX55" fmla="*/ 90684 w 5629983"/>
              <a:gd name="connsiteY55" fmla="*/ 3083266 h 3325091"/>
              <a:gd name="connsiteX56" fmla="*/ 642347 w 5629983"/>
              <a:gd name="connsiteY56" fmla="*/ 2841441 h 3325091"/>
              <a:gd name="connsiteX57" fmla="*/ 763259 w 5629983"/>
              <a:gd name="connsiteY57" fmla="*/ 2894340 h 3325091"/>
              <a:gd name="connsiteX58" fmla="*/ 695246 w 5629983"/>
              <a:gd name="connsiteY58" fmla="*/ 2803656 h 3325091"/>
              <a:gd name="connsiteX59" fmla="*/ 634790 w 5629983"/>
              <a:gd name="connsiteY59" fmla="*/ 2350235 h 3325091"/>
              <a:gd name="connsiteX60" fmla="*/ 340066 w 5629983"/>
              <a:gd name="connsiteY60" fmla="*/ 2486261 h 3325091"/>
              <a:gd name="connsiteX61" fmla="*/ 317395 w 5629983"/>
              <a:gd name="connsiteY61" fmla="*/ 2584502 h 3325091"/>
              <a:gd name="connsiteX62" fmla="*/ 249382 w 5629983"/>
              <a:gd name="connsiteY62" fmla="*/ 2607173 h 3325091"/>
              <a:gd name="connsiteX63" fmla="*/ 196482 w 5629983"/>
              <a:gd name="connsiteY63" fmla="*/ 2644959 h 3325091"/>
              <a:gd name="connsiteX64" fmla="*/ 15114 w 5629983"/>
              <a:gd name="connsiteY64" fmla="*/ 2675187 h 3325091"/>
              <a:gd name="connsiteX65" fmla="*/ 22671 w 5629983"/>
              <a:gd name="connsiteY6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460218 w 5629983"/>
              <a:gd name="connsiteY3" fmla="*/ 854003 h 3325091"/>
              <a:gd name="connsiteX4" fmla="*/ 1598330 w 5629983"/>
              <a:gd name="connsiteY4" fmla="*/ 587303 h 3325091"/>
              <a:gd name="connsiteX5" fmla="*/ 1689368 w 5629983"/>
              <a:gd name="connsiteY5" fmla="*/ 495753 h 3325091"/>
              <a:gd name="connsiteX6" fmla="*/ 1888843 w 5629983"/>
              <a:gd name="connsiteY6" fmla="*/ 353940 h 3325091"/>
              <a:gd name="connsiteX7" fmla="*/ 2150229 w 5629983"/>
              <a:gd name="connsiteY7" fmla="*/ 230332 h 3325091"/>
              <a:gd name="connsiteX8" fmla="*/ 2233357 w 5629983"/>
              <a:gd name="connsiteY8" fmla="*/ 123293 h 3325091"/>
              <a:gd name="connsiteX9" fmla="*/ 2367474 w 5629983"/>
              <a:gd name="connsiteY9" fmla="*/ 111053 h 3325091"/>
              <a:gd name="connsiteX10" fmla="*/ 2467487 w 5629983"/>
              <a:gd name="connsiteY10" fmla="*/ 70571 h 3325091"/>
              <a:gd name="connsiteX11" fmla="*/ 2619887 w 5629983"/>
              <a:gd name="connsiteY11" fmla="*/ 65809 h 3325091"/>
              <a:gd name="connsiteX12" fmla="*/ 2793718 w 5629983"/>
              <a:gd name="connsiteY12" fmla="*/ 68190 h 3325091"/>
              <a:gd name="connsiteX13" fmla="*/ 2998505 w 5629983"/>
              <a:gd name="connsiteY13" fmla="*/ 96765 h 3325091"/>
              <a:gd name="connsiteX14" fmla="*/ 3142069 w 5629983"/>
              <a:gd name="connsiteY14" fmla="*/ 134373 h 3325091"/>
              <a:gd name="connsiteX15" fmla="*/ 3326331 w 5629983"/>
              <a:gd name="connsiteY15" fmla="*/ 105798 h 3325091"/>
              <a:gd name="connsiteX16" fmla="*/ 3555718 w 5629983"/>
              <a:gd name="connsiteY16" fmla="*/ 177728 h 3325091"/>
              <a:gd name="connsiteX17" fmla="*/ 3790517 w 5629983"/>
              <a:gd name="connsiteY17" fmla="*/ 298660 h 3325091"/>
              <a:gd name="connsiteX18" fmla="*/ 4181987 w 5629983"/>
              <a:gd name="connsiteY18" fmla="*/ 411090 h 3325091"/>
              <a:gd name="connsiteX19" fmla="*/ 4206055 w 5629983"/>
              <a:gd name="connsiteY19" fmla="*/ 429923 h 3325091"/>
              <a:gd name="connsiteX20" fmla="*/ 4176023 w 5629983"/>
              <a:gd name="connsiteY20" fmla="*/ 464088 h 3325091"/>
              <a:gd name="connsiteX21" fmla="*/ 3996249 w 5629983"/>
              <a:gd name="connsiteY21" fmla="*/ 465859 h 3325091"/>
              <a:gd name="connsiteX22" fmla="*/ 3984343 w 5629983"/>
              <a:gd name="connsiteY22" fmla="*/ 496815 h 3325091"/>
              <a:gd name="connsiteX23" fmla="*/ 3786699 w 5629983"/>
              <a:gd name="connsiteY23" fmla="*/ 451571 h 3325091"/>
              <a:gd name="connsiteX24" fmla="*/ 3774793 w 5629983"/>
              <a:gd name="connsiteY24" fmla="*/ 413471 h 3325091"/>
              <a:gd name="connsiteX25" fmla="*/ 3577149 w 5629983"/>
              <a:gd name="connsiteY25" fmla="*/ 368228 h 3325091"/>
              <a:gd name="connsiteX26" fmla="*/ 3555718 w 5629983"/>
              <a:gd name="connsiteY26" fmla="*/ 396802 h 3325091"/>
              <a:gd name="connsiteX27" fmla="*/ 3389031 w 5629983"/>
              <a:gd name="connsiteY27" fmla="*/ 361084 h 3325091"/>
              <a:gd name="connsiteX28" fmla="*/ 3379505 w 5629983"/>
              <a:gd name="connsiteY28" fmla="*/ 318221 h 3325091"/>
              <a:gd name="connsiteX29" fmla="*/ 3190303 w 5629983"/>
              <a:gd name="connsiteY29" fmla="*/ 281263 h 3325091"/>
              <a:gd name="connsiteX30" fmla="*/ 2995790 w 5629983"/>
              <a:gd name="connsiteY30" fmla="*/ 919891 h 3325091"/>
              <a:gd name="connsiteX31" fmla="*/ 3470327 w 5629983"/>
              <a:gd name="connsiteY31" fmla="*/ 1067095 h 3325091"/>
              <a:gd name="connsiteX32" fmla="*/ 3672714 w 5629983"/>
              <a:gd name="connsiteY32" fmla="*/ 1496291 h 3325091"/>
              <a:gd name="connsiteX33" fmla="*/ 3839381 w 5629983"/>
              <a:gd name="connsiteY33" fmla="*/ 1477969 h 3325091"/>
              <a:gd name="connsiteX34" fmla="*/ 3708846 w 5629983"/>
              <a:gd name="connsiteY34" fmla="*/ 1003529 h 3325091"/>
              <a:gd name="connsiteX35" fmla="*/ 4002015 w 5629983"/>
              <a:gd name="connsiteY35" fmla="*/ 850008 h 3325091"/>
              <a:gd name="connsiteX36" fmla="*/ 4050565 w 5629983"/>
              <a:gd name="connsiteY36" fmla="*/ 899286 h 3325091"/>
              <a:gd name="connsiteX37" fmla="*/ 4097049 w 5629983"/>
              <a:gd name="connsiteY37" fmla="*/ 807874 h 3325091"/>
              <a:gd name="connsiteX38" fmla="*/ 5335259 w 5629983"/>
              <a:gd name="connsiteY38" fmla="*/ 476092 h 3325091"/>
              <a:gd name="connsiteX39" fmla="*/ 5546856 w 5629983"/>
              <a:gd name="connsiteY39" fmla="*/ 423193 h 3325091"/>
              <a:gd name="connsiteX40" fmla="*/ 5546856 w 5629983"/>
              <a:gd name="connsiteY40" fmla="*/ 476092 h 3325091"/>
              <a:gd name="connsiteX41" fmla="*/ 5335259 w 5629983"/>
              <a:gd name="connsiteY41" fmla="*/ 929514 h 3325091"/>
              <a:gd name="connsiteX42" fmla="*/ 5048092 w 5629983"/>
              <a:gd name="connsiteY42" fmla="*/ 1851471 h 3325091"/>
              <a:gd name="connsiteX43" fmla="*/ 4995193 w 5629983"/>
              <a:gd name="connsiteY43" fmla="*/ 2395577 h 3325091"/>
              <a:gd name="connsiteX44" fmla="*/ 4972522 w 5629983"/>
              <a:gd name="connsiteY44" fmla="*/ 3317534 h 3325091"/>
              <a:gd name="connsiteX45" fmla="*/ 5629983 w 5629983"/>
              <a:gd name="connsiteY45" fmla="*/ 3325091 h 3325091"/>
              <a:gd name="connsiteX46" fmla="*/ 5622426 w 5629983"/>
              <a:gd name="connsiteY46" fmla="*/ 0 h 3325091"/>
              <a:gd name="connsiteX47" fmla="*/ 1458506 w 5629983"/>
              <a:gd name="connsiteY47" fmla="*/ 0 h 3325091"/>
              <a:gd name="connsiteX48" fmla="*/ 1239352 w 5629983"/>
              <a:gd name="connsiteY48" fmla="*/ 136026 h 3325091"/>
              <a:gd name="connsiteX49" fmla="*/ 967299 w 5629983"/>
              <a:gd name="connsiteY49" fmla="*/ 642347 h 3325091"/>
              <a:gd name="connsiteX50" fmla="*/ 967299 w 5629983"/>
              <a:gd name="connsiteY50" fmla="*/ 1216681 h 3325091"/>
              <a:gd name="connsiteX51" fmla="*/ 642347 w 5629983"/>
              <a:gd name="connsiteY51" fmla="*/ 1209124 h 3325091"/>
              <a:gd name="connsiteX52" fmla="*/ 438307 w 5629983"/>
              <a:gd name="connsiteY52" fmla="*/ 1632317 h 3325091"/>
              <a:gd name="connsiteX53" fmla="*/ 241825 w 5629983"/>
              <a:gd name="connsiteY53" fmla="*/ 1813686 h 3325091"/>
              <a:gd name="connsiteX54" fmla="*/ 7557 w 5629983"/>
              <a:gd name="connsiteY54" fmla="*/ 1859028 h 3325091"/>
              <a:gd name="connsiteX55" fmla="*/ 0 w 5629983"/>
              <a:gd name="connsiteY55" fmla="*/ 3173950 h 3325091"/>
              <a:gd name="connsiteX56" fmla="*/ 90684 w 5629983"/>
              <a:gd name="connsiteY56" fmla="*/ 3083266 h 3325091"/>
              <a:gd name="connsiteX57" fmla="*/ 642347 w 5629983"/>
              <a:gd name="connsiteY57" fmla="*/ 2841441 h 3325091"/>
              <a:gd name="connsiteX58" fmla="*/ 763259 w 5629983"/>
              <a:gd name="connsiteY58" fmla="*/ 2894340 h 3325091"/>
              <a:gd name="connsiteX59" fmla="*/ 695246 w 5629983"/>
              <a:gd name="connsiteY59" fmla="*/ 2803656 h 3325091"/>
              <a:gd name="connsiteX60" fmla="*/ 634790 w 5629983"/>
              <a:gd name="connsiteY60" fmla="*/ 2350235 h 3325091"/>
              <a:gd name="connsiteX61" fmla="*/ 340066 w 5629983"/>
              <a:gd name="connsiteY61" fmla="*/ 2486261 h 3325091"/>
              <a:gd name="connsiteX62" fmla="*/ 317395 w 5629983"/>
              <a:gd name="connsiteY62" fmla="*/ 2584502 h 3325091"/>
              <a:gd name="connsiteX63" fmla="*/ 249382 w 5629983"/>
              <a:gd name="connsiteY63" fmla="*/ 2607173 h 3325091"/>
              <a:gd name="connsiteX64" fmla="*/ 196482 w 5629983"/>
              <a:gd name="connsiteY64" fmla="*/ 2644959 h 3325091"/>
              <a:gd name="connsiteX65" fmla="*/ 15114 w 5629983"/>
              <a:gd name="connsiteY65" fmla="*/ 2675187 h 3325091"/>
              <a:gd name="connsiteX66" fmla="*/ 22671 w 5629983"/>
              <a:gd name="connsiteY6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419737 w 5629983"/>
              <a:gd name="connsiteY3" fmla="*/ 854003 h 3325091"/>
              <a:gd name="connsiteX4" fmla="*/ 1598330 w 5629983"/>
              <a:gd name="connsiteY4" fmla="*/ 587303 h 3325091"/>
              <a:gd name="connsiteX5" fmla="*/ 1689368 w 5629983"/>
              <a:gd name="connsiteY5" fmla="*/ 495753 h 3325091"/>
              <a:gd name="connsiteX6" fmla="*/ 1888843 w 5629983"/>
              <a:gd name="connsiteY6" fmla="*/ 353940 h 3325091"/>
              <a:gd name="connsiteX7" fmla="*/ 2150229 w 5629983"/>
              <a:gd name="connsiteY7" fmla="*/ 230332 h 3325091"/>
              <a:gd name="connsiteX8" fmla="*/ 2233357 w 5629983"/>
              <a:gd name="connsiteY8" fmla="*/ 123293 h 3325091"/>
              <a:gd name="connsiteX9" fmla="*/ 2367474 w 5629983"/>
              <a:gd name="connsiteY9" fmla="*/ 111053 h 3325091"/>
              <a:gd name="connsiteX10" fmla="*/ 2467487 w 5629983"/>
              <a:gd name="connsiteY10" fmla="*/ 70571 h 3325091"/>
              <a:gd name="connsiteX11" fmla="*/ 2619887 w 5629983"/>
              <a:gd name="connsiteY11" fmla="*/ 65809 h 3325091"/>
              <a:gd name="connsiteX12" fmla="*/ 2793718 w 5629983"/>
              <a:gd name="connsiteY12" fmla="*/ 68190 h 3325091"/>
              <a:gd name="connsiteX13" fmla="*/ 2998505 w 5629983"/>
              <a:gd name="connsiteY13" fmla="*/ 96765 h 3325091"/>
              <a:gd name="connsiteX14" fmla="*/ 3142069 w 5629983"/>
              <a:gd name="connsiteY14" fmla="*/ 134373 h 3325091"/>
              <a:gd name="connsiteX15" fmla="*/ 3326331 w 5629983"/>
              <a:gd name="connsiteY15" fmla="*/ 105798 h 3325091"/>
              <a:gd name="connsiteX16" fmla="*/ 3555718 w 5629983"/>
              <a:gd name="connsiteY16" fmla="*/ 177728 h 3325091"/>
              <a:gd name="connsiteX17" fmla="*/ 3790517 w 5629983"/>
              <a:gd name="connsiteY17" fmla="*/ 298660 h 3325091"/>
              <a:gd name="connsiteX18" fmla="*/ 4181987 w 5629983"/>
              <a:gd name="connsiteY18" fmla="*/ 411090 h 3325091"/>
              <a:gd name="connsiteX19" fmla="*/ 4206055 w 5629983"/>
              <a:gd name="connsiteY19" fmla="*/ 429923 h 3325091"/>
              <a:gd name="connsiteX20" fmla="*/ 4176023 w 5629983"/>
              <a:gd name="connsiteY20" fmla="*/ 464088 h 3325091"/>
              <a:gd name="connsiteX21" fmla="*/ 3996249 w 5629983"/>
              <a:gd name="connsiteY21" fmla="*/ 465859 h 3325091"/>
              <a:gd name="connsiteX22" fmla="*/ 3984343 w 5629983"/>
              <a:gd name="connsiteY22" fmla="*/ 496815 h 3325091"/>
              <a:gd name="connsiteX23" fmla="*/ 3786699 w 5629983"/>
              <a:gd name="connsiteY23" fmla="*/ 451571 h 3325091"/>
              <a:gd name="connsiteX24" fmla="*/ 3774793 w 5629983"/>
              <a:gd name="connsiteY24" fmla="*/ 413471 h 3325091"/>
              <a:gd name="connsiteX25" fmla="*/ 3577149 w 5629983"/>
              <a:gd name="connsiteY25" fmla="*/ 368228 h 3325091"/>
              <a:gd name="connsiteX26" fmla="*/ 3555718 w 5629983"/>
              <a:gd name="connsiteY26" fmla="*/ 396802 h 3325091"/>
              <a:gd name="connsiteX27" fmla="*/ 3389031 w 5629983"/>
              <a:gd name="connsiteY27" fmla="*/ 361084 h 3325091"/>
              <a:gd name="connsiteX28" fmla="*/ 3379505 w 5629983"/>
              <a:gd name="connsiteY28" fmla="*/ 318221 h 3325091"/>
              <a:gd name="connsiteX29" fmla="*/ 3190303 w 5629983"/>
              <a:gd name="connsiteY29" fmla="*/ 281263 h 3325091"/>
              <a:gd name="connsiteX30" fmla="*/ 2995790 w 5629983"/>
              <a:gd name="connsiteY30" fmla="*/ 919891 h 3325091"/>
              <a:gd name="connsiteX31" fmla="*/ 3470327 w 5629983"/>
              <a:gd name="connsiteY31" fmla="*/ 1067095 h 3325091"/>
              <a:gd name="connsiteX32" fmla="*/ 3672714 w 5629983"/>
              <a:gd name="connsiteY32" fmla="*/ 1496291 h 3325091"/>
              <a:gd name="connsiteX33" fmla="*/ 3839381 w 5629983"/>
              <a:gd name="connsiteY33" fmla="*/ 1477969 h 3325091"/>
              <a:gd name="connsiteX34" fmla="*/ 3708846 w 5629983"/>
              <a:gd name="connsiteY34" fmla="*/ 1003529 h 3325091"/>
              <a:gd name="connsiteX35" fmla="*/ 4002015 w 5629983"/>
              <a:gd name="connsiteY35" fmla="*/ 850008 h 3325091"/>
              <a:gd name="connsiteX36" fmla="*/ 4050565 w 5629983"/>
              <a:gd name="connsiteY36" fmla="*/ 899286 h 3325091"/>
              <a:gd name="connsiteX37" fmla="*/ 4097049 w 5629983"/>
              <a:gd name="connsiteY37" fmla="*/ 807874 h 3325091"/>
              <a:gd name="connsiteX38" fmla="*/ 5335259 w 5629983"/>
              <a:gd name="connsiteY38" fmla="*/ 476092 h 3325091"/>
              <a:gd name="connsiteX39" fmla="*/ 5546856 w 5629983"/>
              <a:gd name="connsiteY39" fmla="*/ 423193 h 3325091"/>
              <a:gd name="connsiteX40" fmla="*/ 5546856 w 5629983"/>
              <a:gd name="connsiteY40" fmla="*/ 476092 h 3325091"/>
              <a:gd name="connsiteX41" fmla="*/ 5335259 w 5629983"/>
              <a:gd name="connsiteY41" fmla="*/ 929514 h 3325091"/>
              <a:gd name="connsiteX42" fmla="*/ 5048092 w 5629983"/>
              <a:gd name="connsiteY42" fmla="*/ 1851471 h 3325091"/>
              <a:gd name="connsiteX43" fmla="*/ 4995193 w 5629983"/>
              <a:gd name="connsiteY43" fmla="*/ 2395577 h 3325091"/>
              <a:gd name="connsiteX44" fmla="*/ 4972522 w 5629983"/>
              <a:gd name="connsiteY44" fmla="*/ 3317534 h 3325091"/>
              <a:gd name="connsiteX45" fmla="*/ 5629983 w 5629983"/>
              <a:gd name="connsiteY45" fmla="*/ 3325091 h 3325091"/>
              <a:gd name="connsiteX46" fmla="*/ 5622426 w 5629983"/>
              <a:gd name="connsiteY46" fmla="*/ 0 h 3325091"/>
              <a:gd name="connsiteX47" fmla="*/ 1458506 w 5629983"/>
              <a:gd name="connsiteY47" fmla="*/ 0 h 3325091"/>
              <a:gd name="connsiteX48" fmla="*/ 1239352 w 5629983"/>
              <a:gd name="connsiteY48" fmla="*/ 136026 h 3325091"/>
              <a:gd name="connsiteX49" fmla="*/ 967299 w 5629983"/>
              <a:gd name="connsiteY49" fmla="*/ 642347 h 3325091"/>
              <a:gd name="connsiteX50" fmla="*/ 967299 w 5629983"/>
              <a:gd name="connsiteY50" fmla="*/ 1216681 h 3325091"/>
              <a:gd name="connsiteX51" fmla="*/ 642347 w 5629983"/>
              <a:gd name="connsiteY51" fmla="*/ 1209124 h 3325091"/>
              <a:gd name="connsiteX52" fmla="*/ 438307 w 5629983"/>
              <a:gd name="connsiteY52" fmla="*/ 1632317 h 3325091"/>
              <a:gd name="connsiteX53" fmla="*/ 241825 w 5629983"/>
              <a:gd name="connsiteY53" fmla="*/ 1813686 h 3325091"/>
              <a:gd name="connsiteX54" fmla="*/ 7557 w 5629983"/>
              <a:gd name="connsiteY54" fmla="*/ 1859028 h 3325091"/>
              <a:gd name="connsiteX55" fmla="*/ 0 w 5629983"/>
              <a:gd name="connsiteY55" fmla="*/ 3173950 h 3325091"/>
              <a:gd name="connsiteX56" fmla="*/ 90684 w 5629983"/>
              <a:gd name="connsiteY56" fmla="*/ 3083266 h 3325091"/>
              <a:gd name="connsiteX57" fmla="*/ 642347 w 5629983"/>
              <a:gd name="connsiteY57" fmla="*/ 2841441 h 3325091"/>
              <a:gd name="connsiteX58" fmla="*/ 763259 w 5629983"/>
              <a:gd name="connsiteY58" fmla="*/ 2894340 h 3325091"/>
              <a:gd name="connsiteX59" fmla="*/ 695246 w 5629983"/>
              <a:gd name="connsiteY59" fmla="*/ 2803656 h 3325091"/>
              <a:gd name="connsiteX60" fmla="*/ 634790 w 5629983"/>
              <a:gd name="connsiteY60" fmla="*/ 2350235 h 3325091"/>
              <a:gd name="connsiteX61" fmla="*/ 340066 w 5629983"/>
              <a:gd name="connsiteY61" fmla="*/ 2486261 h 3325091"/>
              <a:gd name="connsiteX62" fmla="*/ 317395 w 5629983"/>
              <a:gd name="connsiteY62" fmla="*/ 2584502 h 3325091"/>
              <a:gd name="connsiteX63" fmla="*/ 249382 w 5629983"/>
              <a:gd name="connsiteY63" fmla="*/ 2607173 h 3325091"/>
              <a:gd name="connsiteX64" fmla="*/ 196482 w 5629983"/>
              <a:gd name="connsiteY64" fmla="*/ 2644959 h 3325091"/>
              <a:gd name="connsiteX65" fmla="*/ 15114 w 5629983"/>
              <a:gd name="connsiteY65" fmla="*/ 2675187 h 3325091"/>
              <a:gd name="connsiteX66" fmla="*/ 22671 w 5629983"/>
              <a:gd name="connsiteY6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203043 w 5629983"/>
              <a:gd name="connsiteY3" fmla="*/ 1304059 h 3325091"/>
              <a:gd name="connsiteX4" fmla="*/ 1419737 w 5629983"/>
              <a:gd name="connsiteY4" fmla="*/ 854003 h 3325091"/>
              <a:gd name="connsiteX5" fmla="*/ 1598330 w 5629983"/>
              <a:gd name="connsiteY5" fmla="*/ 587303 h 3325091"/>
              <a:gd name="connsiteX6" fmla="*/ 1689368 w 5629983"/>
              <a:gd name="connsiteY6" fmla="*/ 495753 h 3325091"/>
              <a:gd name="connsiteX7" fmla="*/ 1888843 w 5629983"/>
              <a:gd name="connsiteY7" fmla="*/ 353940 h 3325091"/>
              <a:gd name="connsiteX8" fmla="*/ 2150229 w 5629983"/>
              <a:gd name="connsiteY8" fmla="*/ 230332 h 3325091"/>
              <a:gd name="connsiteX9" fmla="*/ 2233357 w 5629983"/>
              <a:gd name="connsiteY9" fmla="*/ 123293 h 3325091"/>
              <a:gd name="connsiteX10" fmla="*/ 2367474 w 5629983"/>
              <a:gd name="connsiteY10" fmla="*/ 111053 h 3325091"/>
              <a:gd name="connsiteX11" fmla="*/ 2467487 w 5629983"/>
              <a:gd name="connsiteY11" fmla="*/ 70571 h 3325091"/>
              <a:gd name="connsiteX12" fmla="*/ 2619887 w 5629983"/>
              <a:gd name="connsiteY12" fmla="*/ 65809 h 3325091"/>
              <a:gd name="connsiteX13" fmla="*/ 2793718 w 5629983"/>
              <a:gd name="connsiteY13" fmla="*/ 68190 h 3325091"/>
              <a:gd name="connsiteX14" fmla="*/ 2998505 w 5629983"/>
              <a:gd name="connsiteY14" fmla="*/ 96765 h 3325091"/>
              <a:gd name="connsiteX15" fmla="*/ 3142069 w 5629983"/>
              <a:gd name="connsiteY15" fmla="*/ 134373 h 3325091"/>
              <a:gd name="connsiteX16" fmla="*/ 3326331 w 5629983"/>
              <a:gd name="connsiteY16" fmla="*/ 105798 h 3325091"/>
              <a:gd name="connsiteX17" fmla="*/ 3555718 w 5629983"/>
              <a:gd name="connsiteY17" fmla="*/ 177728 h 3325091"/>
              <a:gd name="connsiteX18" fmla="*/ 3790517 w 5629983"/>
              <a:gd name="connsiteY18" fmla="*/ 298660 h 3325091"/>
              <a:gd name="connsiteX19" fmla="*/ 4181987 w 5629983"/>
              <a:gd name="connsiteY19" fmla="*/ 411090 h 3325091"/>
              <a:gd name="connsiteX20" fmla="*/ 4206055 w 5629983"/>
              <a:gd name="connsiteY20" fmla="*/ 429923 h 3325091"/>
              <a:gd name="connsiteX21" fmla="*/ 4176023 w 5629983"/>
              <a:gd name="connsiteY21" fmla="*/ 464088 h 3325091"/>
              <a:gd name="connsiteX22" fmla="*/ 3996249 w 5629983"/>
              <a:gd name="connsiteY22" fmla="*/ 465859 h 3325091"/>
              <a:gd name="connsiteX23" fmla="*/ 3984343 w 5629983"/>
              <a:gd name="connsiteY23" fmla="*/ 496815 h 3325091"/>
              <a:gd name="connsiteX24" fmla="*/ 3786699 w 5629983"/>
              <a:gd name="connsiteY24" fmla="*/ 451571 h 3325091"/>
              <a:gd name="connsiteX25" fmla="*/ 3774793 w 5629983"/>
              <a:gd name="connsiteY25" fmla="*/ 413471 h 3325091"/>
              <a:gd name="connsiteX26" fmla="*/ 3577149 w 5629983"/>
              <a:gd name="connsiteY26" fmla="*/ 368228 h 3325091"/>
              <a:gd name="connsiteX27" fmla="*/ 3555718 w 5629983"/>
              <a:gd name="connsiteY27" fmla="*/ 396802 h 3325091"/>
              <a:gd name="connsiteX28" fmla="*/ 3389031 w 5629983"/>
              <a:gd name="connsiteY28" fmla="*/ 361084 h 3325091"/>
              <a:gd name="connsiteX29" fmla="*/ 3379505 w 5629983"/>
              <a:gd name="connsiteY29" fmla="*/ 318221 h 3325091"/>
              <a:gd name="connsiteX30" fmla="*/ 3190303 w 5629983"/>
              <a:gd name="connsiteY30" fmla="*/ 281263 h 3325091"/>
              <a:gd name="connsiteX31" fmla="*/ 2995790 w 5629983"/>
              <a:gd name="connsiteY31" fmla="*/ 919891 h 3325091"/>
              <a:gd name="connsiteX32" fmla="*/ 3470327 w 5629983"/>
              <a:gd name="connsiteY32" fmla="*/ 1067095 h 3325091"/>
              <a:gd name="connsiteX33" fmla="*/ 3672714 w 5629983"/>
              <a:gd name="connsiteY33" fmla="*/ 1496291 h 3325091"/>
              <a:gd name="connsiteX34" fmla="*/ 3839381 w 5629983"/>
              <a:gd name="connsiteY34" fmla="*/ 1477969 h 3325091"/>
              <a:gd name="connsiteX35" fmla="*/ 3708846 w 5629983"/>
              <a:gd name="connsiteY35" fmla="*/ 1003529 h 3325091"/>
              <a:gd name="connsiteX36" fmla="*/ 4002015 w 5629983"/>
              <a:gd name="connsiteY36" fmla="*/ 850008 h 3325091"/>
              <a:gd name="connsiteX37" fmla="*/ 4050565 w 5629983"/>
              <a:gd name="connsiteY37" fmla="*/ 899286 h 3325091"/>
              <a:gd name="connsiteX38" fmla="*/ 4097049 w 5629983"/>
              <a:gd name="connsiteY38" fmla="*/ 807874 h 3325091"/>
              <a:gd name="connsiteX39" fmla="*/ 5335259 w 5629983"/>
              <a:gd name="connsiteY39" fmla="*/ 476092 h 3325091"/>
              <a:gd name="connsiteX40" fmla="*/ 5546856 w 5629983"/>
              <a:gd name="connsiteY40" fmla="*/ 423193 h 3325091"/>
              <a:gd name="connsiteX41" fmla="*/ 5546856 w 5629983"/>
              <a:gd name="connsiteY41" fmla="*/ 476092 h 3325091"/>
              <a:gd name="connsiteX42" fmla="*/ 5335259 w 5629983"/>
              <a:gd name="connsiteY42" fmla="*/ 929514 h 3325091"/>
              <a:gd name="connsiteX43" fmla="*/ 5048092 w 5629983"/>
              <a:gd name="connsiteY43" fmla="*/ 1851471 h 3325091"/>
              <a:gd name="connsiteX44" fmla="*/ 4995193 w 5629983"/>
              <a:gd name="connsiteY44" fmla="*/ 2395577 h 3325091"/>
              <a:gd name="connsiteX45" fmla="*/ 4972522 w 5629983"/>
              <a:gd name="connsiteY45" fmla="*/ 3317534 h 3325091"/>
              <a:gd name="connsiteX46" fmla="*/ 5629983 w 5629983"/>
              <a:gd name="connsiteY46" fmla="*/ 3325091 h 3325091"/>
              <a:gd name="connsiteX47" fmla="*/ 5622426 w 5629983"/>
              <a:gd name="connsiteY47" fmla="*/ 0 h 3325091"/>
              <a:gd name="connsiteX48" fmla="*/ 1458506 w 5629983"/>
              <a:gd name="connsiteY48" fmla="*/ 0 h 3325091"/>
              <a:gd name="connsiteX49" fmla="*/ 1239352 w 5629983"/>
              <a:gd name="connsiteY49" fmla="*/ 136026 h 3325091"/>
              <a:gd name="connsiteX50" fmla="*/ 967299 w 5629983"/>
              <a:gd name="connsiteY50" fmla="*/ 642347 h 3325091"/>
              <a:gd name="connsiteX51" fmla="*/ 967299 w 5629983"/>
              <a:gd name="connsiteY51" fmla="*/ 1216681 h 3325091"/>
              <a:gd name="connsiteX52" fmla="*/ 642347 w 5629983"/>
              <a:gd name="connsiteY52" fmla="*/ 1209124 h 3325091"/>
              <a:gd name="connsiteX53" fmla="*/ 438307 w 5629983"/>
              <a:gd name="connsiteY53" fmla="*/ 1632317 h 3325091"/>
              <a:gd name="connsiteX54" fmla="*/ 241825 w 5629983"/>
              <a:gd name="connsiteY54" fmla="*/ 1813686 h 3325091"/>
              <a:gd name="connsiteX55" fmla="*/ 7557 w 5629983"/>
              <a:gd name="connsiteY55" fmla="*/ 1859028 h 3325091"/>
              <a:gd name="connsiteX56" fmla="*/ 0 w 5629983"/>
              <a:gd name="connsiteY56" fmla="*/ 3173950 h 3325091"/>
              <a:gd name="connsiteX57" fmla="*/ 90684 w 5629983"/>
              <a:gd name="connsiteY57" fmla="*/ 3083266 h 3325091"/>
              <a:gd name="connsiteX58" fmla="*/ 642347 w 5629983"/>
              <a:gd name="connsiteY58" fmla="*/ 2841441 h 3325091"/>
              <a:gd name="connsiteX59" fmla="*/ 763259 w 5629983"/>
              <a:gd name="connsiteY59" fmla="*/ 2894340 h 3325091"/>
              <a:gd name="connsiteX60" fmla="*/ 695246 w 5629983"/>
              <a:gd name="connsiteY60" fmla="*/ 2803656 h 3325091"/>
              <a:gd name="connsiteX61" fmla="*/ 634790 w 5629983"/>
              <a:gd name="connsiteY61" fmla="*/ 2350235 h 3325091"/>
              <a:gd name="connsiteX62" fmla="*/ 340066 w 5629983"/>
              <a:gd name="connsiteY62" fmla="*/ 2486261 h 3325091"/>
              <a:gd name="connsiteX63" fmla="*/ 317395 w 5629983"/>
              <a:gd name="connsiteY63" fmla="*/ 2584502 h 3325091"/>
              <a:gd name="connsiteX64" fmla="*/ 249382 w 5629983"/>
              <a:gd name="connsiteY64" fmla="*/ 2607173 h 3325091"/>
              <a:gd name="connsiteX65" fmla="*/ 196482 w 5629983"/>
              <a:gd name="connsiteY65" fmla="*/ 2644959 h 3325091"/>
              <a:gd name="connsiteX66" fmla="*/ 15114 w 5629983"/>
              <a:gd name="connsiteY66" fmla="*/ 2675187 h 3325091"/>
              <a:gd name="connsiteX67" fmla="*/ 22671 w 5629983"/>
              <a:gd name="connsiteY6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231618 w 5629983"/>
              <a:gd name="connsiteY3" fmla="*/ 1215953 h 3325091"/>
              <a:gd name="connsiteX4" fmla="*/ 1419737 w 5629983"/>
              <a:gd name="connsiteY4" fmla="*/ 854003 h 3325091"/>
              <a:gd name="connsiteX5" fmla="*/ 1598330 w 5629983"/>
              <a:gd name="connsiteY5" fmla="*/ 587303 h 3325091"/>
              <a:gd name="connsiteX6" fmla="*/ 1689368 w 5629983"/>
              <a:gd name="connsiteY6" fmla="*/ 495753 h 3325091"/>
              <a:gd name="connsiteX7" fmla="*/ 1888843 w 5629983"/>
              <a:gd name="connsiteY7" fmla="*/ 353940 h 3325091"/>
              <a:gd name="connsiteX8" fmla="*/ 2150229 w 5629983"/>
              <a:gd name="connsiteY8" fmla="*/ 230332 h 3325091"/>
              <a:gd name="connsiteX9" fmla="*/ 2233357 w 5629983"/>
              <a:gd name="connsiteY9" fmla="*/ 123293 h 3325091"/>
              <a:gd name="connsiteX10" fmla="*/ 2367474 w 5629983"/>
              <a:gd name="connsiteY10" fmla="*/ 111053 h 3325091"/>
              <a:gd name="connsiteX11" fmla="*/ 2467487 w 5629983"/>
              <a:gd name="connsiteY11" fmla="*/ 70571 h 3325091"/>
              <a:gd name="connsiteX12" fmla="*/ 2619887 w 5629983"/>
              <a:gd name="connsiteY12" fmla="*/ 65809 h 3325091"/>
              <a:gd name="connsiteX13" fmla="*/ 2793718 w 5629983"/>
              <a:gd name="connsiteY13" fmla="*/ 68190 h 3325091"/>
              <a:gd name="connsiteX14" fmla="*/ 2998505 w 5629983"/>
              <a:gd name="connsiteY14" fmla="*/ 96765 h 3325091"/>
              <a:gd name="connsiteX15" fmla="*/ 3142069 w 5629983"/>
              <a:gd name="connsiteY15" fmla="*/ 134373 h 3325091"/>
              <a:gd name="connsiteX16" fmla="*/ 3326331 w 5629983"/>
              <a:gd name="connsiteY16" fmla="*/ 105798 h 3325091"/>
              <a:gd name="connsiteX17" fmla="*/ 3555718 w 5629983"/>
              <a:gd name="connsiteY17" fmla="*/ 177728 h 3325091"/>
              <a:gd name="connsiteX18" fmla="*/ 3790517 w 5629983"/>
              <a:gd name="connsiteY18" fmla="*/ 298660 h 3325091"/>
              <a:gd name="connsiteX19" fmla="*/ 4181987 w 5629983"/>
              <a:gd name="connsiteY19" fmla="*/ 411090 h 3325091"/>
              <a:gd name="connsiteX20" fmla="*/ 4206055 w 5629983"/>
              <a:gd name="connsiteY20" fmla="*/ 429923 h 3325091"/>
              <a:gd name="connsiteX21" fmla="*/ 4176023 w 5629983"/>
              <a:gd name="connsiteY21" fmla="*/ 464088 h 3325091"/>
              <a:gd name="connsiteX22" fmla="*/ 3996249 w 5629983"/>
              <a:gd name="connsiteY22" fmla="*/ 465859 h 3325091"/>
              <a:gd name="connsiteX23" fmla="*/ 3984343 w 5629983"/>
              <a:gd name="connsiteY23" fmla="*/ 496815 h 3325091"/>
              <a:gd name="connsiteX24" fmla="*/ 3786699 w 5629983"/>
              <a:gd name="connsiteY24" fmla="*/ 451571 h 3325091"/>
              <a:gd name="connsiteX25" fmla="*/ 3774793 w 5629983"/>
              <a:gd name="connsiteY25" fmla="*/ 413471 h 3325091"/>
              <a:gd name="connsiteX26" fmla="*/ 3577149 w 5629983"/>
              <a:gd name="connsiteY26" fmla="*/ 368228 h 3325091"/>
              <a:gd name="connsiteX27" fmla="*/ 3555718 w 5629983"/>
              <a:gd name="connsiteY27" fmla="*/ 396802 h 3325091"/>
              <a:gd name="connsiteX28" fmla="*/ 3389031 w 5629983"/>
              <a:gd name="connsiteY28" fmla="*/ 361084 h 3325091"/>
              <a:gd name="connsiteX29" fmla="*/ 3379505 w 5629983"/>
              <a:gd name="connsiteY29" fmla="*/ 318221 h 3325091"/>
              <a:gd name="connsiteX30" fmla="*/ 3190303 w 5629983"/>
              <a:gd name="connsiteY30" fmla="*/ 281263 h 3325091"/>
              <a:gd name="connsiteX31" fmla="*/ 2995790 w 5629983"/>
              <a:gd name="connsiteY31" fmla="*/ 919891 h 3325091"/>
              <a:gd name="connsiteX32" fmla="*/ 3470327 w 5629983"/>
              <a:gd name="connsiteY32" fmla="*/ 1067095 h 3325091"/>
              <a:gd name="connsiteX33" fmla="*/ 3672714 w 5629983"/>
              <a:gd name="connsiteY33" fmla="*/ 1496291 h 3325091"/>
              <a:gd name="connsiteX34" fmla="*/ 3839381 w 5629983"/>
              <a:gd name="connsiteY34" fmla="*/ 1477969 h 3325091"/>
              <a:gd name="connsiteX35" fmla="*/ 3708846 w 5629983"/>
              <a:gd name="connsiteY35" fmla="*/ 1003529 h 3325091"/>
              <a:gd name="connsiteX36" fmla="*/ 4002015 w 5629983"/>
              <a:gd name="connsiteY36" fmla="*/ 850008 h 3325091"/>
              <a:gd name="connsiteX37" fmla="*/ 4050565 w 5629983"/>
              <a:gd name="connsiteY37" fmla="*/ 899286 h 3325091"/>
              <a:gd name="connsiteX38" fmla="*/ 4097049 w 5629983"/>
              <a:gd name="connsiteY38" fmla="*/ 807874 h 3325091"/>
              <a:gd name="connsiteX39" fmla="*/ 5335259 w 5629983"/>
              <a:gd name="connsiteY39" fmla="*/ 476092 h 3325091"/>
              <a:gd name="connsiteX40" fmla="*/ 5546856 w 5629983"/>
              <a:gd name="connsiteY40" fmla="*/ 423193 h 3325091"/>
              <a:gd name="connsiteX41" fmla="*/ 5546856 w 5629983"/>
              <a:gd name="connsiteY41" fmla="*/ 476092 h 3325091"/>
              <a:gd name="connsiteX42" fmla="*/ 5335259 w 5629983"/>
              <a:gd name="connsiteY42" fmla="*/ 929514 h 3325091"/>
              <a:gd name="connsiteX43" fmla="*/ 5048092 w 5629983"/>
              <a:gd name="connsiteY43" fmla="*/ 1851471 h 3325091"/>
              <a:gd name="connsiteX44" fmla="*/ 4995193 w 5629983"/>
              <a:gd name="connsiteY44" fmla="*/ 2395577 h 3325091"/>
              <a:gd name="connsiteX45" fmla="*/ 4972522 w 5629983"/>
              <a:gd name="connsiteY45" fmla="*/ 3317534 h 3325091"/>
              <a:gd name="connsiteX46" fmla="*/ 5629983 w 5629983"/>
              <a:gd name="connsiteY46" fmla="*/ 3325091 h 3325091"/>
              <a:gd name="connsiteX47" fmla="*/ 5622426 w 5629983"/>
              <a:gd name="connsiteY47" fmla="*/ 0 h 3325091"/>
              <a:gd name="connsiteX48" fmla="*/ 1458506 w 5629983"/>
              <a:gd name="connsiteY48" fmla="*/ 0 h 3325091"/>
              <a:gd name="connsiteX49" fmla="*/ 1239352 w 5629983"/>
              <a:gd name="connsiteY49" fmla="*/ 136026 h 3325091"/>
              <a:gd name="connsiteX50" fmla="*/ 967299 w 5629983"/>
              <a:gd name="connsiteY50" fmla="*/ 642347 h 3325091"/>
              <a:gd name="connsiteX51" fmla="*/ 967299 w 5629983"/>
              <a:gd name="connsiteY51" fmla="*/ 1216681 h 3325091"/>
              <a:gd name="connsiteX52" fmla="*/ 642347 w 5629983"/>
              <a:gd name="connsiteY52" fmla="*/ 1209124 h 3325091"/>
              <a:gd name="connsiteX53" fmla="*/ 438307 w 5629983"/>
              <a:gd name="connsiteY53" fmla="*/ 1632317 h 3325091"/>
              <a:gd name="connsiteX54" fmla="*/ 241825 w 5629983"/>
              <a:gd name="connsiteY54" fmla="*/ 1813686 h 3325091"/>
              <a:gd name="connsiteX55" fmla="*/ 7557 w 5629983"/>
              <a:gd name="connsiteY55" fmla="*/ 1859028 h 3325091"/>
              <a:gd name="connsiteX56" fmla="*/ 0 w 5629983"/>
              <a:gd name="connsiteY56" fmla="*/ 3173950 h 3325091"/>
              <a:gd name="connsiteX57" fmla="*/ 90684 w 5629983"/>
              <a:gd name="connsiteY57" fmla="*/ 3083266 h 3325091"/>
              <a:gd name="connsiteX58" fmla="*/ 642347 w 5629983"/>
              <a:gd name="connsiteY58" fmla="*/ 2841441 h 3325091"/>
              <a:gd name="connsiteX59" fmla="*/ 763259 w 5629983"/>
              <a:gd name="connsiteY59" fmla="*/ 2894340 h 3325091"/>
              <a:gd name="connsiteX60" fmla="*/ 695246 w 5629983"/>
              <a:gd name="connsiteY60" fmla="*/ 2803656 h 3325091"/>
              <a:gd name="connsiteX61" fmla="*/ 634790 w 5629983"/>
              <a:gd name="connsiteY61" fmla="*/ 2350235 h 3325091"/>
              <a:gd name="connsiteX62" fmla="*/ 340066 w 5629983"/>
              <a:gd name="connsiteY62" fmla="*/ 2486261 h 3325091"/>
              <a:gd name="connsiteX63" fmla="*/ 317395 w 5629983"/>
              <a:gd name="connsiteY63" fmla="*/ 2584502 h 3325091"/>
              <a:gd name="connsiteX64" fmla="*/ 249382 w 5629983"/>
              <a:gd name="connsiteY64" fmla="*/ 2607173 h 3325091"/>
              <a:gd name="connsiteX65" fmla="*/ 196482 w 5629983"/>
              <a:gd name="connsiteY65" fmla="*/ 2644959 h 3325091"/>
              <a:gd name="connsiteX66" fmla="*/ 15114 w 5629983"/>
              <a:gd name="connsiteY66" fmla="*/ 2675187 h 3325091"/>
              <a:gd name="connsiteX67" fmla="*/ 22671 w 5629983"/>
              <a:gd name="connsiteY6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57799 w 5629983"/>
              <a:gd name="connsiteY3" fmla="*/ 1392165 h 3325091"/>
              <a:gd name="connsiteX4" fmla="*/ 1231618 w 5629983"/>
              <a:gd name="connsiteY4" fmla="*/ 1215953 h 3325091"/>
              <a:gd name="connsiteX5" fmla="*/ 1419737 w 5629983"/>
              <a:gd name="connsiteY5" fmla="*/ 854003 h 3325091"/>
              <a:gd name="connsiteX6" fmla="*/ 1598330 w 5629983"/>
              <a:gd name="connsiteY6" fmla="*/ 587303 h 3325091"/>
              <a:gd name="connsiteX7" fmla="*/ 1689368 w 5629983"/>
              <a:gd name="connsiteY7" fmla="*/ 495753 h 3325091"/>
              <a:gd name="connsiteX8" fmla="*/ 1888843 w 5629983"/>
              <a:gd name="connsiteY8" fmla="*/ 353940 h 3325091"/>
              <a:gd name="connsiteX9" fmla="*/ 2150229 w 5629983"/>
              <a:gd name="connsiteY9" fmla="*/ 230332 h 3325091"/>
              <a:gd name="connsiteX10" fmla="*/ 2233357 w 5629983"/>
              <a:gd name="connsiteY10" fmla="*/ 123293 h 3325091"/>
              <a:gd name="connsiteX11" fmla="*/ 2367474 w 5629983"/>
              <a:gd name="connsiteY11" fmla="*/ 111053 h 3325091"/>
              <a:gd name="connsiteX12" fmla="*/ 2467487 w 5629983"/>
              <a:gd name="connsiteY12" fmla="*/ 70571 h 3325091"/>
              <a:gd name="connsiteX13" fmla="*/ 2619887 w 5629983"/>
              <a:gd name="connsiteY13" fmla="*/ 65809 h 3325091"/>
              <a:gd name="connsiteX14" fmla="*/ 2793718 w 5629983"/>
              <a:gd name="connsiteY14" fmla="*/ 68190 h 3325091"/>
              <a:gd name="connsiteX15" fmla="*/ 2998505 w 5629983"/>
              <a:gd name="connsiteY15" fmla="*/ 96765 h 3325091"/>
              <a:gd name="connsiteX16" fmla="*/ 3142069 w 5629983"/>
              <a:gd name="connsiteY16" fmla="*/ 134373 h 3325091"/>
              <a:gd name="connsiteX17" fmla="*/ 3326331 w 5629983"/>
              <a:gd name="connsiteY17" fmla="*/ 105798 h 3325091"/>
              <a:gd name="connsiteX18" fmla="*/ 3555718 w 5629983"/>
              <a:gd name="connsiteY18" fmla="*/ 177728 h 3325091"/>
              <a:gd name="connsiteX19" fmla="*/ 3790517 w 5629983"/>
              <a:gd name="connsiteY19" fmla="*/ 298660 h 3325091"/>
              <a:gd name="connsiteX20" fmla="*/ 4181987 w 5629983"/>
              <a:gd name="connsiteY20" fmla="*/ 411090 h 3325091"/>
              <a:gd name="connsiteX21" fmla="*/ 4206055 w 5629983"/>
              <a:gd name="connsiteY21" fmla="*/ 429923 h 3325091"/>
              <a:gd name="connsiteX22" fmla="*/ 4176023 w 5629983"/>
              <a:gd name="connsiteY22" fmla="*/ 464088 h 3325091"/>
              <a:gd name="connsiteX23" fmla="*/ 3996249 w 5629983"/>
              <a:gd name="connsiteY23" fmla="*/ 465859 h 3325091"/>
              <a:gd name="connsiteX24" fmla="*/ 3984343 w 5629983"/>
              <a:gd name="connsiteY24" fmla="*/ 496815 h 3325091"/>
              <a:gd name="connsiteX25" fmla="*/ 3786699 w 5629983"/>
              <a:gd name="connsiteY25" fmla="*/ 451571 h 3325091"/>
              <a:gd name="connsiteX26" fmla="*/ 3774793 w 5629983"/>
              <a:gd name="connsiteY26" fmla="*/ 413471 h 3325091"/>
              <a:gd name="connsiteX27" fmla="*/ 3577149 w 5629983"/>
              <a:gd name="connsiteY27" fmla="*/ 368228 h 3325091"/>
              <a:gd name="connsiteX28" fmla="*/ 3555718 w 5629983"/>
              <a:gd name="connsiteY28" fmla="*/ 396802 h 3325091"/>
              <a:gd name="connsiteX29" fmla="*/ 3389031 w 5629983"/>
              <a:gd name="connsiteY29" fmla="*/ 361084 h 3325091"/>
              <a:gd name="connsiteX30" fmla="*/ 3379505 w 5629983"/>
              <a:gd name="connsiteY30" fmla="*/ 318221 h 3325091"/>
              <a:gd name="connsiteX31" fmla="*/ 3190303 w 5629983"/>
              <a:gd name="connsiteY31" fmla="*/ 281263 h 3325091"/>
              <a:gd name="connsiteX32" fmla="*/ 2995790 w 5629983"/>
              <a:gd name="connsiteY32" fmla="*/ 919891 h 3325091"/>
              <a:gd name="connsiteX33" fmla="*/ 3470327 w 5629983"/>
              <a:gd name="connsiteY33" fmla="*/ 1067095 h 3325091"/>
              <a:gd name="connsiteX34" fmla="*/ 3672714 w 5629983"/>
              <a:gd name="connsiteY34" fmla="*/ 1496291 h 3325091"/>
              <a:gd name="connsiteX35" fmla="*/ 3839381 w 5629983"/>
              <a:gd name="connsiteY35" fmla="*/ 1477969 h 3325091"/>
              <a:gd name="connsiteX36" fmla="*/ 3708846 w 5629983"/>
              <a:gd name="connsiteY36" fmla="*/ 1003529 h 3325091"/>
              <a:gd name="connsiteX37" fmla="*/ 4002015 w 5629983"/>
              <a:gd name="connsiteY37" fmla="*/ 850008 h 3325091"/>
              <a:gd name="connsiteX38" fmla="*/ 4050565 w 5629983"/>
              <a:gd name="connsiteY38" fmla="*/ 899286 h 3325091"/>
              <a:gd name="connsiteX39" fmla="*/ 4097049 w 5629983"/>
              <a:gd name="connsiteY39" fmla="*/ 807874 h 3325091"/>
              <a:gd name="connsiteX40" fmla="*/ 5335259 w 5629983"/>
              <a:gd name="connsiteY40" fmla="*/ 476092 h 3325091"/>
              <a:gd name="connsiteX41" fmla="*/ 5546856 w 5629983"/>
              <a:gd name="connsiteY41" fmla="*/ 423193 h 3325091"/>
              <a:gd name="connsiteX42" fmla="*/ 5546856 w 5629983"/>
              <a:gd name="connsiteY42" fmla="*/ 476092 h 3325091"/>
              <a:gd name="connsiteX43" fmla="*/ 5335259 w 5629983"/>
              <a:gd name="connsiteY43" fmla="*/ 929514 h 3325091"/>
              <a:gd name="connsiteX44" fmla="*/ 5048092 w 5629983"/>
              <a:gd name="connsiteY44" fmla="*/ 1851471 h 3325091"/>
              <a:gd name="connsiteX45" fmla="*/ 4995193 w 5629983"/>
              <a:gd name="connsiteY45" fmla="*/ 2395577 h 3325091"/>
              <a:gd name="connsiteX46" fmla="*/ 4972522 w 5629983"/>
              <a:gd name="connsiteY46" fmla="*/ 3317534 h 3325091"/>
              <a:gd name="connsiteX47" fmla="*/ 5629983 w 5629983"/>
              <a:gd name="connsiteY47" fmla="*/ 3325091 h 3325091"/>
              <a:gd name="connsiteX48" fmla="*/ 5622426 w 5629983"/>
              <a:gd name="connsiteY48" fmla="*/ 0 h 3325091"/>
              <a:gd name="connsiteX49" fmla="*/ 1458506 w 5629983"/>
              <a:gd name="connsiteY49" fmla="*/ 0 h 3325091"/>
              <a:gd name="connsiteX50" fmla="*/ 1239352 w 5629983"/>
              <a:gd name="connsiteY50" fmla="*/ 136026 h 3325091"/>
              <a:gd name="connsiteX51" fmla="*/ 967299 w 5629983"/>
              <a:gd name="connsiteY51" fmla="*/ 642347 h 3325091"/>
              <a:gd name="connsiteX52" fmla="*/ 967299 w 5629983"/>
              <a:gd name="connsiteY52" fmla="*/ 1216681 h 3325091"/>
              <a:gd name="connsiteX53" fmla="*/ 642347 w 5629983"/>
              <a:gd name="connsiteY53" fmla="*/ 1209124 h 3325091"/>
              <a:gd name="connsiteX54" fmla="*/ 438307 w 5629983"/>
              <a:gd name="connsiteY54" fmla="*/ 1632317 h 3325091"/>
              <a:gd name="connsiteX55" fmla="*/ 241825 w 5629983"/>
              <a:gd name="connsiteY55" fmla="*/ 1813686 h 3325091"/>
              <a:gd name="connsiteX56" fmla="*/ 7557 w 5629983"/>
              <a:gd name="connsiteY56" fmla="*/ 1859028 h 3325091"/>
              <a:gd name="connsiteX57" fmla="*/ 0 w 5629983"/>
              <a:gd name="connsiteY57" fmla="*/ 3173950 h 3325091"/>
              <a:gd name="connsiteX58" fmla="*/ 90684 w 5629983"/>
              <a:gd name="connsiteY58" fmla="*/ 3083266 h 3325091"/>
              <a:gd name="connsiteX59" fmla="*/ 642347 w 5629983"/>
              <a:gd name="connsiteY59" fmla="*/ 2841441 h 3325091"/>
              <a:gd name="connsiteX60" fmla="*/ 763259 w 5629983"/>
              <a:gd name="connsiteY60" fmla="*/ 2894340 h 3325091"/>
              <a:gd name="connsiteX61" fmla="*/ 695246 w 5629983"/>
              <a:gd name="connsiteY61" fmla="*/ 2803656 h 3325091"/>
              <a:gd name="connsiteX62" fmla="*/ 634790 w 5629983"/>
              <a:gd name="connsiteY62" fmla="*/ 2350235 h 3325091"/>
              <a:gd name="connsiteX63" fmla="*/ 340066 w 5629983"/>
              <a:gd name="connsiteY63" fmla="*/ 2486261 h 3325091"/>
              <a:gd name="connsiteX64" fmla="*/ 317395 w 5629983"/>
              <a:gd name="connsiteY64" fmla="*/ 2584502 h 3325091"/>
              <a:gd name="connsiteX65" fmla="*/ 249382 w 5629983"/>
              <a:gd name="connsiteY65" fmla="*/ 2607173 h 3325091"/>
              <a:gd name="connsiteX66" fmla="*/ 196482 w 5629983"/>
              <a:gd name="connsiteY66" fmla="*/ 2644959 h 3325091"/>
              <a:gd name="connsiteX67" fmla="*/ 15114 w 5629983"/>
              <a:gd name="connsiteY67" fmla="*/ 2675187 h 3325091"/>
              <a:gd name="connsiteX68" fmla="*/ 22671 w 5629983"/>
              <a:gd name="connsiteY6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224474 w 5629983"/>
              <a:gd name="connsiteY3" fmla="*/ 1377878 h 3325091"/>
              <a:gd name="connsiteX4" fmla="*/ 1231618 w 5629983"/>
              <a:gd name="connsiteY4" fmla="*/ 1215953 h 3325091"/>
              <a:gd name="connsiteX5" fmla="*/ 1419737 w 5629983"/>
              <a:gd name="connsiteY5" fmla="*/ 854003 h 3325091"/>
              <a:gd name="connsiteX6" fmla="*/ 1598330 w 5629983"/>
              <a:gd name="connsiteY6" fmla="*/ 587303 h 3325091"/>
              <a:gd name="connsiteX7" fmla="*/ 1689368 w 5629983"/>
              <a:gd name="connsiteY7" fmla="*/ 495753 h 3325091"/>
              <a:gd name="connsiteX8" fmla="*/ 1888843 w 5629983"/>
              <a:gd name="connsiteY8" fmla="*/ 353940 h 3325091"/>
              <a:gd name="connsiteX9" fmla="*/ 2150229 w 5629983"/>
              <a:gd name="connsiteY9" fmla="*/ 230332 h 3325091"/>
              <a:gd name="connsiteX10" fmla="*/ 2233357 w 5629983"/>
              <a:gd name="connsiteY10" fmla="*/ 123293 h 3325091"/>
              <a:gd name="connsiteX11" fmla="*/ 2367474 w 5629983"/>
              <a:gd name="connsiteY11" fmla="*/ 111053 h 3325091"/>
              <a:gd name="connsiteX12" fmla="*/ 2467487 w 5629983"/>
              <a:gd name="connsiteY12" fmla="*/ 70571 h 3325091"/>
              <a:gd name="connsiteX13" fmla="*/ 2619887 w 5629983"/>
              <a:gd name="connsiteY13" fmla="*/ 65809 h 3325091"/>
              <a:gd name="connsiteX14" fmla="*/ 2793718 w 5629983"/>
              <a:gd name="connsiteY14" fmla="*/ 68190 h 3325091"/>
              <a:gd name="connsiteX15" fmla="*/ 2998505 w 5629983"/>
              <a:gd name="connsiteY15" fmla="*/ 96765 h 3325091"/>
              <a:gd name="connsiteX16" fmla="*/ 3142069 w 5629983"/>
              <a:gd name="connsiteY16" fmla="*/ 134373 h 3325091"/>
              <a:gd name="connsiteX17" fmla="*/ 3326331 w 5629983"/>
              <a:gd name="connsiteY17" fmla="*/ 105798 h 3325091"/>
              <a:gd name="connsiteX18" fmla="*/ 3555718 w 5629983"/>
              <a:gd name="connsiteY18" fmla="*/ 177728 h 3325091"/>
              <a:gd name="connsiteX19" fmla="*/ 3790517 w 5629983"/>
              <a:gd name="connsiteY19" fmla="*/ 298660 h 3325091"/>
              <a:gd name="connsiteX20" fmla="*/ 4181987 w 5629983"/>
              <a:gd name="connsiteY20" fmla="*/ 411090 h 3325091"/>
              <a:gd name="connsiteX21" fmla="*/ 4206055 w 5629983"/>
              <a:gd name="connsiteY21" fmla="*/ 429923 h 3325091"/>
              <a:gd name="connsiteX22" fmla="*/ 4176023 w 5629983"/>
              <a:gd name="connsiteY22" fmla="*/ 464088 h 3325091"/>
              <a:gd name="connsiteX23" fmla="*/ 3996249 w 5629983"/>
              <a:gd name="connsiteY23" fmla="*/ 465859 h 3325091"/>
              <a:gd name="connsiteX24" fmla="*/ 3984343 w 5629983"/>
              <a:gd name="connsiteY24" fmla="*/ 496815 h 3325091"/>
              <a:gd name="connsiteX25" fmla="*/ 3786699 w 5629983"/>
              <a:gd name="connsiteY25" fmla="*/ 451571 h 3325091"/>
              <a:gd name="connsiteX26" fmla="*/ 3774793 w 5629983"/>
              <a:gd name="connsiteY26" fmla="*/ 413471 h 3325091"/>
              <a:gd name="connsiteX27" fmla="*/ 3577149 w 5629983"/>
              <a:gd name="connsiteY27" fmla="*/ 368228 h 3325091"/>
              <a:gd name="connsiteX28" fmla="*/ 3555718 w 5629983"/>
              <a:gd name="connsiteY28" fmla="*/ 396802 h 3325091"/>
              <a:gd name="connsiteX29" fmla="*/ 3389031 w 5629983"/>
              <a:gd name="connsiteY29" fmla="*/ 361084 h 3325091"/>
              <a:gd name="connsiteX30" fmla="*/ 3379505 w 5629983"/>
              <a:gd name="connsiteY30" fmla="*/ 318221 h 3325091"/>
              <a:gd name="connsiteX31" fmla="*/ 3190303 w 5629983"/>
              <a:gd name="connsiteY31" fmla="*/ 281263 h 3325091"/>
              <a:gd name="connsiteX32" fmla="*/ 2995790 w 5629983"/>
              <a:gd name="connsiteY32" fmla="*/ 919891 h 3325091"/>
              <a:gd name="connsiteX33" fmla="*/ 3470327 w 5629983"/>
              <a:gd name="connsiteY33" fmla="*/ 1067095 h 3325091"/>
              <a:gd name="connsiteX34" fmla="*/ 3672714 w 5629983"/>
              <a:gd name="connsiteY34" fmla="*/ 1496291 h 3325091"/>
              <a:gd name="connsiteX35" fmla="*/ 3839381 w 5629983"/>
              <a:gd name="connsiteY35" fmla="*/ 1477969 h 3325091"/>
              <a:gd name="connsiteX36" fmla="*/ 3708846 w 5629983"/>
              <a:gd name="connsiteY36" fmla="*/ 1003529 h 3325091"/>
              <a:gd name="connsiteX37" fmla="*/ 4002015 w 5629983"/>
              <a:gd name="connsiteY37" fmla="*/ 850008 h 3325091"/>
              <a:gd name="connsiteX38" fmla="*/ 4050565 w 5629983"/>
              <a:gd name="connsiteY38" fmla="*/ 899286 h 3325091"/>
              <a:gd name="connsiteX39" fmla="*/ 4097049 w 5629983"/>
              <a:gd name="connsiteY39" fmla="*/ 807874 h 3325091"/>
              <a:gd name="connsiteX40" fmla="*/ 5335259 w 5629983"/>
              <a:gd name="connsiteY40" fmla="*/ 476092 h 3325091"/>
              <a:gd name="connsiteX41" fmla="*/ 5546856 w 5629983"/>
              <a:gd name="connsiteY41" fmla="*/ 423193 h 3325091"/>
              <a:gd name="connsiteX42" fmla="*/ 5546856 w 5629983"/>
              <a:gd name="connsiteY42" fmla="*/ 476092 h 3325091"/>
              <a:gd name="connsiteX43" fmla="*/ 5335259 w 5629983"/>
              <a:gd name="connsiteY43" fmla="*/ 929514 h 3325091"/>
              <a:gd name="connsiteX44" fmla="*/ 5048092 w 5629983"/>
              <a:gd name="connsiteY44" fmla="*/ 1851471 h 3325091"/>
              <a:gd name="connsiteX45" fmla="*/ 4995193 w 5629983"/>
              <a:gd name="connsiteY45" fmla="*/ 2395577 h 3325091"/>
              <a:gd name="connsiteX46" fmla="*/ 4972522 w 5629983"/>
              <a:gd name="connsiteY46" fmla="*/ 3317534 h 3325091"/>
              <a:gd name="connsiteX47" fmla="*/ 5629983 w 5629983"/>
              <a:gd name="connsiteY47" fmla="*/ 3325091 h 3325091"/>
              <a:gd name="connsiteX48" fmla="*/ 5622426 w 5629983"/>
              <a:gd name="connsiteY48" fmla="*/ 0 h 3325091"/>
              <a:gd name="connsiteX49" fmla="*/ 1458506 w 5629983"/>
              <a:gd name="connsiteY49" fmla="*/ 0 h 3325091"/>
              <a:gd name="connsiteX50" fmla="*/ 1239352 w 5629983"/>
              <a:gd name="connsiteY50" fmla="*/ 136026 h 3325091"/>
              <a:gd name="connsiteX51" fmla="*/ 967299 w 5629983"/>
              <a:gd name="connsiteY51" fmla="*/ 642347 h 3325091"/>
              <a:gd name="connsiteX52" fmla="*/ 967299 w 5629983"/>
              <a:gd name="connsiteY52" fmla="*/ 1216681 h 3325091"/>
              <a:gd name="connsiteX53" fmla="*/ 642347 w 5629983"/>
              <a:gd name="connsiteY53" fmla="*/ 1209124 h 3325091"/>
              <a:gd name="connsiteX54" fmla="*/ 438307 w 5629983"/>
              <a:gd name="connsiteY54" fmla="*/ 1632317 h 3325091"/>
              <a:gd name="connsiteX55" fmla="*/ 241825 w 5629983"/>
              <a:gd name="connsiteY55" fmla="*/ 1813686 h 3325091"/>
              <a:gd name="connsiteX56" fmla="*/ 7557 w 5629983"/>
              <a:gd name="connsiteY56" fmla="*/ 1859028 h 3325091"/>
              <a:gd name="connsiteX57" fmla="*/ 0 w 5629983"/>
              <a:gd name="connsiteY57" fmla="*/ 3173950 h 3325091"/>
              <a:gd name="connsiteX58" fmla="*/ 90684 w 5629983"/>
              <a:gd name="connsiteY58" fmla="*/ 3083266 h 3325091"/>
              <a:gd name="connsiteX59" fmla="*/ 642347 w 5629983"/>
              <a:gd name="connsiteY59" fmla="*/ 2841441 h 3325091"/>
              <a:gd name="connsiteX60" fmla="*/ 763259 w 5629983"/>
              <a:gd name="connsiteY60" fmla="*/ 2894340 h 3325091"/>
              <a:gd name="connsiteX61" fmla="*/ 695246 w 5629983"/>
              <a:gd name="connsiteY61" fmla="*/ 2803656 h 3325091"/>
              <a:gd name="connsiteX62" fmla="*/ 634790 w 5629983"/>
              <a:gd name="connsiteY62" fmla="*/ 2350235 h 3325091"/>
              <a:gd name="connsiteX63" fmla="*/ 340066 w 5629983"/>
              <a:gd name="connsiteY63" fmla="*/ 2486261 h 3325091"/>
              <a:gd name="connsiteX64" fmla="*/ 317395 w 5629983"/>
              <a:gd name="connsiteY64" fmla="*/ 2584502 h 3325091"/>
              <a:gd name="connsiteX65" fmla="*/ 249382 w 5629983"/>
              <a:gd name="connsiteY65" fmla="*/ 2607173 h 3325091"/>
              <a:gd name="connsiteX66" fmla="*/ 196482 w 5629983"/>
              <a:gd name="connsiteY66" fmla="*/ 2644959 h 3325091"/>
              <a:gd name="connsiteX67" fmla="*/ 15114 w 5629983"/>
              <a:gd name="connsiteY67" fmla="*/ 2675187 h 3325091"/>
              <a:gd name="connsiteX68" fmla="*/ 22671 w 5629983"/>
              <a:gd name="connsiteY68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29224 w 5629983"/>
              <a:gd name="connsiteY3" fmla="*/ 1511228 h 3325091"/>
              <a:gd name="connsiteX4" fmla="*/ 1224474 w 5629983"/>
              <a:gd name="connsiteY4" fmla="*/ 1377878 h 3325091"/>
              <a:gd name="connsiteX5" fmla="*/ 1231618 w 5629983"/>
              <a:gd name="connsiteY5" fmla="*/ 1215953 h 3325091"/>
              <a:gd name="connsiteX6" fmla="*/ 1419737 w 5629983"/>
              <a:gd name="connsiteY6" fmla="*/ 854003 h 3325091"/>
              <a:gd name="connsiteX7" fmla="*/ 1598330 w 5629983"/>
              <a:gd name="connsiteY7" fmla="*/ 587303 h 3325091"/>
              <a:gd name="connsiteX8" fmla="*/ 1689368 w 5629983"/>
              <a:gd name="connsiteY8" fmla="*/ 495753 h 3325091"/>
              <a:gd name="connsiteX9" fmla="*/ 1888843 w 5629983"/>
              <a:gd name="connsiteY9" fmla="*/ 353940 h 3325091"/>
              <a:gd name="connsiteX10" fmla="*/ 2150229 w 5629983"/>
              <a:gd name="connsiteY10" fmla="*/ 230332 h 3325091"/>
              <a:gd name="connsiteX11" fmla="*/ 2233357 w 5629983"/>
              <a:gd name="connsiteY11" fmla="*/ 123293 h 3325091"/>
              <a:gd name="connsiteX12" fmla="*/ 2367474 w 5629983"/>
              <a:gd name="connsiteY12" fmla="*/ 111053 h 3325091"/>
              <a:gd name="connsiteX13" fmla="*/ 2467487 w 5629983"/>
              <a:gd name="connsiteY13" fmla="*/ 70571 h 3325091"/>
              <a:gd name="connsiteX14" fmla="*/ 2619887 w 5629983"/>
              <a:gd name="connsiteY14" fmla="*/ 65809 h 3325091"/>
              <a:gd name="connsiteX15" fmla="*/ 2793718 w 5629983"/>
              <a:gd name="connsiteY15" fmla="*/ 68190 h 3325091"/>
              <a:gd name="connsiteX16" fmla="*/ 2998505 w 5629983"/>
              <a:gd name="connsiteY16" fmla="*/ 96765 h 3325091"/>
              <a:gd name="connsiteX17" fmla="*/ 3142069 w 5629983"/>
              <a:gd name="connsiteY17" fmla="*/ 134373 h 3325091"/>
              <a:gd name="connsiteX18" fmla="*/ 3326331 w 5629983"/>
              <a:gd name="connsiteY18" fmla="*/ 105798 h 3325091"/>
              <a:gd name="connsiteX19" fmla="*/ 3555718 w 5629983"/>
              <a:gd name="connsiteY19" fmla="*/ 177728 h 3325091"/>
              <a:gd name="connsiteX20" fmla="*/ 3790517 w 5629983"/>
              <a:gd name="connsiteY20" fmla="*/ 298660 h 3325091"/>
              <a:gd name="connsiteX21" fmla="*/ 4181987 w 5629983"/>
              <a:gd name="connsiteY21" fmla="*/ 411090 h 3325091"/>
              <a:gd name="connsiteX22" fmla="*/ 4206055 w 5629983"/>
              <a:gd name="connsiteY22" fmla="*/ 429923 h 3325091"/>
              <a:gd name="connsiteX23" fmla="*/ 4176023 w 5629983"/>
              <a:gd name="connsiteY23" fmla="*/ 464088 h 3325091"/>
              <a:gd name="connsiteX24" fmla="*/ 3996249 w 5629983"/>
              <a:gd name="connsiteY24" fmla="*/ 465859 h 3325091"/>
              <a:gd name="connsiteX25" fmla="*/ 3984343 w 5629983"/>
              <a:gd name="connsiteY25" fmla="*/ 496815 h 3325091"/>
              <a:gd name="connsiteX26" fmla="*/ 3786699 w 5629983"/>
              <a:gd name="connsiteY26" fmla="*/ 451571 h 3325091"/>
              <a:gd name="connsiteX27" fmla="*/ 3774793 w 5629983"/>
              <a:gd name="connsiteY27" fmla="*/ 413471 h 3325091"/>
              <a:gd name="connsiteX28" fmla="*/ 3577149 w 5629983"/>
              <a:gd name="connsiteY28" fmla="*/ 368228 h 3325091"/>
              <a:gd name="connsiteX29" fmla="*/ 3555718 w 5629983"/>
              <a:gd name="connsiteY29" fmla="*/ 396802 h 3325091"/>
              <a:gd name="connsiteX30" fmla="*/ 3389031 w 5629983"/>
              <a:gd name="connsiteY30" fmla="*/ 361084 h 3325091"/>
              <a:gd name="connsiteX31" fmla="*/ 3379505 w 5629983"/>
              <a:gd name="connsiteY31" fmla="*/ 318221 h 3325091"/>
              <a:gd name="connsiteX32" fmla="*/ 3190303 w 5629983"/>
              <a:gd name="connsiteY32" fmla="*/ 281263 h 3325091"/>
              <a:gd name="connsiteX33" fmla="*/ 2995790 w 5629983"/>
              <a:gd name="connsiteY33" fmla="*/ 919891 h 3325091"/>
              <a:gd name="connsiteX34" fmla="*/ 3470327 w 5629983"/>
              <a:gd name="connsiteY34" fmla="*/ 1067095 h 3325091"/>
              <a:gd name="connsiteX35" fmla="*/ 3672714 w 5629983"/>
              <a:gd name="connsiteY35" fmla="*/ 1496291 h 3325091"/>
              <a:gd name="connsiteX36" fmla="*/ 3839381 w 5629983"/>
              <a:gd name="connsiteY36" fmla="*/ 1477969 h 3325091"/>
              <a:gd name="connsiteX37" fmla="*/ 3708846 w 5629983"/>
              <a:gd name="connsiteY37" fmla="*/ 1003529 h 3325091"/>
              <a:gd name="connsiteX38" fmla="*/ 4002015 w 5629983"/>
              <a:gd name="connsiteY38" fmla="*/ 850008 h 3325091"/>
              <a:gd name="connsiteX39" fmla="*/ 4050565 w 5629983"/>
              <a:gd name="connsiteY39" fmla="*/ 899286 h 3325091"/>
              <a:gd name="connsiteX40" fmla="*/ 4097049 w 5629983"/>
              <a:gd name="connsiteY40" fmla="*/ 807874 h 3325091"/>
              <a:gd name="connsiteX41" fmla="*/ 5335259 w 5629983"/>
              <a:gd name="connsiteY41" fmla="*/ 476092 h 3325091"/>
              <a:gd name="connsiteX42" fmla="*/ 5546856 w 5629983"/>
              <a:gd name="connsiteY42" fmla="*/ 423193 h 3325091"/>
              <a:gd name="connsiteX43" fmla="*/ 5546856 w 5629983"/>
              <a:gd name="connsiteY43" fmla="*/ 476092 h 3325091"/>
              <a:gd name="connsiteX44" fmla="*/ 5335259 w 5629983"/>
              <a:gd name="connsiteY44" fmla="*/ 929514 h 3325091"/>
              <a:gd name="connsiteX45" fmla="*/ 5048092 w 5629983"/>
              <a:gd name="connsiteY45" fmla="*/ 1851471 h 3325091"/>
              <a:gd name="connsiteX46" fmla="*/ 4995193 w 5629983"/>
              <a:gd name="connsiteY46" fmla="*/ 2395577 h 3325091"/>
              <a:gd name="connsiteX47" fmla="*/ 4972522 w 5629983"/>
              <a:gd name="connsiteY47" fmla="*/ 3317534 h 3325091"/>
              <a:gd name="connsiteX48" fmla="*/ 5629983 w 5629983"/>
              <a:gd name="connsiteY48" fmla="*/ 3325091 h 3325091"/>
              <a:gd name="connsiteX49" fmla="*/ 5622426 w 5629983"/>
              <a:gd name="connsiteY49" fmla="*/ 0 h 3325091"/>
              <a:gd name="connsiteX50" fmla="*/ 1458506 w 5629983"/>
              <a:gd name="connsiteY50" fmla="*/ 0 h 3325091"/>
              <a:gd name="connsiteX51" fmla="*/ 1239352 w 5629983"/>
              <a:gd name="connsiteY51" fmla="*/ 136026 h 3325091"/>
              <a:gd name="connsiteX52" fmla="*/ 967299 w 5629983"/>
              <a:gd name="connsiteY52" fmla="*/ 642347 h 3325091"/>
              <a:gd name="connsiteX53" fmla="*/ 967299 w 5629983"/>
              <a:gd name="connsiteY53" fmla="*/ 1216681 h 3325091"/>
              <a:gd name="connsiteX54" fmla="*/ 642347 w 5629983"/>
              <a:gd name="connsiteY54" fmla="*/ 1209124 h 3325091"/>
              <a:gd name="connsiteX55" fmla="*/ 438307 w 5629983"/>
              <a:gd name="connsiteY55" fmla="*/ 1632317 h 3325091"/>
              <a:gd name="connsiteX56" fmla="*/ 241825 w 5629983"/>
              <a:gd name="connsiteY56" fmla="*/ 1813686 h 3325091"/>
              <a:gd name="connsiteX57" fmla="*/ 7557 w 5629983"/>
              <a:gd name="connsiteY57" fmla="*/ 1859028 h 3325091"/>
              <a:gd name="connsiteX58" fmla="*/ 0 w 5629983"/>
              <a:gd name="connsiteY58" fmla="*/ 3173950 h 3325091"/>
              <a:gd name="connsiteX59" fmla="*/ 90684 w 5629983"/>
              <a:gd name="connsiteY59" fmla="*/ 3083266 h 3325091"/>
              <a:gd name="connsiteX60" fmla="*/ 642347 w 5629983"/>
              <a:gd name="connsiteY60" fmla="*/ 2841441 h 3325091"/>
              <a:gd name="connsiteX61" fmla="*/ 763259 w 5629983"/>
              <a:gd name="connsiteY61" fmla="*/ 2894340 h 3325091"/>
              <a:gd name="connsiteX62" fmla="*/ 695246 w 5629983"/>
              <a:gd name="connsiteY62" fmla="*/ 2803656 h 3325091"/>
              <a:gd name="connsiteX63" fmla="*/ 634790 w 5629983"/>
              <a:gd name="connsiteY63" fmla="*/ 2350235 h 3325091"/>
              <a:gd name="connsiteX64" fmla="*/ 340066 w 5629983"/>
              <a:gd name="connsiteY64" fmla="*/ 2486261 h 3325091"/>
              <a:gd name="connsiteX65" fmla="*/ 317395 w 5629983"/>
              <a:gd name="connsiteY65" fmla="*/ 2584502 h 3325091"/>
              <a:gd name="connsiteX66" fmla="*/ 249382 w 5629983"/>
              <a:gd name="connsiteY66" fmla="*/ 2607173 h 3325091"/>
              <a:gd name="connsiteX67" fmla="*/ 196482 w 5629983"/>
              <a:gd name="connsiteY67" fmla="*/ 2644959 h 3325091"/>
              <a:gd name="connsiteX68" fmla="*/ 15114 w 5629983"/>
              <a:gd name="connsiteY68" fmla="*/ 2675187 h 3325091"/>
              <a:gd name="connsiteX69" fmla="*/ 22671 w 5629983"/>
              <a:gd name="connsiteY6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231618 w 5629983"/>
              <a:gd name="connsiteY3" fmla="*/ 1454078 h 3325091"/>
              <a:gd name="connsiteX4" fmla="*/ 1224474 w 5629983"/>
              <a:gd name="connsiteY4" fmla="*/ 1377878 h 3325091"/>
              <a:gd name="connsiteX5" fmla="*/ 1231618 w 5629983"/>
              <a:gd name="connsiteY5" fmla="*/ 1215953 h 3325091"/>
              <a:gd name="connsiteX6" fmla="*/ 1419737 w 5629983"/>
              <a:gd name="connsiteY6" fmla="*/ 854003 h 3325091"/>
              <a:gd name="connsiteX7" fmla="*/ 1598330 w 5629983"/>
              <a:gd name="connsiteY7" fmla="*/ 587303 h 3325091"/>
              <a:gd name="connsiteX8" fmla="*/ 1689368 w 5629983"/>
              <a:gd name="connsiteY8" fmla="*/ 495753 h 3325091"/>
              <a:gd name="connsiteX9" fmla="*/ 1888843 w 5629983"/>
              <a:gd name="connsiteY9" fmla="*/ 353940 h 3325091"/>
              <a:gd name="connsiteX10" fmla="*/ 2150229 w 5629983"/>
              <a:gd name="connsiteY10" fmla="*/ 230332 h 3325091"/>
              <a:gd name="connsiteX11" fmla="*/ 2233357 w 5629983"/>
              <a:gd name="connsiteY11" fmla="*/ 123293 h 3325091"/>
              <a:gd name="connsiteX12" fmla="*/ 2367474 w 5629983"/>
              <a:gd name="connsiteY12" fmla="*/ 111053 h 3325091"/>
              <a:gd name="connsiteX13" fmla="*/ 2467487 w 5629983"/>
              <a:gd name="connsiteY13" fmla="*/ 70571 h 3325091"/>
              <a:gd name="connsiteX14" fmla="*/ 2619887 w 5629983"/>
              <a:gd name="connsiteY14" fmla="*/ 65809 h 3325091"/>
              <a:gd name="connsiteX15" fmla="*/ 2793718 w 5629983"/>
              <a:gd name="connsiteY15" fmla="*/ 68190 h 3325091"/>
              <a:gd name="connsiteX16" fmla="*/ 2998505 w 5629983"/>
              <a:gd name="connsiteY16" fmla="*/ 96765 h 3325091"/>
              <a:gd name="connsiteX17" fmla="*/ 3142069 w 5629983"/>
              <a:gd name="connsiteY17" fmla="*/ 134373 h 3325091"/>
              <a:gd name="connsiteX18" fmla="*/ 3326331 w 5629983"/>
              <a:gd name="connsiteY18" fmla="*/ 105798 h 3325091"/>
              <a:gd name="connsiteX19" fmla="*/ 3555718 w 5629983"/>
              <a:gd name="connsiteY19" fmla="*/ 177728 h 3325091"/>
              <a:gd name="connsiteX20" fmla="*/ 3790517 w 5629983"/>
              <a:gd name="connsiteY20" fmla="*/ 298660 h 3325091"/>
              <a:gd name="connsiteX21" fmla="*/ 4181987 w 5629983"/>
              <a:gd name="connsiteY21" fmla="*/ 411090 h 3325091"/>
              <a:gd name="connsiteX22" fmla="*/ 4206055 w 5629983"/>
              <a:gd name="connsiteY22" fmla="*/ 429923 h 3325091"/>
              <a:gd name="connsiteX23" fmla="*/ 4176023 w 5629983"/>
              <a:gd name="connsiteY23" fmla="*/ 464088 h 3325091"/>
              <a:gd name="connsiteX24" fmla="*/ 3996249 w 5629983"/>
              <a:gd name="connsiteY24" fmla="*/ 465859 h 3325091"/>
              <a:gd name="connsiteX25" fmla="*/ 3984343 w 5629983"/>
              <a:gd name="connsiteY25" fmla="*/ 496815 h 3325091"/>
              <a:gd name="connsiteX26" fmla="*/ 3786699 w 5629983"/>
              <a:gd name="connsiteY26" fmla="*/ 451571 h 3325091"/>
              <a:gd name="connsiteX27" fmla="*/ 3774793 w 5629983"/>
              <a:gd name="connsiteY27" fmla="*/ 413471 h 3325091"/>
              <a:gd name="connsiteX28" fmla="*/ 3577149 w 5629983"/>
              <a:gd name="connsiteY28" fmla="*/ 368228 h 3325091"/>
              <a:gd name="connsiteX29" fmla="*/ 3555718 w 5629983"/>
              <a:gd name="connsiteY29" fmla="*/ 396802 h 3325091"/>
              <a:gd name="connsiteX30" fmla="*/ 3389031 w 5629983"/>
              <a:gd name="connsiteY30" fmla="*/ 361084 h 3325091"/>
              <a:gd name="connsiteX31" fmla="*/ 3379505 w 5629983"/>
              <a:gd name="connsiteY31" fmla="*/ 318221 h 3325091"/>
              <a:gd name="connsiteX32" fmla="*/ 3190303 w 5629983"/>
              <a:gd name="connsiteY32" fmla="*/ 281263 h 3325091"/>
              <a:gd name="connsiteX33" fmla="*/ 2995790 w 5629983"/>
              <a:gd name="connsiteY33" fmla="*/ 919891 h 3325091"/>
              <a:gd name="connsiteX34" fmla="*/ 3470327 w 5629983"/>
              <a:gd name="connsiteY34" fmla="*/ 1067095 h 3325091"/>
              <a:gd name="connsiteX35" fmla="*/ 3672714 w 5629983"/>
              <a:gd name="connsiteY35" fmla="*/ 1496291 h 3325091"/>
              <a:gd name="connsiteX36" fmla="*/ 3839381 w 5629983"/>
              <a:gd name="connsiteY36" fmla="*/ 1477969 h 3325091"/>
              <a:gd name="connsiteX37" fmla="*/ 3708846 w 5629983"/>
              <a:gd name="connsiteY37" fmla="*/ 1003529 h 3325091"/>
              <a:gd name="connsiteX38" fmla="*/ 4002015 w 5629983"/>
              <a:gd name="connsiteY38" fmla="*/ 850008 h 3325091"/>
              <a:gd name="connsiteX39" fmla="*/ 4050565 w 5629983"/>
              <a:gd name="connsiteY39" fmla="*/ 899286 h 3325091"/>
              <a:gd name="connsiteX40" fmla="*/ 4097049 w 5629983"/>
              <a:gd name="connsiteY40" fmla="*/ 807874 h 3325091"/>
              <a:gd name="connsiteX41" fmla="*/ 5335259 w 5629983"/>
              <a:gd name="connsiteY41" fmla="*/ 476092 h 3325091"/>
              <a:gd name="connsiteX42" fmla="*/ 5546856 w 5629983"/>
              <a:gd name="connsiteY42" fmla="*/ 423193 h 3325091"/>
              <a:gd name="connsiteX43" fmla="*/ 5546856 w 5629983"/>
              <a:gd name="connsiteY43" fmla="*/ 476092 h 3325091"/>
              <a:gd name="connsiteX44" fmla="*/ 5335259 w 5629983"/>
              <a:gd name="connsiteY44" fmla="*/ 929514 h 3325091"/>
              <a:gd name="connsiteX45" fmla="*/ 5048092 w 5629983"/>
              <a:gd name="connsiteY45" fmla="*/ 1851471 h 3325091"/>
              <a:gd name="connsiteX46" fmla="*/ 4995193 w 5629983"/>
              <a:gd name="connsiteY46" fmla="*/ 2395577 h 3325091"/>
              <a:gd name="connsiteX47" fmla="*/ 4972522 w 5629983"/>
              <a:gd name="connsiteY47" fmla="*/ 3317534 h 3325091"/>
              <a:gd name="connsiteX48" fmla="*/ 5629983 w 5629983"/>
              <a:gd name="connsiteY48" fmla="*/ 3325091 h 3325091"/>
              <a:gd name="connsiteX49" fmla="*/ 5622426 w 5629983"/>
              <a:gd name="connsiteY49" fmla="*/ 0 h 3325091"/>
              <a:gd name="connsiteX50" fmla="*/ 1458506 w 5629983"/>
              <a:gd name="connsiteY50" fmla="*/ 0 h 3325091"/>
              <a:gd name="connsiteX51" fmla="*/ 1239352 w 5629983"/>
              <a:gd name="connsiteY51" fmla="*/ 136026 h 3325091"/>
              <a:gd name="connsiteX52" fmla="*/ 967299 w 5629983"/>
              <a:gd name="connsiteY52" fmla="*/ 642347 h 3325091"/>
              <a:gd name="connsiteX53" fmla="*/ 967299 w 5629983"/>
              <a:gd name="connsiteY53" fmla="*/ 1216681 h 3325091"/>
              <a:gd name="connsiteX54" fmla="*/ 642347 w 5629983"/>
              <a:gd name="connsiteY54" fmla="*/ 1209124 h 3325091"/>
              <a:gd name="connsiteX55" fmla="*/ 438307 w 5629983"/>
              <a:gd name="connsiteY55" fmla="*/ 1632317 h 3325091"/>
              <a:gd name="connsiteX56" fmla="*/ 241825 w 5629983"/>
              <a:gd name="connsiteY56" fmla="*/ 1813686 h 3325091"/>
              <a:gd name="connsiteX57" fmla="*/ 7557 w 5629983"/>
              <a:gd name="connsiteY57" fmla="*/ 1859028 h 3325091"/>
              <a:gd name="connsiteX58" fmla="*/ 0 w 5629983"/>
              <a:gd name="connsiteY58" fmla="*/ 3173950 h 3325091"/>
              <a:gd name="connsiteX59" fmla="*/ 90684 w 5629983"/>
              <a:gd name="connsiteY59" fmla="*/ 3083266 h 3325091"/>
              <a:gd name="connsiteX60" fmla="*/ 642347 w 5629983"/>
              <a:gd name="connsiteY60" fmla="*/ 2841441 h 3325091"/>
              <a:gd name="connsiteX61" fmla="*/ 763259 w 5629983"/>
              <a:gd name="connsiteY61" fmla="*/ 2894340 h 3325091"/>
              <a:gd name="connsiteX62" fmla="*/ 695246 w 5629983"/>
              <a:gd name="connsiteY62" fmla="*/ 2803656 h 3325091"/>
              <a:gd name="connsiteX63" fmla="*/ 634790 w 5629983"/>
              <a:gd name="connsiteY63" fmla="*/ 2350235 h 3325091"/>
              <a:gd name="connsiteX64" fmla="*/ 340066 w 5629983"/>
              <a:gd name="connsiteY64" fmla="*/ 2486261 h 3325091"/>
              <a:gd name="connsiteX65" fmla="*/ 317395 w 5629983"/>
              <a:gd name="connsiteY65" fmla="*/ 2584502 h 3325091"/>
              <a:gd name="connsiteX66" fmla="*/ 249382 w 5629983"/>
              <a:gd name="connsiteY66" fmla="*/ 2607173 h 3325091"/>
              <a:gd name="connsiteX67" fmla="*/ 196482 w 5629983"/>
              <a:gd name="connsiteY67" fmla="*/ 2644959 h 3325091"/>
              <a:gd name="connsiteX68" fmla="*/ 15114 w 5629983"/>
              <a:gd name="connsiteY68" fmla="*/ 2675187 h 3325091"/>
              <a:gd name="connsiteX69" fmla="*/ 22671 w 5629983"/>
              <a:gd name="connsiteY69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17318 w 5629983"/>
              <a:gd name="connsiteY3" fmla="*/ 1539803 h 3325091"/>
              <a:gd name="connsiteX4" fmla="*/ 1231618 w 5629983"/>
              <a:gd name="connsiteY4" fmla="*/ 1454078 h 3325091"/>
              <a:gd name="connsiteX5" fmla="*/ 1224474 w 5629983"/>
              <a:gd name="connsiteY5" fmla="*/ 1377878 h 3325091"/>
              <a:gd name="connsiteX6" fmla="*/ 1231618 w 5629983"/>
              <a:gd name="connsiteY6" fmla="*/ 1215953 h 3325091"/>
              <a:gd name="connsiteX7" fmla="*/ 1419737 w 5629983"/>
              <a:gd name="connsiteY7" fmla="*/ 854003 h 3325091"/>
              <a:gd name="connsiteX8" fmla="*/ 1598330 w 5629983"/>
              <a:gd name="connsiteY8" fmla="*/ 587303 h 3325091"/>
              <a:gd name="connsiteX9" fmla="*/ 1689368 w 5629983"/>
              <a:gd name="connsiteY9" fmla="*/ 495753 h 3325091"/>
              <a:gd name="connsiteX10" fmla="*/ 1888843 w 5629983"/>
              <a:gd name="connsiteY10" fmla="*/ 353940 h 3325091"/>
              <a:gd name="connsiteX11" fmla="*/ 2150229 w 5629983"/>
              <a:gd name="connsiteY11" fmla="*/ 230332 h 3325091"/>
              <a:gd name="connsiteX12" fmla="*/ 2233357 w 5629983"/>
              <a:gd name="connsiteY12" fmla="*/ 123293 h 3325091"/>
              <a:gd name="connsiteX13" fmla="*/ 2367474 w 5629983"/>
              <a:gd name="connsiteY13" fmla="*/ 111053 h 3325091"/>
              <a:gd name="connsiteX14" fmla="*/ 2467487 w 5629983"/>
              <a:gd name="connsiteY14" fmla="*/ 70571 h 3325091"/>
              <a:gd name="connsiteX15" fmla="*/ 2619887 w 5629983"/>
              <a:gd name="connsiteY15" fmla="*/ 65809 h 3325091"/>
              <a:gd name="connsiteX16" fmla="*/ 2793718 w 5629983"/>
              <a:gd name="connsiteY16" fmla="*/ 68190 h 3325091"/>
              <a:gd name="connsiteX17" fmla="*/ 2998505 w 5629983"/>
              <a:gd name="connsiteY17" fmla="*/ 96765 h 3325091"/>
              <a:gd name="connsiteX18" fmla="*/ 3142069 w 5629983"/>
              <a:gd name="connsiteY18" fmla="*/ 134373 h 3325091"/>
              <a:gd name="connsiteX19" fmla="*/ 3326331 w 5629983"/>
              <a:gd name="connsiteY19" fmla="*/ 105798 h 3325091"/>
              <a:gd name="connsiteX20" fmla="*/ 3555718 w 5629983"/>
              <a:gd name="connsiteY20" fmla="*/ 177728 h 3325091"/>
              <a:gd name="connsiteX21" fmla="*/ 3790517 w 5629983"/>
              <a:gd name="connsiteY21" fmla="*/ 298660 h 3325091"/>
              <a:gd name="connsiteX22" fmla="*/ 4181987 w 5629983"/>
              <a:gd name="connsiteY22" fmla="*/ 411090 h 3325091"/>
              <a:gd name="connsiteX23" fmla="*/ 4206055 w 5629983"/>
              <a:gd name="connsiteY23" fmla="*/ 429923 h 3325091"/>
              <a:gd name="connsiteX24" fmla="*/ 4176023 w 5629983"/>
              <a:gd name="connsiteY24" fmla="*/ 464088 h 3325091"/>
              <a:gd name="connsiteX25" fmla="*/ 3996249 w 5629983"/>
              <a:gd name="connsiteY25" fmla="*/ 465859 h 3325091"/>
              <a:gd name="connsiteX26" fmla="*/ 3984343 w 5629983"/>
              <a:gd name="connsiteY26" fmla="*/ 496815 h 3325091"/>
              <a:gd name="connsiteX27" fmla="*/ 3786699 w 5629983"/>
              <a:gd name="connsiteY27" fmla="*/ 451571 h 3325091"/>
              <a:gd name="connsiteX28" fmla="*/ 3774793 w 5629983"/>
              <a:gd name="connsiteY28" fmla="*/ 413471 h 3325091"/>
              <a:gd name="connsiteX29" fmla="*/ 3577149 w 5629983"/>
              <a:gd name="connsiteY29" fmla="*/ 368228 h 3325091"/>
              <a:gd name="connsiteX30" fmla="*/ 3555718 w 5629983"/>
              <a:gd name="connsiteY30" fmla="*/ 396802 h 3325091"/>
              <a:gd name="connsiteX31" fmla="*/ 3389031 w 5629983"/>
              <a:gd name="connsiteY31" fmla="*/ 361084 h 3325091"/>
              <a:gd name="connsiteX32" fmla="*/ 3379505 w 5629983"/>
              <a:gd name="connsiteY32" fmla="*/ 318221 h 3325091"/>
              <a:gd name="connsiteX33" fmla="*/ 3190303 w 5629983"/>
              <a:gd name="connsiteY33" fmla="*/ 281263 h 3325091"/>
              <a:gd name="connsiteX34" fmla="*/ 2995790 w 5629983"/>
              <a:gd name="connsiteY34" fmla="*/ 919891 h 3325091"/>
              <a:gd name="connsiteX35" fmla="*/ 3470327 w 5629983"/>
              <a:gd name="connsiteY35" fmla="*/ 1067095 h 3325091"/>
              <a:gd name="connsiteX36" fmla="*/ 3672714 w 5629983"/>
              <a:gd name="connsiteY36" fmla="*/ 1496291 h 3325091"/>
              <a:gd name="connsiteX37" fmla="*/ 3839381 w 5629983"/>
              <a:gd name="connsiteY37" fmla="*/ 1477969 h 3325091"/>
              <a:gd name="connsiteX38" fmla="*/ 3708846 w 5629983"/>
              <a:gd name="connsiteY38" fmla="*/ 1003529 h 3325091"/>
              <a:gd name="connsiteX39" fmla="*/ 4002015 w 5629983"/>
              <a:gd name="connsiteY39" fmla="*/ 850008 h 3325091"/>
              <a:gd name="connsiteX40" fmla="*/ 4050565 w 5629983"/>
              <a:gd name="connsiteY40" fmla="*/ 899286 h 3325091"/>
              <a:gd name="connsiteX41" fmla="*/ 4097049 w 5629983"/>
              <a:gd name="connsiteY41" fmla="*/ 807874 h 3325091"/>
              <a:gd name="connsiteX42" fmla="*/ 5335259 w 5629983"/>
              <a:gd name="connsiteY42" fmla="*/ 476092 h 3325091"/>
              <a:gd name="connsiteX43" fmla="*/ 5546856 w 5629983"/>
              <a:gd name="connsiteY43" fmla="*/ 423193 h 3325091"/>
              <a:gd name="connsiteX44" fmla="*/ 5546856 w 5629983"/>
              <a:gd name="connsiteY44" fmla="*/ 476092 h 3325091"/>
              <a:gd name="connsiteX45" fmla="*/ 5335259 w 5629983"/>
              <a:gd name="connsiteY45" fmla="*/ 929514 h 3325091"/>
              <a:gd name="connsiteX46" fmla="*/ 5048092 w 5629983"/>
              <a:gd name="connsiteY46" fmla="*/ 1851471 h 3325091"/>
              <a:gd name="connsiteX47" fmla="*/ 4995193 w 5629983"/>
              <a:gd name="connsiteY47" fmla="*/ 2395577 h 3325091"/>
              <a:gd name="connsiteX48" fmla="*/ 4972522 w 5629983"/>
              <a:gd name="connsiteY48" fmla="*/ 3317534 h 3325091"/>
              <a:gd name="connsiteX49" fmla="*/ 5629983 w 5629983"/>
              <a:gd name="connsiteY49" fmla="*/ 3325091 h 3325091"/>
              <a:gd name="connsiteX50" fmla="*/ 5622426 w 5629983"/>
              <a:gd name="connsiteY50" fmla="*/ 0 h 3325091"/>
              <a:gd name="connsiteX51" fmla="*/ 1458506 w 5629983"/>
              <a:gd name="connsiteY51" fmla="*/ 0 h 3325091"/>
              <a:gd name="connsiteX52" fmla="*/ 1239352 w 5629983"/>
              <a:gd name="connsiteY52" fmla="*/ 136026 h 3325091"/>
              <a:gd name="connsiteX53" fmla="*/ 967299 w 5629983"/>
              <a:gd name="connsiteY53" fmla="*/ 642347 h 3325091"/>
              <a:gd name="connsiteX54" fmla="*/ 967299 w 5629983"/>
              <a:gd name="connsiteY54" fmla="*/ 1216681 h 3325091"/>
              <a:gd name="connsiteX55" fmla="*/ 642347 w 5629983"/>
              <a:gd name="connsiteY55" fmla="*/ 1209124 h 3325091"/>
              <a:gd name="connsiteX56" fmla="*/ 438307 w 5629983"/>
              <a:gd name="connsiteY56" fmla="*/ 1632317 h 3325091"/>
              <a:gd name="connsiteX57" fmla="*/ 241825 w 5629983"/>
              <a:gd name="connsiteY57" fmla="*/ 1813686 h 3325091"/>
              <a:gd name="connsiteX58" fmla="*/ 7557 w 5629983"/>
              <a:gd name="connsiteY58" fmla="*/ 1859028 h 3325091"/>
              <a:gd name="connsiteX59" fmla="*/ 0 w 5629983"/>
              <a:gd name="connsiteY59" fmla="*/ 3173950 h 3325091"/>
              <a:gd name="connsiteX60" fmla="*/ 90684 w 5629983"/>
              <a:gd name="connsiteY60" fmla="*/ 3083266 h 3325091"/>
              <a:gd name="connsiteX61" fmla="*/ 642347 w 5629983"/>
              <a:gd name="connsiteY61" fmla="*/ 2841441 h 3325091"/>
              <a:gd name="connsiteX62" fmla="*/ 763259 w 5629983"/>
              <a:gd name="connsiteY62" fmla="*/ 2894340 h 3325091"/>
              <a:gd name="connsiteX63" fmla="*/ 695246 w 5629983"/>
              <a:gd name="connsiteY63" fmla="*/ 2803656 h 3325091"/>
              <a:gd name="connsiteX64" fmla="*/ 634790 w 5629983"/>
              <a:gd name="connsiteY64" fmla="*/ 2350235 h 3325091"/>
              <a:gd name="connsiteX65" fmla="*/ 340066 w 5629983"/>
              <a:gd name="connsiteY65" fmla="*/ 2486261 h 3325091"/>
              <a:gd name="connsiteX66" fmla="*/ 317395 w 5629983"/>
              <a:gd name="connsiteY66" fmla="*/ 2584502 h 3325091"/>
              <a:gd name="connsiteX67" fmla="*/ 249382 w 5629983"/>
              <a:gd name="connsiteY67" fmla="*/ 2607173 h 3325091"/>
              <a:gd name="connsiteX68" fmla="*/ 196482 w 5629983"/>
              <a:gd name="connsiteY68" fmla="*/ 2644959 h 3325091"/>
              <a:gd name="connsiteX69" fmla="*/ 15114 w 5629983"/>
              <a:gd name="connsiteY69" fmla="*/ 2675187 h 3325091"/>
              <a:gd name="connsiteX70" fmla="*/ 22671 w 5629983"/>
              <a:gd name="connsiteY7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81612 w 5629983"/>
              <a:gd name="connsiteY3" fmla="*/ 1504084 h 3325091"/>
              <a:gd name="connsiteX4" fmla="*/ 1231618 w 5629983"/>
              <a:gd name="connsiteY4" fmla="*/ 1454078 h 3325091"/>
              <a:gd name="connsiteX5" fmla="*/ 1224474 w 5629983"/>
              <a:gd name="connsiteY5" fmla="*/ 1377878 h 3325091"/>
              <a:gd name="connsiteX6" fmla="*/ 1231618 w 5629983"/>
              <a:gd name="connsiteY6" fmla="*/ 1215953 h 3325091"/>
              <a:gd name="connsiteX7" fmla="*/ 1419737 w 5629983"/>
              <a:gd name="connsiteY7" fmla="*/ 854003 h 3325091"/>
              <a:gd name="connsiteX8" fmla="*/ 1598330 w 5629983"/>
              <a:gd name="connsiteY8" fmla="*/ 587303 h 3325091"/>
              <a:gd name="connsiteX9" fmla="*/ 1689368 w 5629983"/>
              <a:gd name="connsiteY9" fmla="*/ 495753 h 3325091"/>
              <a:gd name="connsiteX10" fmla="*/ 1888843 w 5629983"/>
              <a:gd name="connsiteY10" fmla="*/ 353940 h 3325091"/>
              <a:gd name="connsiteX11" fmla="*/ 2150229 w 5629983"/>
              <a:gd name="connsiteY11" fmla="*/ 230332 h 3325091"/>
              <a:gd name="connsiteX12" fmla="*/ 2233357 w 5629983"/>
              <a:gd name="connsiteY12" fmla="*/ 123293 h 3325091"/>
              <a:gd name="connsiteX13" fmla="*/ 2367474 w 5629983"/>
              <a:gd name="connsiteY13" fmla="*/ 111053 h 3325091"/>
              <a:gd name="connsiteX14" fmla="*/ 2467487 w 5629983"/>
              <a:gd name="connsiteY14" fmla="*/ 70571 h 3325091"/>
              <a:gd name="connsiteX15" fmla="*/ 2619887 w 5629983"/>
              <a:gd name="connsiteY15" fmla="*/ 65809 h 3325091"/>
              <a:gd name="connsiteX16" fmla="*/ 2793718 w 5629983"/>
              <a:gd name="connsiteY16" fmla="*/ 68190 h 3325091"/>
              <a:gd name="connsiteX17" fmla="*/ 2998505 w 5629983"/>
              <a:gd name="connsiteY17" fmla="*/ 96765 h 3325091"/>
              <a:gd name="connsiteX18" fmla="*/ 3142069 w 5629983"/>
              <a:gd name="connsiteY18" fmla="*/ 134373 h 3325091"/>
              <a:gd name="connsiteX19" fmla="*/ 3326331 w 5629983"/>
              <a:gd name="connsiteY19" fmla="*/ 105798 h 3325091"/>
              <a:gd name="connsiteX20" fmla="*/ 3555718 w 5629983"/>
              <a:gd name="connsiteY20" fmla="*/ 177728 h 3325091"/>
              <a:gd name="connsiteX21" fmla="*/ 3790517 w 5629983"/>
              <a:gd name="connsiteY21" fmla="*/ 298660 h 3325091"/>
              <a:gd name="connsiteX22" fmla="*/ 4181987 w 5629983"/>
              <a:gd name="connsiteY22" fmla="*/ 411090 h 3325091"/>
              <a:gd name="connsiteX23" fmla="*/ 4206055 w 5629983"/>
              <a:gd name="connsiteY23" fmla="*/ 429923 h 3325091"/>
              <a:gd name="connsiteX24" fmla="*/ 4176023 w 5629983"/>
              <a:gd name="connsiteY24" fmla="*/ 464088 h 3325091"/>
              <a:gd name="connsiteX25" fmla="*/ 3996249 w 5629983"/>
              <a:gd name="connsiteY25" fmla="*/ 465859 h 3325091"/>
              <a:gd name="connsiteX26" fmla="*/ 3984343 w 5629983"/>
              <a:gd name="connsiteY26" fmla="*/ 496815 h 3325091"/>
              <a:gd name="connsiteX27" fmla="*/ 3786699 w 5629983"/>
              <a:gd name="connsiteY27" fmla="*/ 451571 h 3325091"/>
              <a:gd name="connsiteX28" fmla="*/ 3774793 w 5629983"/>
              <a:gd name="connsiteY28" fmla="*/ 413471 h 3325091"/>
              <a:gd name="connsiteX29" fmla="*/ 3577149 w 5629983"/>
              <a:gd name="connsiteY29" fmla="*/ 368228 h 3325091"/>
              <a:gd name="connsiteX30" fmla="*/ 3555718 w 5629983"/>
              <a:gd name="connsiteY30" fmla="*/ 396802 h 3325091"/>
              <a:gd name="connsiteX31" fmla="*/ 3389031 w 5629983"/>
              <a:gd name="connsiteY31" fmla="*/ 361084 h 3325091"/>
              <a:gd name="connsiteX32" fmla="*/ 3379505 w 5629983"/>
              <a:gd name="connsiteY32" fmla="*/ 318221 h 3325091"/>
              <a:gd name="connsiteX33" fmla="*/ 3190303 w 5629983"/>
              <a:gd name="connsiteY33" fmla="*/ 281263 h 3325091"/>
              <a:gd name="connsiteX34" fmla="*/ 2995790 w 5629983"/>
              <a:gd name="connsiteY34" fmla="*/ 919891 h 3325091"/>
              <a:gd name="connsiteX35" fmla="*/ 3470327 w 5629983"/>
              <a:gd name="connsiteY35" fmla="*/ 1067095 h 3325091"/>
              <a:gd name="connsiteX36" fmla="*/ 3672714 w 5629983"/>
              <a:gd name="connsiteY36" fmla="*/ 1496291 h 3325091"/>
              <a:gd name="connsiteX37" fmla="*/ 3839381 w 5629983"/>
              <a:gd name="connsiteY37" fmla="*/ 1477969 h 3325091"/>
              <a:gd name="connsiteX38" fmla="*/ 3708846 w 5629983"/>
              <a:gd name="connsiteY38" fmla="*/ 1003529 h 3325091"/>
              <a:gd name="connsiteX39" fmla="*/ 4002015 w 5629983"/>
              <a:gd name="connsiteY39" fmla="*/ 850008 h 3325091"/>
              <a:gd name="connsiteX40" fmla="*/ 4050565 w 5629983"/>
              <a:gd name="connsiteY40" fmla="*/ 899286 h 3325091"/>
              <a:gd name="connsiteX41" fmla="*/ 4097049 w 5629983"/>
              <a:gd name="connsiteY41" fmla="*/ 807874 h 3325091"/>
              <a:gd name="connsiteX42" fmla="*/ 5335259 w 5629983"/>
              <a:gd name="connsiteY42" fmla="*/ 476092 h 3325091"/>
              <a:gd name="connsiteX43" fmla="*/ 5546856 w 5629983"/>
              <a:gd name="connsiteY43" fmla="*/ 423193 h 3325091"/>
              <a:gd name="connsiteX44" fmla="*/ 5546856 w 5629983"/>
              <a:gd name="connsiteY44" fmla="*/ 476092 h 3325091"/>
              <a:gd name="connsiteX45" fmla="*/ 5335259 w 5629983"/>
              <a:gd name="connsiteY45" fmla="*/ 929514 h 3325091"/>
              <a:gd name="connsiteX46" fmla="*/ 5048092 w 5629983"/>
              <a:gd name="connsiteY46" fmla="*/ 1851471 h 3325091"/>
              <a:gd name="connsiteX47" fmla="*/ 4995193 w 5629983"/>
              <a:gd name="connsiteY47" fmla="*/ 2395577 h 3325091"/>
              <a:gd name="connsiteX48" fmla="*/ 4972522 w 5629983"/>
              <a:gd name="connsiteY48" fmla="*/ 3317534 h 3325091"/>
              <a:gd name="connsiteX49" fmla="*/ 5629983 w 5629983"/>
              <a:gd name="connsiteY49" fmla="*/ 3325091 h 3325091"/>
              <a:gd name="connsiteX50" fmla="*/ 5622426 w 5629983"/>
              <a:gd name="connsiteY50" fmla="*/ 0 h 3325091"/>
              <a:gd name="connsiteX51" fmla="*/ 1458506 w 5629983"/>
              <a:gd name="connsiteY51" fmla="*/ 0 h 3325091"/>
              <a:gd name="connsiteX52" fmla="*/ 1239352 w 5629983"/>
              <a:gd name="connsiteY52" fmla="*/ 136026 h 3325091"/>
              <a:gd name="connsiteX53" fmla="*/ 967299 w 5629983"/>
              <a:gd name="connsiteY53" fmla="*/ 642347 h 3325091"/>
              <a:gd name="connsiteX54" fmla="*/ 967299 w 5629983"/>
              <a:gd name="connsiteY54" fmla="*/ 1216681 h 3325091"/>
              <a:gd name="connsiteX55" fmla="*/ 642347 w 5629983"/>
              <a:gd name="connsiteY55" fmla="*/ 1209124 h 3325091"/>
              <a:gd name="connsiteX56" fmla="*/ 438307 w 5629983"/>
              <a:gd name="connsiteY56" fmla="*/ 1632317 h 3325091"/>
              <a:gd name="connsiteX57" fmla="*/ 241825 w 5629983"/>
              <a:gd name="connsiteY57" fmla="*/ 1813686 h 3325091"/>
              <a:gd name="connsiteX58" fmla="*/ 7557 w 5629983"/>
              <a:gd name="connsiteY58" fmla="*/ 1859028 h 3325091"/>
              <a:gd name="connsiteX59" fmla="*/ 0 w 5629983"/>
              <a:gd name="connsiteY59" fmla="*/ 3173950 h 3325091"/>
              <a:gd name="connsiteX60" fmla="*/ 90684 w 5629983"/>
              <a:gd name="connsiteY60" fmla="*/ 3083266 h 3325091"/>
              <a:gd name="connsiteX61" fmla="*/ 642347 w 5629983"/>
              <a:gd name="connsiteY61" fmla="*/ 2841441 h 3325091"/>
              <a:gd name="connsiteX62" fmla="*/ 763259 w 5629983"/>
              <a:gd name="connsiteY62" fmla="*/ 2894340 h 3325091"/>
              <a:gd name="connsiteX63" fmla="*/ 695246 w 5629983"/>
              <a:gd name="connsiteY63" fmla="*/ 2803656 h 3325091"/>
              <a:gd name="connsiteX64" fmla="*/ 634790 w 5629983"/>
              <a:gd name="connsiteY64" fmla="*/ 2350235 h 3325091"/>
              <a:gd name="connsiteX65" fmla="*/ 340066 w 5629983"/>
              <a:gd name="connsiteY65" fmla="*/ 2486261 h 3325091"/>
              <a:gd name="connsiteX66" fmla="*/ 317395 w 5629983"/>
              <a:gd name="connsiteY66" fmla="*/ 2584502 h 3325091"/>
              <a:gd name="connsiteX67" fmla="*/ 249382 w 5629983"/>
              <a:gd name="connsiteY67" fmla="*/ 2607173 h 3325091"/>
              <a:gd name="connsiteX68" fmla="*/ 196482 w 5629983"/>
              <a:gd name="connsiteY68" fmla="*/ 2644959 h 3325091"/>
              <a:gd name="connsiteX69" fmla="*/ 15114 w 5629983"/>
              <a:gd name="connsiteY69" fmla="*/ 2675187 h 3325091"/>
              <a:gd name="connsiteX70" fmla="*/ 22671 w 5629983"/>
              <a:gd name="connsiteY70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10174 w 5629983"/>
              <a:gd name="connsiteY3" fmla="*/ 1563615 h 3325091"/>
              <a:gd name="connsiteX4" fmla="*/ 1181612 w 5629983"/>
              <a:gd name="connsiteY4" fmla="*/ 1504084 h 3325091"/>
              <a:gd name="connsiteX5" fmla="*/ 1231618 w 5629983"/>
              <a:gd name="connsiteY5" fmla="*/ 1454078 h 3325091"/>
              <a:gd name="connsiteX6" fmla="*/ 1224474 w 5629983"/>
              <a:gd name="connsiteY6" fmla="*/ 1377878 h 3325091"/>
              <a:gd name="connsiteX7" fmla="*/ 1231618 w 5629983"/>
              <a:gd name="connsiteY7" fmla="*/ 1215953 h 3325091"/>
              <a:gd name="connsiteX8" fmla="*/ 1419737 w 5629983"/>
              <a:gd name="connsiteY8" fmla="*/ 854003 h 3325091"/>
              <a:gd name="connsiteX9" fmla="*/ 1598330 w 5629983"/>
              <a:gd name="connsiteY9" fmla="*/ 587303 h 3325091"/>
              <a:gd name="connsiteX10" fmla="*/ 1689368 w 5629983"/>
              <a:gd name="connsiteY10" fmla="*/ 495753 h 3325091"/>
              <a:gd name="connsiteX11" fmla="*/ 1888843 w 5629983"/>
              <a:gd name="connsiteY11" fmla="*/ 353940 h 3325091"/>
              <a:gd name="connsiteX12" fmla="*/ 2150229 w 5629983"/>
              <a:gd name="connsiteY12" fmla="*/ 230332 h 3325091"/>
              <a:gd name="connsiteX13" fmla="*/ 2233357 w 5629983"/>
              <a:gd name="connsiteY13" fmla="*/ 123293 h 3325091"/>
              <a:gd name="connsiteX14" fmla="*/ 2367474 w 5629983"/>
              <a:gd name="connsiteY14" fmla="*/ 111053 h 3325091"/>
              <a:gd name="connsiteX15" fmla="*/ 2467487 w 5629983"/>
              <a:gd name="connsiteY15" fmla="*/ 70571 h 3325091"/>
              <a:gd name="connsiteX16" fmla="*/ 2619887 w 5629983"/>
              <a:gd name="connsiteY16" fmla="*/ 65809 h 3325091"/>
              <a:gd name="connsiteX17" fmla="*/ 2793718 w 5629983"/>
              <a:gd name="connsiteY17" fmla="*/ 68190 h 3325091"/>
              <a:gd name="connsiteX18" fmla="*/ 2998505 w 5629983"/>
              <a:gd name="connsiteY18" fmla="*/ 96765 h 3325091"/>
              <a:gd name="connsiteX19" fmla="*/ 3142069 w 5629983"/>
              <a:gd name="connsiteY19" fmla="*/ 134373 h 3325091"/>
              <a:gd name="connsiteX20" fmla="*/ 3326331 w 5629983"/>
              <a:gd name="connsiteY20" fmla="*/ 105798 h 3325091"/>
              <a:gd name="connsiteX21" fmla="*/ 3555718 w 5629983"/>
              <a:gd name="connsiteY21" fmla="*/ 177728 h 3325091"/>
              <a:gd name="connsiteX22" fmla="*/ 3790517 w 5629983"/>
              <a:gd name="connsiteY22" fmla="*/ 298660 h 3325091"/>
              <a:gd name="connsiteX23" fmla="*/ 4181987 w 5629983"/>
              <a:gd name="connsiteY23" fmla="*/ 411090 h 3325091"/>
              <a:gd name="connsiteX24" fmla="*/ 4206055 w 5629983"/>
              <a:gd name="connsiteY24" fmla="*/ 429923 h 3325091"/>
              <a:gd name="connsiteX25" fmla="*/ 4176023 w 5629983"/>
              <a:gd name="connsiteY25" fmla="*/ 464088 h 3325091"/>
              <a:gd name="connsiteX26" fmla="*/ 3996249 w 5629983"/>
              <a:gd name="connsiteY26" fmla="*/ 465859 h 3325091"/>
              <a:gd name="connsiteX27" fmla="*/ 3984343 w 5629983"/>
              <a:gd name="connsiteY27" fmla="*/ 496815 h 3325091"/>
              <a:gd name="connsiteX28" fmla="*/ 3786699 w 5629983"/>
              <a:gd name="connsiteY28" fmla="*/ 451571 h 3325091"/>
              <a:gd name="connsiteX29" fmla="*/ 3774793 w 5629983"/>
              <a:gd name="connsiteY29" fmla="*/ 413471 h 3325091"/>
              <a:gd name="connsiteX30" fmla="*/ 3577149 w 5629983"/>
              <a:gd name="connsiteY30" fmla="*/ 368228 h 3325091"/>
              <a:gd name="connsiteX31" fmla="*/ 3555718 w 5629983"/>
              <a:gd name="connsiteY31" fmla="*/ 396802 h 3325091"/>
              <a:gd name="connsiteX32" fmla="*/ 3389031 w 5629983"/>
              <a:gd name="connsiteY32" fmla="*/ 361084 h 3325091"/>
              <a:gd name="connsiteX33" fmla="*/ 3379505 w 5629983"/>
              <a:gd name="connsiteY33" fmla="*/ 318221 h 3325091"/>
              <a:gd name="connsiteX34" fmla="*/ 3190303 w 5629983"/>
              <a:gd name="connsiteY34" fmla="*/ 281263 h 3325091"/>
              <a:gd name="connsiteX35" fmla="*/ 2995790 w 5629983"/>
              <a:gd name="connsiteY35" fmla="*/ 919891 h 3325091"/>
              <a:gd name="connsiteX36" fmla="*/ 3470327 w 5629983"/>
              <a:gd name="connsiteY36" fmla="*/ 1067095 h 3325091"/>
              <a:gd name="connsiteX37" fmla="*/ 3672714 w 5629983"/>
              <a:gd name="connsiteY37" fmla="*/ 1496291 h 3325091"/>
              <a:gd name="connsiteX38" fmla="*/ 3839381 w 5629983"/>
              <a:gd name="connsiteY38" fmla="*/ 1477969 h 3325091"/>
              <a:gd name="connsiteX39" fmla="*/ 3708846 w 5629983"/>
              <a:gd name="connsiteY39" fmla="*/ 1003529 h 3325091"/>
              <a:gd name="connsiteX40" fmla="*/ 4002015 w 5629983"/>
              <a:gd name="connsiteY40" fmla="*/ 850008 h 3325091"/>
              <a:gd name="connsiteX41" fmla="*/ 4050565 w 5629983"/>
              <a:gd name="connsiteY41" fmla="*/ 899286 h 3325091"/>
              <a:gd name="connsiteX42" fmla="*/ 4097049 w 5629983"/>
              <a:gd name="connsiteY42" fmla="*/ 807874 h 3325091"/>
              <a:gd name="connsiteX43" fmla="*/ 5335259 w 5629983"/>
              <a:gd name="connsiteY43" fmla="*/ 476092 h 3325091"/>
              <a:gd name="connsiteX44" fmla="*/ 5546856 w 5629983"/>
              <a:gd name="connsiteY44" fmla="*/ 423193 h 3325091"/>
              <a:gd name="connsiteX45" fmla="*/ 5546856 w 5629983"/>
              <a:gd name="connsiteY45" fmla="*/ 476092 h 3325091"/>
              <a:gd name="connsiteX46" fmla="*/ 5335259 w 5629983"/>
              <a:gd name="connsiteY46" fmla="*/ 929514 h 3325091"/>
              <a:gd name="connsiteX47" fmla="*/ 5048092 w 5629983"/>
              <a:gd name="connsiteY47" fmla="*/ 1851471 h 3325091"/>
              <a:gd name="connsiteX48" fmla="*/ 4995193 w 5629983"/>
              <a:gd name="connsiteY48" fmla="*/ 2395577 h 3325091"/>
              <a:gd name="connsiteX49" fmla="*/ 4972522 w 5629983"/>
              <a:gd name="connsiteY49" fmla="*/ 3317534 h 3325091"/>
              <a:gd name="connsiteX50" fmla="*/ 5629983 w 5629983"/>
              <a:gd name="connsiteY50" fmla="*/ 3325091 h 3325091"/>
              <a:gd name="connsiteX51" fmla="*/ 5622426 w 5629983"/>
              <a:gd name="connsiteY51" fmla="*/ 0 h 3325091"/>
              <a:gd name="connsiteX52" fmla="*/ 1458506 w 5629983"/>
              <a:gd name="connsiteY52" fmla="*/ 0 h 3325091"/>
              <a:gd name="connsiteX53" fmla="*/ 1239352 w 5629983"/>
              <a:gd name="connsiteY53" fmla="*/ 136026 h 3325091"/>
              <a:gd name="connsiteX54" fmla="*/ 967299 w 5629983"/>
              <a:gd name="connsiteY54" fmla="*/ 642347 h 3325091"/>
              <a:gd name="connsiteX55" fmla="*/ 967299 w 5629983"/>
              <a:gd name="connsiteY55" fmla="*/ 1216681 h 3325091"/>
              <a:gd name="connsiteX56" fmla="*/ 642347 w 5629983"/>
              <a:gd name="connsiteY56" fmla="*/ 1209124 h 3325091"/>
              <a:gd name="connsiteX57" fmla="*/ 438307 w 5629983"/>
              <a:gd name="connsiteY57" fmla="*/ 1632317 h 3325091"/>
              <a:gd name="connsiteX58" fmla="*/ 241825 w 5629983"/>
              <a:gd name="connsiteY58" fmla="*/ 1813686 h 3325091"/>
              <a:gd name="connsiteX59" fmla="*/ 7557 w 5629983"/>
              <a:gd name="connsiteY59" fmla="*/ 1859028 h 3325091"/>
              <a:gd name="connsiteX60" fmla="*/ 0 w 5629983"/>
              <a:gd name="connsiteY60" fmla="*/ 3173950 h 3325091"/>
              <a:gd name="connsiteX61" fmla="*/ 90684 w 5629983"/>
              <a:gd name="connsiteY61" fmla="*/ 3083266 h 3325091"/>
              <a:gd name="connsiteX62" fmla="*/ 642347 w 5629983"/>
              <a:gd name="connsiteY62" fmla="*/ 2841441 h 3325091"/>
              <a:gd name="connsiteX63" fmla="*/ 763259 w 5629983"/>
              <a:gd name="connsiteY63" fmla="*/ 2894340 h 3325091"/>
              <a:gd name="connsiteX64" fmla="*/ 695246 w 5629983"/>
              <a:gd name="connsiteY64" fmla="*/ 2803656 h 3325091"/>
              <a:gd name="connsiteX65" fmla="*/ 634790 w 5629983"/>
              <a:gd name="connsiteY65" fmla="*/ 2350235 h 3325091"/>
              <a:gd name="connsiteX66" fmla="*/ 340066 w 5629983"/>
              <a:gd name="connsiteY66" fmla="*/ 2486261 h 3325091"/>
              <a:gd name="connsiteX67" fmla="*/ 317395 w 5629983"/>
              <a:gd name="connsiteY67" fmla="*/ 2584502 h 3325091"/>
              <a:gd name="connsiteX68" fmla="*/ 249382 w 5629983"/>
              <a:gd name="connsiteY68" fmla="*/ 2607173 h 3325091"/>
              <a:gd name="connsiteX69" fmla="*/ 196482 w 5629983"/>
              <a:gd name="connsiteY69" fmla="*/ 2644959 h 3325091"/>
              <a:gd name="connsiteX70" fmla="*/ 15114 w 5629983"/>
              <a:gd name="connsiteY70" fmla="*/ 2675187 h 3325091"/>
              <a:gd name="connsiteX71" fmla="*/ 22671 w 5629983"/>
              <a:gd name="connsiteY7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107793 w 5629983"/>
              <a:gd name="connsiteY3" fmla="*/ 1463603 h 3325091"/>
              <a:gd name="connsiteX4" fmla="*/ 1181612 w 5629983"/>
              <a:gd name="connsiteY4" fmla="*/ 1504084 h 3325091"/>
              <a:gd name="connsiteX5" fmla="*/ 1231618 w 5629983"/>
              <a:gd name="connsiteY5" fmla="*/ 1454078 h 3325091"/>
              <a:gd name="connsiteX6" fmla="*/ 1224474 w 5629983"/>
              <a:gd name="connsiteY6" fmla="*/ 1377878 h 3325091"/>
              <a:gd name="connsiteX7" fmla="*/ 1231618 w 5629983"/>
              <a:gd name="connsiteY7" fmla="*/ 1215953 h 3325091"/>
              <a:gd name="connsiteX8" fmla="*/ 1419737 w 5629983"/>
              <a:gd name="connsiteY8" fmla="*/ 854003 h 3325091"/>
              <a:gd name="connsiteX9" fmla="*/ 1598330 w 5629983"/>
              <a:gd name="connsiteY9" fmla="*/ 587303 h 3325091"/>
              <a:gd name="connsiteX10" fmla="*/ 1689368 w 5629983"/>
              <a:gd name="connsiteY10" fmla="*/ 495753 h 3325091"/>
              <a:gd name="connsiteX11" fmla="*/ 1888843 w 5629983"/>
              <a:gd name="connsiteY11" fmla="*/ 353940 h 3325091"/>
              <a:gd name="connsiteX12" fmla="*/ 2150229 w 5629983"/>
              <a:gd name="connsiteY12" fmla="*/ 230332 h 3325091"/>
              <a:gd name="connsiteX13" fmla="*/ 2233357 w 5629983"/>
              <a:gd name="connsiteY13" fmla="*/ 123293 h 3325091"/>
              <a:gd name="connsiteX14" fmla="*/ 2367474 w 5629983"/>
              <a:gd name="connsiteY14" fmla="*/ 111053 h 3325091"/>
              <a:gd name="connsiteX15" fmla="*/ 2467487 w 5629983"/>
              <a:gd name="connsiteY15" fmla="*/ 70571 h 3325091"/>
              <a:gd name="connsiteX16" fmla="*/ 2619887 w 5629983"/>
              <a:gd name="connsiteY16" fmla="*/ 65809 h 3325091"/>
              <a:gd name="connsiteX17" fmla="*/ 2793718 w 5629983"/>
              <a:gd name="connsiteY17" fmla="*/ 68190 h 3325091"/>
              <a:gd name="connsiteX18" fmla="*/ 2998505 w 5629983"/>
              <a:gd name="connsiteY18" fmla="*/ 96765 h 3325091"/>
              <a:gd name="connsiteX19" fmla="*/ 3142069 w 5629983"/>
              <a:gd name="connsiteY19" fmla="*/ 134373 h 3325091"/>
              <a:gd name="connsiteX20" fmla="*/ 3326331 w 5629983"/>
              <a:gd name="connsiteY20" fmla="*/ 105798 h 3325091"/>
              <a:gd name="connsiteX21" fmla="*/ 3555718 w 5629983"/>
              <a:gd name="connsiteY21" fmla="*/ 177728 h 3325091"/>
              <a:gd name="connsiteX22" fmla="*/ 3790517 w 5629983"/>
              <a:gd name="connsiteY22" fmla="*/ 298660 h 3325091"/>
              <a:gd name="connsiteX23" fmla="*/ 4181987 w 5629983"/>
              <a:gd name="connsiteY23" fmla="*/ 411090 h 3325091"/>
              <a:gd name="connsiteX24" fmla="*/ 4206055 w 5629983"/>
              <a:gd name="connsiteY24" fmla="*/ 429923 h 3325091"/>
              <a:gd name="connsiteX25" fmla="*/ 4176023 w 5629983"/>
              <a:gd name="connsiteY25" fmla="*/ 464088 h 3325091"/>
              <a:gd name="connsiteX26" fmla="*/ 3996249 w 5629983"/>
              <a:gd name="connsiteY26" fmla="*/ 465859 h 3325091"/>
              <a:gd name="connsiteX27" fmla="*/ 3984343 w 5629983"/>
              <a:gd name="connsiteY27" fmla="*/ 496815 h 3325091"/>
              <a:gd name="connsiteX28" fmla="*/ 3786699 w 5629983"/>
              <a:gd name="connsiteY28" fmla="*/ 451571 h 3325091"/>
              <a:gd name="connsiteX29" fmla="*/ 3774793 w 5629983"/>
              <a:gd name="connsiteY29" fmla="*/ 413471 h 3325091"/>
              <a:gd name="connsiteX30" fmla="*/ 3577149 w 5629983"/>
              <a:gd name="connsiteY30" fmla="*/ 368228 h 3325091"/>
              <a:gd name="connsiteX31" fmla="*/ 3555718 w 5629983"/>
              <a:gd name="connsiteY31" fmla="*/ 396802 h 3325091"/>
              <a:gd name="connsiteX32" fmla="*/ 3389031 w 5629983"/>
              <a:gd name="connsiteY32" fmla="*/ 361084 h 3325091"/>
              <a:gd name="connsiteX33" fmla="*/ 3379505 w 5629983"/>
              <a:gd name="connsiteY33" fmla="*/ 318221 h 3325091"/>
              <a:gd name="connsiteX34" fmla="*/ 3190303 w 5629983"/>
              <a:gd name="connsiteY34" fmla="*/ 281263 h 3325091"/>
              <a:gd name="connsiteX35" fmla="*/ 2995790 w 5629983"/>
              <a:gd name="connsiteY35" fmla="*/ 919891 h 3325091"/>
              <a:gd name="connsiteX36" fmla="*/ 3470327 w 5629983"/>
              <a:gd name="connsiteY36" fmla="*/ 1067095 h 3325091"/>
              <a:gd name="connsiteX37" fmla="*/ 3672714 w 5629983"/>
              <a:gd name="connsiteY37" fmla="*/ 1496291 h 3325091"/>
              <a:gd name="connsiteX38" fmla="*/ 3839381 w 5629983"/>
              <a:gd name="connsiteY38" fmla="*/ 1477969 h 3325091"/>
              <a:gd name="connsiteX39" fmla="*/ 3708846 w 5629983"/>
              <a:gd name="connsiteY39" fmla="*/ 1003529 h 3325091"/>
              <a:gd name="connsiteX40" fmla="*/ 4002015 w 5629983"/>
              <a:gd name="connsiteY40" fmla="*/ 850008 h 3325091"/>
              <a:gd name="connsiteX41" fmla="*/ 4050565 w 5629983"/>
              <a:gd name="connsiteY41" fmla="*/ 899286 h 3325091"/>
              <a:gd name="connsiteX42" fmla="*/ 4097049 w 5629983"/>
              <a:gd name="connsiteY42" fmla="*/ 807874 h 3325091"/>
              <a:gd name="connsiteX43" fmla="*/ 5335259 w 5629983"/>
              <a:gd name="connsiteY43" fmla="*/ 476092 h 3325091"/>
              <a:gd name="connsiteX44" fmla="*/ 5546856 w 5629983"/>
              <a:gd name="connsiteY44" fmla="*/ 423193 h 3325091"/>
              <a:gd name="connsiteX45" fmla="*/ 5546856 w 5629983"/>
              <a:gd name="connsiteY45" fmla="*/ 476092 h 3325091"/>
              <a:gd name="connsiteX46" fmla="*/ 5335259 w 5629983"/>
              <a:gd name="connsiteY46" fmla="*/ 929514 h 3325091"/>
              <a:gd name="connsiteX47" fmla="*/ 5048092 w 5629983"/>
              <a:gd name="connsiteY47" fmla="*/ 1851471 h 3325091"/>
              <a:gd name="connsiteX48" fmla="*/ 4995193 w 5629983"/>
              <a:gd name="connsiteY48" fmla="*/ 2395577 h 3325091"/>
              <a:gd name="connsiteX49" fmla="*/ 4972522 w 5629983"/>
              <a:gd name="connsiteY49" fmla="*/ 3317534 h 3325091"/>
              <a:gd name="connsiteX50" fmla="*/ 5629983 w 5629983"/>
              <a:gd name="connsiteY50" fmla="*/ 3325091 h 3325091"/>
              <a:gd name="connsiteX51" fmla="*/ 5622426 w 5629983"/>
              <a:gd name="connsiteY51" fmla="*/ 0 h 3325091"/>
              <a:gd name="connsiteX52" fmla="*/ 1458506 w 5629983"/>
              <a:gd name="connsiteY52" fmla="*/ 0 h 3325091"/>
              <a:gd name="connsiteX53" fmla="*/ 1239352 w 5629983"/>
              <a:gd name="connsiteY53" fmla="*/ 136026 h 3325091"/>
              <a:gd name="connsiteX54" fmla="*/ 967299 w 5629983"/>
              <a:gd name="connsiteY54" fmla="*/ 642347 h 3325091"/>
              <a:gd name="connsiteX55" fmla="*/ 967299 w 5629983"/>
              <a:gd name="connsiteY55" fmla="*/ 1216681 h 3325091"/>
              <a:gd name="connsiteX56" fmla="*/ 642347 w 5629983"/>
              <a:gd name="connsiteY56" fmla="*/ 1209124 h 3325091"/>
              <a:gd name="connsiteX57" fmla="*/ 438307 w 5629983"/>
              <a:gd name="connsiteY57" fmla="*/ 1632317 h 3325091"/>
              <a:gd name="connsiteX58" fmla="*/ 241825 w 5629983"/>
              <a:gd name="connsiteY58" fmla="*/ 1813686 h 3325091"/>
              <a:gd name="connsiteX59" fmla="*/ 7557 w 5629983"/>
              <a:gd name="connsiteY59" fmla="*/ 1859028 h 3325091"/>
              <a:gd name="connsiteX60" fmla="*/ 0 w 5629983"/>
              <a:gd name="connsiteY60" fmla="*/ 3173950 h 3325091"/>
              <a:gd name="connsiteX61" fmla="*/ 90684 w 5629983"/>
              <a:gd name="connsiteY61" fmla="*/ 3083266 h 3325091"/>
              <a:gd name="connsiteX62" fmla="*/ 642347 w 5629983"/>
              <a:gd name="connsiteY62" fmla="*/ 2841441 h 3325091"/>
              <a:gd name="connsiteX63" fmla="*/ 763259 w 5629983"/>
              <a:gd name="connsiteY63" fmla="*/ 2894340 h 3325091"/>
              <a:gd name="connsiteX64" fmla="*/ 695246 w 5629983"/>
              <a:gd name="connsiteY64" fmla="*/ 2803656 h 3325091"/>
              <a:gd name="connsiteX65" fmla="*/ 634790 w 5629983"/>
              <a:gd name="connsiteY65" fmla="*/ 2350235 h 3325091"/>
              <a:gd name="connsiteX66" fmla="*/ 340066 w 5629983"/>
              <a:gd name="connsiteY66" fmla="*/ 2486261 h 3325091"/>
              <a:gd name="connsiteX67" fmla="*/ 317395 w 5629983"/>
              <a:gd name="connsiteY67" fmla="*/ 2584502 h 3325091"/>
              <a:gd name="connsiteX68" fmla="*/ 249382 w 5629983"/>
              <a:gd name="connsiteY68" fmla="*/ 2607173 h 3325091"/>
              <a:gd name="connsiteX69" fmla="*/ 196482 w 5629983"/>
              <a:gd name="connsiteY69" fmla="*/ 2644959 h 3325091"/>
              <a:gd name="connsiteX70" fmla="*/ 15114 w 5629983"/>
              <a:gd name="connsiteY70" fmla="*/ 2675187 h 3325091"/>
              <a:gd name="connsiteX71" fmla="*/ 22671 w 5629983"/>
              <a:gd name="connsiteY71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081599 w 5629983"/>
              <a:gd name="connsiteY3" fmla="*/ 1542184 h 3325091"/>
              <a:gd name="connsiteX4" fmla="*/ 1107793 w 5629983"/>
              <a:gd name="connsiteY4" fmla="*/ 1463603 h 3325091"/>
              <a:gd name="connsiteX5" fmla="*/ 1181612 w 5629983"/>
              <a:gd name="connsiteY5" fmla="*/ 1504084 h 3325091"/>
              <a:gd name="connsiteX6" fmla="*/ 1231618 w 5629983"/>
              <a:gd name="connsiteY6" fmla="*/ 1454078 h 3325091"/>
              <a:gd name="connsiteX7" fmla="*/ 1224474 w 5629983"/>
              <a:gd name="connsiteY7" fmla="*/ 1377878 h 3325091"/>
              <a:gd name="connsiteX8" fmla="*/ 1231618 w 5629983"/>
              <a:gd name="connsiteY8" fmla="*/ 1215953 h 3325091"/>
              <a:gd name="connsiteX9" fmla="*/ 1419737 w 5629983"/>
              <a:gd name="connsiteY9" fmla="*/ 854003 h 3325091"/>
              <a:gd name="connsiteX10" fmla="*/ 1598330 w 5629983"/>
              <a:gd name="connsiteY10" fmla="*/ 587303 h 3325091"/>
              <a:gd name="connsiteX11" fmla="*/ 1689368 w 5629983"/>
              <a:gd name="connsiteY11" fmla="*/ 495753 h 3325091"/>
              <a:gd name="connsiteX12" fmla="*/ 1888843 w 5629983"/>
              <a:gd name="connsiteY12" fmla="*/ 353940 h 3325091"/>
              <a:gd name="connsiteX13" fmla="*/ 2150229 w 5629983"/>
              <a:gd name="connsiteY13" fmla="*/ 230332 h 3325091"/>
              <a:gd name="connsiteX14" fmla="*/ 2233357 w 5629983"/>
              <a:gd name="connsiteY14" fmla="*/ 123293 h 3325091"/>
              <a:gd name="connsiteX15" fmla="*/ 2367474 w 5629983"/>
              <a:gd name="connsiteY15" fmla="*/ 111053 h 3325091"/>
              <a:gd name="connsiteX16" fmla="*/ 2467487 w 5629983"/>
              <a:gd name="connsiteY16" fmla="*/ 70571 h 3325091"/>
              <a:gd name="connsiteX17" fmla="*/ 2619887 w 5629983"/>
              <a:gd name="connsiteY17" fmla="*/ 65809 h 3325091"/>
              <a:gd name="connsiteX18" fmla="*/ 2793718 w 5629983"/>
              <a:gd name="connsiteY18" fmla="*/ 68190 h 3325091"/>
              <a:gd name="connsiteX19" fmla="*/ 2998505 w 5629983"/>
              <a:gd name="connsiteY19" fmla="*/ 96765 h 3325091"/>
              <a:gd name="connsiteX20" fmla="*/ 3142069 w 5629983"/>
              <a:gd name="connsiteY20" fmla="*/ 134373 h 3325091"/>
              <a:gd name="connsiteX21" fmla="*/ 3326331 w 5629983"/>
              <a:gd name="connsiteY21" fmla="*/ 105798 h 3325091"/>
              <a:gd name="connsiteX22" fmla="*/ 3555718 w 5629983"/>
              <a:gd name="connsiteY22" fmla="*/ 177728 h 3325091"/>
              <a:gd name="connsiteX23" fmla="*/ 3790517 w 5629983"/>
              <a:gd name="connsiteY23" fmla="*/ 298660 h 3325091"/>
              <a:gd name="connsiteX24" fmla="*/ 4181987 w 5629983"/>
              <a:gd name="connsiteY24" fmla="*/ 411090 h 3325091"/>
              <a:gd name="connsiteX25" fmla="*/ 4206055 w 5629983"/>
              <a:gd name="connsiteY25" fmla="*/ 429923 h 3325091"/>
              <a:gd name="connsiteX26" fmla="*/ 4176023 w 5629983"/>
              <a:gd name="connsiteY26" fmla="*/ 464088 h 3325091"/>
              <a:gd name="connsiteX27" fmla="*/ 3996249 w 5629983"/>
              <a:gd name="connsiteY27" fmla="*/ 465859 h 3325091"/>
              <a:gd name="connsiteX28" fmla="*/ 3984343 w 5629983"/>
              <a:gd name="connsiteY28" fmla="*/ 496815 h 3325091"/>
              <a:gd name="connsiteX29" fmla="*/ 3786699 w 5629983"/>
              <a:gd name="connsiteY29" fmla="*/ 451571 h 3325091"/>
              <a:gd name="connsiteX30" fmla="*/ 3774793 w 5629983"/>
              <a:gd name="connsiteY30" fmla="*/ 413471 h 3325091"/>
              <a:gd name="connsiteX31" fmla="*/ 3577149 w 5629983"/>
              <a:gd name="connsiteY31" fmla="*/ 368228 h 3325091"/>
              <a:gd name="connsiteX32" fmla="*/ 3555718 w 5629983"/>
              <a:gd name="connsiteY32" fmla="*/ 396802 h 3325091"/>
              <a:gd name="connsiteX33" fmla="*/ 3389031 w 5629983"/>
              <a:gd name="connsiteY33" fmla="*/ 361084 h 3325091"/>
              <a:gd name="connsiteX34" fmla="*/ 3379505 w 5629983"/>
              <a:gd name="connsiteY34" fmla="*/ 318221 h 3325091"/>
              <a:gd name="connsiteX35" fmla="*/ 3190303 w 5629983"/>
              <a:gd name="connsiteY35" fmla="*/ 281263 h 3325091"/>
              <a:gd name="connsiteX36" fmla="*/ 2995790 w 5629983"/>
              <a:gd name="connsiteY36" fmla="*/ 919891 h 3325091"/>
              <a:gd name="connsiteX37" fmla="*/ 3470327 w 5629983"/>
              <a:gd name="connsiteY37" fmla="*/ 1067095 h 3325091"/>
              <a:gd name="connsiteX38" fmla="*/ 3672714 w 5629983"/>
              <a:gd name="connsiteY38" fmla="*/ 1496291 h 3325091"/>
              <a:gd name="connsiteX39" fmla="*/ 3839381 w 5629983"/>
              <a:gd name="connsiteY39" fmla="*/ 1477969 h 3325091"/>
              <a:gd name="connsiteX40" fmla="*/ 3708846 w 5629983"/>
              <a:gd name="connsiteY40" fmla="*/ 1003529 h 3325091"/>
              <a:gd name="connsiteX41" fmla="*/ 4002015 w 5629983"/>
              <a:gd name="connsiteY41" fmla="*/ 850008 h 3325091"/>
              <a:gd name="connsiteX42" fmla="*/ 4050565 w 5629983"/>
              <a:gd name="connsiteY42" fmla="*/ 899286 h 3325091"/>
              <a:gd name="connsiteX43" fmla="*/ 4097049 w 5629983"/>
              <a:gd name="connsiteY43" fmla="*/ 807874 h 3325091"/>
              <a:gd name="connsiteX44" fmla="*/ 5335259 w 5629983"/>
              <a:gd name="connsiteY44" fmla="*/ 476092 h 3325091"/>
              <a:gd name="connsiteX45" fmla="*/ 5546856 w 5629983"/>
              <a:gd name="connsiteY45" fmla="*/ 423193 h 3325091"/>
              <a:gd name="connsiteX46" fmla="*/ 5546856 w 5629983"/>
              <a:gd name="connsiteY46" fmla="*/ 476092 h 3325091"/>
              <a:gd name="connsiteX47" fmla="*/ 5335259 w 5629983"/>
              <a:gd name="connsiteY47" fmla="*/ 929514 h 3325091"/>
              <a:gd name="connsiteX48" fmla="*/ 5048092 w 5629983"/>
              <a:gd name="connsiteY48" fmla="*/ 1851471 h 3325091"/>
              <a:gd name="connsiteX49" fmla="*/ 4995193 w 5629983"/>
              <a:gd name="connsiteY49" fmla="*/ 2395577 h 3325091"/>
              <a:gd name="connsiteX50" fmla="*/ 4972522 w 5629983"/>
              <a:gd name="connsiteY50" fmla="*/ 3317534 h 3325091"/>
              <a:gd name="connsiteX51" fmla="*/ 5629983 w 5629983"/>
              <a:gd name="connsiteY51" fmla="*/ 3325091 h 3325091"/>
              <a:gd name="connsiteX52" fmla="*/ 5622426 w 5629983"/>
              <a:gd name="connsiteY52" fmla="*/ 0 h 3325091"/>
              <a:gd name="connsiteX53" fmla="*/ 1458506 w 5629983"/>
              <a:gd name="connsiteY53" fmla="*/ 0 h 3325091"/>
              <a:gd name="connsiteX54" fmla="*/ 1239352 w 5629983"/>
              <a:gd name="connsiteY54" fmla="*/ 136026 h 3325091"/>
              <a:gd name="connsiteX55" fmla="*/ 967299 w 5629983"/>
              <a:gd name="connsiteY55" fmla="*/ 642347 h 3325091"/>
              <a:gd name="connsiteX56" fmla="*/ 967299 w 5629983"/>
              <a:gd name="connsiteY56" fmla="*/ 1216681 h 3325091"/>
              <a:gd name="connsiteX57" fmla="*/ 642347 w 5629983"/>
              <a:gd name="connsiteY57" fmla="*/ 1209124 h 3325091"/>
              <a:gd name="connsiteX58" fmla="*/ 438307 w 5629983"/>
              <a:gd name="connsiteY58" fmla="*/ 1632317 h 3325091"/>
              <a:gd name="connsiteX59" fmla="*/ 241825 w 5629983"/>
              <a:gd name="connsiteY59" fmla="*/ 1813686 h 3325091"/>
              <a:gd name="connsiteX60" fmla="*/ 7557 w 5629983"/>
              <a:gd name="connsiteY60" fmla="*/ 1859028 h 3325091"/>
              <a:gd name="connsiteX61" fmla="*/ 0 w 5629983"/>
              <a:gd name="connsiteY61" fmla="*/ 3173950 h 3325091"/>
              <a:gd name="connsiteX62" fmla="*/ 90684 w 5629983"/>
              <a:gd name="connsiteY62" fmla="*/ 3083266 h 3325091"/>
              <a:gd name="connsiteX63" fmla="*/ 642347 w 5629983"/>
              <a:gd name="connsiteY63" fmla="*/ 2841441 h 3325091"/>
              <a:gd name="connsiteX64" fmla="*/ 763259 w 5629983"/>
              <a:gd name="connsiteY64" fmla="*/ 2894340 h 3325091"/>
              <a:gd name="connsiteX65" fmla="*/ 695246 w 5629983"/>
              <a:gd name="connsiteY65" fmla="*/ 2803656 h 3325091"/>
              <a:gd name="connsiteX66" fmla="*/ 634790 w 5629983"/>
              <a:gd name="connsiteY66" fmla="*/ 2350235 h 3325091"/>
              <a:gd name="connsiteX67" fmla="*/ 340066 w 5629983"/>
              <a:gd name="connsiteY67" fmla="*/ 2486261 h 3325091"/>
              <a:gd name="connsiteX68" fmla="*/ 317395 w 5629983"/>
              <a:gd name="connsiteY68" fmla="*/ 2584502 h 3325091"/>
              <a:gd name="connsiteX69" fmla="*/ 249382 w 5629983"/>
              <a:gd name="connsiteY69" fmla="*/ 2607173 h 3325091"/>
              <a:gd name="connsiteX70" fmla="*/ 196482 w 5629983"/>
              <a:gd name="connsiteY70" fmla="*/ 2644959 h 3325091"/>
              <a:gd name="connsiteX71" fmla="*/ 15114 w 5629983"/>
              <a:gd name="connsiteY71" fmla="*/ 2675187 h 3325091"/>
              <a:gd name="connsiteX72" fmla="*/ 22671 w 5629983"/>
              <a:gd name="connsiteY7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73097 w 5629983"/>
              <a:gd name="connsiteY2" fmla="*/ 1586975 h 3325091"/>
              <a:gd name="connsiteX3" fmla="*/ 1038737 w 5629983"/>
              <a:gd name="connsiteY3" fmla="*/ 1542184 h 3325091"/>
              <a:gd name="connsiteX4" fmla="*/ 1107793 w 5629983"/>
              <a:gd name="connsiteY4" fmla="*/ 1463603 h 3325091"/>
              <a:gd name="connsiteX5" fmla="*/ 1181612 w 5629983"/>
              <a:gd name="connsiteY5" fmla="*/ 1504084 h 3325091"/>
              <a:gd name="connsiteX6" fmla="*/ 1231618 w 5629983"/>
              <a:gd name="connsiteY6" fmla="*/ 1454078 h 3325091"/>
              <a:gd name="connsiteX7" fmla="*/ 1224474 w 5629983"/>
              <a:gd name="connsiteY7" fmla="*/ 1377878 h 3325091"/>
              <a:gd name="connsiteX8" fmla="*/ 1231618 w 5629983"/>
              <a:gd name="connsiteY8" fmla="*/ 1215953 h 3325091"/>
              <a:gd name="connsiteX9" fmla="*/ 1419737 w 5629983"/>
              <a:gd name="connsiteY9" fmla="*/ 854003 h 3325091"/>
              <a:gd name="connsiteX10" fmla="*/ 1598330 w 5629983"/>
              <a:gd name="connsiteY10" fmla="*/ 587303 h 3325091"/>
              <a:gd name="connsiteX11" fmla="*/ 1689368 w 5629983"/>
              <a:gd name="connsiteY11" fmla="*/ 495753 h 3325091"/>
              <a:gd name="connsiteX12" fmla="*/ 1888843 w 5629983"/>
              <a:gd name="connsiteY12" fmla="*/ 353940 h 3325091"/>
              <a:gd name="connsiteX13" fmla="*/ 2150229 w 5629983"/>
              <a:gd name="connsiteY13" fmla="*/ 230332 h 3325091"/>
              <a:gd name="connsiteX14" fmla="*/ 2233357 w 5629983"/>
              <a:gd name="connsiteY14" fmla="*/ 123293 h 3325091"/>
              <a:gd name="connsiteX15" fmla="*/ 2367474 w 5629983"/>
              <a:gd name="connsiteY15" fmla="*/ 111053 h 3325091"/>
              <a:gd name="connsiteX16" fmla="*/ 2467487 w 5629983"/>
              <a:gd name="connsiteY16" fmla="*/ 70571 h 3325091"/>
              <a:gd name="connsiteX17" fmla="*/ 2619887 w 5629983"/>
              <a:gd name="connsiteY17" fmla="*/ 65809 h 3325091"/>
              <a:gd name="connsiteX18" fmla="*/ 2793718 w 5629983"/>
              <a:gd name="connsiteY18" fmla="*/ 68190 h 3325091"/>
              <a:gd name="connsiteX19" fmla="*/ 2998505 w 5629983"/>
              <a:gd name="connsiteY19" fmla="*/ 96765 h 3325091"/>
              <a:gd name="connsiteX20" fmla="*/ 3142069 w 5629983"/>
              <a:gd name="connsiteY20" fmla="*/ 134373 h 3325091"/>
              <a:gd name="connsiteX21" fmla="*/ 3326331 w 5629983"/>
              <a:gd name="connsiteY21" fmla="*/ 105798 h 3325091"/>
              <a:gd name="connsiteX22" fmla="*/ 3555718 w 5629983"/>
              <a:gd name="connsiteY22" fmla="*/ 177728 h 3325091"/>
              <a:gd name="connsiteX23" fmla="*/ 3790517 w 5629983"/>
              <a:gd name="connsiteY23" fmla="*/ 298660 h 3325091"/>
              <a:gd name="connsiteX24" fmla="*/ 4181987 w 5629983"/>
              <a:gd name="connsiteY24" fmla="*/ 411090 h 3325091"/>
              <a:gd name="connsiteX25" fmla="*/ 4206055 w 5629983"/>
              <a:gd name="connsiteY25" fmla="*/ 429923 h 3325091"/>
              <a:gd name="connsiteX26" fmla="*/ 4176023 w 5629983"/>
              <a:gd name="connsiteY26" fmla="*/ 464088 h 3325091"/>
              <a:gd name="connsiteX27" fmla="*/ 3996249 w 5629983"/>
              <a:gd name="connsiteY27" fmla="*/ 465859 h 3325091"/>
              <a:gd name="connsiteX28" fmla="*/ 3984343 w 5629983"/>
              <a:gd name="connsiteY28" fmla="*/ 496815 h 3325091"/>
              <a:gd name="connsiteX29" fmla="*/ 3786699 w 5629983"/>
              <a:gd name="connsiteY29" fmla="*/ 451571 h 3325091"/>
              <a:gd name="connsiteX30" fmla="*/ 3774793 w 5629983"/>
              <a:gd name="connsiteY30" fmla="*/ 413471 h 3325091"/>
              <a:gd name="connsiteX31" fmla="*/ 3577149 w 5629983"/>
              <a:gd name="connsiteY31" fmla="*/ 368228 h 3325091"/>
              <a:gd name="connsiteX32" fmla="*/ 3555718 w 5629983"/>
              <a:gd name="connsiteY32" fmla="*/ 396802 h 3325091"/>
              <a:gd name="connsiteX33" fmla="*/ 3389031 w 5629983"/>
              <a:gd name="connsiteY33" fmla="*/ 361084 h 3325091"/>
              <a:gd name="connsiteX34" fmla="*/ 3379505 w 5629983"/>
              <a:gd name="connsiteY34" fmla="*/ 318221 h 3325091"/>
              <a:gd name="connsiteX35" fmla="*/ 3190303 w 5629983"/>
              <a:gd name="connsiteY35" fmla="*/ 281263 h 3325091"/>
              <a:gd name="connsiteX36" fmla="*/ 2995790 w 5629983"/>
              <a:gd name="connsiteY36" fmla="*/ 919891 h 3325091"/>
              <a:gd name="connsiteX37" fmla="*/ 3470327 w 5629983"/>
              <a:gd name="connsiteY37" fmla="*/ 1067095 h 3325091"/>
              <a:gd name="connsiteX38" fmla="*/ 3672714 w 5629983"/>
              <a:gd name="connsiteY38" fmla="*/ 1496291 h 3325091"/>
              <a:gd name="connsiteX39" fmla="*/ 3839381 w 5629983"/>
              <a:gd name="connsiteY39" fmla="*/ 1477969 h 3325091"/>
              <a:gd name="connsiteX40" fmla="*/ 3708846 w 5629983"/>
              <a:gd name="connsiteY40" fmla="*/ 1003529 h 3325091"/>
              <a:gd name="connsiteX41" fmla="*/ 4002015 w 5629983"/>
              <a:gd name="connsiteY41" fmla="*/ 850008 h 3325091"/>
              <a:gd name="connsiteX42" fmla="*/ 4050565 w 5629983"/>
              <a:gd name="connsiteY42" fmla="*/ 899286 h 3325091"/>
              <a:gd name="connsiteX43" fmla="*/ 4097049 w 5629983"/>
              <a:gd name="connsiteY43" fmla="*/ 807874 h 3325091"/>
              <a:gd name="connsiteX44" fmla="*/ 5335259 w 5629983"/>
              <a:gd name="connsiteY44" fmla="*/ 476092 h 3325091"/>
              <a:gd name="connsiteX45" fmla="*/ 5546856 w 5629983"/>
              <a:gd name="connsiteY45" fmla="*/ 423193 h 3325091"/>
              <a:gd name="connsiteX46" fmla="*/ 5546856 w 5629983"/>
              <a:gd name="connsiteY46" fmla="*/ 476092 h 3325091"/>
              <a:gd name="connsiteX47" fmla="*/ 5335259 w 5629983"/>
              <a:gd name="connsiteY47" fmla="*/ 929514 h 3325091"/>
              <a:gd name="connsiteX48" fmla="*/ 5048092 w 5629983"/>
              <a:gd name="connsiteY48" fmla="*/ 1851471 h 3325091"/>
              <a:gd name="connsiteX49" fmla="*/ 4995193 w 5629983"/>
              <a:gd name="connsiteY49" fmla="*/ 2395577 h 3325091"/>
              <a:gd name="connsiteX50" fmla="*/ 4972522 w 5629983"/>
              <a:gd name="connsiteY50" fmla="*/ 3317534 h 3325091"/>
              <a:gd name="connsiteX51" fmla="*/ 5629983 w 5629983"/>
              <a:gd name="connsiteY51" fmla="*/ 3325091 h 3325091"/>
              <a:gd name="connsiteX52" fmla="*/ 5622426 w 5629983"/>
              <a:gd name="connsiteY52" fmla="*/ 0 h 3325091"/>
              <a:gd name="connsiteX53" fmla="*/ 1458506 w 5629983"/>
              <a:gd name="connsiteY53" fmla="*/ 0 h 3325091"/>
              <a:gd name="connsiteX54" fmla="*/ 1239352 w 5629983"/>
              <a:gd name="connsiteY54" fmla="*/ 136026 h 3325091"/>
              <a:gd name="connsiteX55" fmla="*/ 967299 w 5629983"/>
              <a:gd name="connsiteY55" fmla="*/ 642347 h 3325091"/>
              <a:gd name="connsiteX56" fmla="*/ 967299 w 5629983"/>
              <a:gd name="connsiteY56" fmla="*/ 1216681 h 3325091"/>
              <a:gd name="connsiteX57" fmla="*/ 642347 w 5629983"/>
              <a:gd name="connsiteY57" fmla="*/ 1209124 h 3325091"/>
              <a:gd name="connsiteX58" fmla="*/ 438307 w 5629983"/>
              <a:gd name="connsiteY58" fmla="*/ 1632317 h 3325091"/>
              <a:gd name="connsiteX59" fmla="*/ 241825 w 5629983"/>
              <a:gd name="connsiteY59" fmla="*/ 1813686 h 3325091"/>
              <a:gd name="connsiteX60" fmla="*/ 7557 w 5629983"/>
              <a:gd name="connsiteY60" fmla="*/ 1859028 h 3325091"/>
              <a:gd name="connsiteX61" fmla="*/ 0 w 5629983"/>
              <a:gd name="connsiteY61" fmla="*/ 3173950 h 3325091"/>
              <a:gd name="connsiteX62" fmla="*/ 90684 w 5629983"/>
              <a:gd name="connsiteY62" fmla="*/ 3083266 h 3325091"/>
              <a:gd name="connsiteX63" fmla="*/ 642347 w 5629983"/>
              <a:gd name="connsiteY63" fmla="*/ 2841441 h 3325091"/>
              <a:gd name="connsiteX64" fmla="*/ 763259 w 5629983"/>
              <a:gd name="connsiteY64" fmla="*/ 2894340 h 3325091"/>
              <a:gd name="connsiteX65" fmla="*/ 695246 w 5629983"/>
              <a:gd name="connsiteY65" fmla="*/ 2803656 h 3325091"/>
              <a:gd name="connsiteX66" fmla="*/ 634790 w 5629983"/>
              <a:gd name="connsiteY66" fmla="*/ 2350235 h 3325091"/>
              <a:gd name="connsiteX67" fmla="*/ 340066 w 5629983"/>
              <a:gd name="connsiteY67" fmla="*/ 2486261 h 3325091"/>
              <a:gd name="connsiteX68" fmla="*/ 317395 w 5629983"/>
              <a:gd name="connsiteY68" fmla="*/ 2584502 h 3325091"/>
              <a:gd name="connsiteX69" fmla="*/ 249382 w 5629983"/>
              <a:gd name="connsiteY69" fmla="*/ 2607173 h 3325091"/>
              <a:gd name="connsiteX70" fmla="*/ 196482 w 5629983"/>
              <a:gd name="connsiteY70" fmla="*/ 2644959 h 3325091"/>
              <a:gd name="connsiteX71" fmla="*/ 15114 w 5629983"/>
              <a:gd name="connsiteY71" fmla="*/ 2675187 h 3325091"/>
              <a:gd name="connsiteX72" fmla="*/ 22671 w 5629983"/>
              <a:gd name="connsiteY72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41118 w 5629983"/>
              <a:gd name="connsiteY2" fmla="*/ 1639815 h 3325091"/>
              <a:gd name="connsiteX3" fmla="*/ 1073097 w 5629983"/>
              <a:gd name="connsiteY3" fmla="*/ 1586975 h 3325091"/>
              <a:gd name="connsiteX4" fmla="*/ 1038737 w 5629983"/>
              <a:gd name="connsiteY4" fmla="*/ 1542184 h 3325091"/>
              <a:gd name="connsiteX5" fmla="*/ 1107793 w 5629983"/>
              <a:gd name="connsiteY5" fmla="*/ 1463603 h 3325091"/>
              <a:gd name="connsiteX6" fmla="*/ 1181612 w 5629983"/>
              <a:gd name="connsiteY6" fmla="*/ 1504084 h 3325091"/>
              <a:gd name="connsiteX7" fmla="*/ 1231618 w 5629983"/>
              <a:gd name="connsiteY7" fmla="*/ 1454078 h 3325091"/>
              <a:gd name="connsiteX8" fmla="*/ 1224474 w 5629983"/>
              <a:gd name="connsiteY8" fmla="*/ 1377878 h 3325091"/>
              <a:gd name="connsiteX9" fmla="*/ 1231618 w 5629983"/>
              <a:gd name="connsiteY9" fmla="*/ 1215953 h 3325091"/>
              <a:gd name="connsiteX10" fmla="*/ 1419737 w 5629983"/>
              <a:gd name="connsiteY10" fmla="*/ 854003 h 3325091"/>
              <a:gd name="connsiteX11" fmla="*/ 1598330 w 5629983"/>
              <a:gd name="connsiteY11" fmla="*/ 587303 h 3325091"/>
              <a:gd name="connsiteX12" fmla="*/ 1689368 w 5629983"/>
              <a:gd name="connsiteY12" fmla="*/ 495753 h 3325091"/>
              <a:gd name="connsiteX13" fmla="*/ 1888843 w 5629983"/>
              <a:gd name="connsiteY13" fmla="*/ 353940 h 3325091"/>
              <a:gd name="connsiteX14" fmla="*/ 2150229 w 5629983"/>
              <a:gd name="connsiteY14" fmla="*/ 230332 h 3325091"/>
              <a:gd name="connsiteX15" fmla="*/ 2233357 w 5629983"/>
              <a:gd name="connsiteY15" fmla="*/ 123293 h 3325091"/>
              <a:gd name="connsiteX16" fmla="*/ 2367474 w 5629983"/>
              <a:gd name="connsiteY16" fmla="*/ 111053 h 3325091"/>
              <a:gd name="connsiteX17" fmla="*/ 2467487 w 5629983"/>
              <a:gd name="connsiteY17" fmla="*/ 70571 h 3325091"/>
              <a:gd name="connsiteX18" fmla="*/ 2619887 w 5629983"/>
              <a:gd name="connsiteY18" fmla="*/ 65809 h 3325091"/>
              <a:gd name="connsiteX19" fmla="*/ 2793718 w 5629983"/>
              <a:gd name="connsiteY19" fmla="*/ 68190 h 3325091"/>
              <a:gd name="connsiteX20" fmla="*/ 2998505 w 5629983"/>
              <a:gd name="connsiteY20" fmla="*/ 96765 h 3325091"/>
              <a:gd name="connsiteX21" fmla="*/ 3142069 w 5629983"/>
              <a:gd name="connsiteY21" fmla="*/ 134373 h 3325091"/>
              <a:gd name="connsiteX22" fmla="*/ 3326331 w 5629983"/>
              <a:gd name="connsiteY22" fmla="*/ 105798 h 3325091"/>
              <a:gd name="connsiteX23" fmla="*/ 3555718 w 5629983"/>
              <a:gd name="connsiteY23" fmla="*/ 177728 h 3325091"/>
              <a:gd name="connsiteX24" fmla="*/ 3790517 w 5629983"/>
              <a:gd name="connsiteY24" fmla="*/ 298660 h 3325091"/>
              <a:gd name="connsiteX25" fmla="*/ 4181987 w 5629983"/>
              <a:gd name="connsiteY25" fmla="*/ 411090 h 3325091"/>
              <a:gd name="connsiteX26" fmla="*/ 4206055 w 5629983"/>
              <a:gd name="connsiteY26" fmla="*/ 429923 h 3325091"/>
              <a:gd name="connsiteX27" fmla="*/ 4176023 w 5629983"/>
              <a:gd name="connsiteY27" fmla="*/ 464088 h 3325091"/>
              <a:gd name="connsiteX28" fmla="*/ 3996249 w 5629983"/>
              <a:gd name="connsiteY28" fmla="*/ 465859 h 3325091"/>
              <a:gd name="connsiteX29" fmla="*/ 3984343 w 5629983"/>
              <a:gd name="connsiteY29" fmla="*/ 496815 h 3325091"/>
              <a:gd name="connsiteX30" fmla="*/ 3786699 w 5629983"/>
              <a:gd name="connsiteY30" fmla="*/ 451571 h 3325091"/>
              <a:gd name="connsiteX31" fmla="*/ 3774793 w 5629983"/>
              <a:gd name="connsiteY31" fmla="*/ 413471 h 3325091"/>
              <a:gd name="connsiteX32" fmla="*/ 3577149 w 5629983"/>
              <a:gd name="connsiteY32" fmla="*/ 368228 h 3325091"/>
              <a:gd name="connsiteX33" fmla="*/ 3555718 w 5629983"/>
              <a:gd name="connsiteY33" fmla="*/ 396802 h 3325091"/>
              <a:gd name="connsiteX34" fmla="*/ 3389031 w 5629983"/>
              <a:gd name="connsiteY34" fmla="*/ 361084 h 3325091"/>
              <a:gd name="connsiteX35" fmla="*/ 3379505 w 5629983"/>
              <a:gd name="connsiteY35" fmla="*/ 318221 h 3325091"/>
              <a:gd name="connsiteX36" fmla="*/ 3190303 w 5629983"/>
              <a:gd name="connsiteY36" fmla="*/ 281263 h 3325091"/>
              <a:gd name="connsiteX37" fmla="*/ 2995790 w 5629983"/>
              <a:gd name="connsiteY37" fmla="*/ 919891 h 3325091"/>
              <a:gd name="connsiteX38" fmla="*/ 3470327 w 5629983"/>
              <a:gd name="connsiteY38" fmla="*/ 1067095 h 3325091"/>
              <a:gd name="connsiteX39" fmla="*/ 3672714 w 5629983"/>
              <a:gd name="connsiteY39" fmla="*/ 1496291 h 3325091"/>
              <a:gd name="connsiteX40" fmla="*/ 3839381 w 5629983"/>
              <a:gd name="connsiteY40" fmla="*/ 1477969 h 3325091"/>
              <a:gd name="connsiteX41" fmla="*/ 3708846 w 5629983"/>
              <a:gd name="connsiteY41" fmla="*/ 1003529 h 3325091"/>
              <a:gd name="connsiteX42" fmla="*/ 4002015 w 5629983"/>
              <a:gd name="connsiteY42" fmla="*/ 850008 h 3325091"/>
              <a:gd name="connsiteX43" fmla="*/ 4050565 w 5629983"/>
              <a:gd name="connsiteY43" fmla="*/ 899286 h 3325091"/>
              <a:gd name="connsiteX44" fmla="*/ 4097049 w 5629983"/>
              <a:gd name="connsiteY44" fmla="*/ 807874 h 3325091"/>
              <a:gd name="connsiteX45" fmla="*/ 5335259 w 5629983"/>
              <a:gd name="connsiteY45" fmla="*/ 476092 h 3325091"/>
              <a:gd name="connsiteX46" fmla="*/ 5546856 w 5629983"/>
              <a:gd name="connsiteY46" fmla="*/ 423193 h 3325091"/>
              <a:gd name="connsiteX47" fmla="*/ 5546856 w 5629983"/>
              <a:gd name="connsiteY47" fmla="*/ 476092 h 3325091"/>
              <a:gd name="connsiteX48" fmla="*/ 5335259 w 5629983"/>
              <a:gd name="connsiteY48" fmla="*/ 929514 h 3325091"/>
              <a:gd name="connsiteX49" fmla="*/ 5048092 w 5629983"/>
              <a:gd name="connsiteY49" fmla="*/ 1851471 h 3325091"/>
              <a:gd name="connsiteX50" fmla="*/ 4995193 w 5629983"/>
              <a:gd name="connsiteY50" fmla="*/ 2395577 h 3325091"/>
              <a:gd name="connsiteX51" fmla="*/ 4972522 w 5629983"/>
              <a:gd name="connsiteY51" fmla="*/ 3317534 h 3325091"/>
              <a:gd name="connsiteX52" fmla="*/ 5629983 w 5629983"/>
              <a:gd name="connsiteY52" fmla="*/ 3325091 h 3325091"/>
              <a:gd name="connsiteX53" fmla="*/ 5622426 w 5629983"/>
              <a:gd name="connsiteY53" fmla="*/ 0 h 3325091"/>
              <a:gd name="connsiteX54" fmla="*/ 1458506 w 5629983"/>
              <a:gd name="connsiteY54" fmla="*/ 0 h 3325091"/>
              <a:gd name="connsiteX55" fmla="*/ 1239352 w 5629983"/>
              <a:gd name="connsiteY55" fmla="*/ 136026 h 3325091"/>
              <a:gd name="connsiteX56" fmla="*/ 967299 w 5629983"/>
              <a:gd name="connsiteY56" fmla="*/ 642347 h 3325091"/>
              <a:gd name="connsiteX57" fmla="*/ 967299 w 5629983"/>
              <a:gd name="connsiteY57" fmla="*/ 1216681 h 3325091"/>
              <a:gd name="connsiteX58" fmla="*/ 642347 w 5629983"/>
              <a:gd name="connsiteY58" fmla="*/ 1209124 h 3325091"/>
              <a:gd name="connsiteX59" fmla="*/ 438307 w 5629983"/>
              <a:gd name="connsiteY59" fmla="*/ 1632317 h 3325091"/>
              <a:gd name="connsiteX60" fmla="*/ 241825 w 5629983"/>
              <a:gd name="connsiteY60" fmla="*/ 1813686 h 3325091"/>
              <a:gd name="connsiteX61" fmla="*/ 7557 w 5629983"/>
              <a:gd name="connsiteY61" fmla="*/ 1859028 h 3325091"/>
              <a:gd name="connsiteX62" fmla="*/ 0 w 5629983"/>
              <a:gd name="connsiteY62" fmla="*/ 3173950 h 3325091"/>
              <a:gd name="connsiteX63" fmla="*/ 90684 w 5629983"/>
              <a:gd name="connsiteY63" fmla="*/ 3083266 h 3325091"/>
              <a:gd name="connsiteX64" fmla="*/ 642347 w 5629983"/>
              <a:gd name="connsiteY64" fmla="*/ 2841441 h 3325091"/>
              <a:gd name="connsiteX65" fmla="*/ 763259 w 5629983"/>
              <a:gd name="connsiteY65" fmla="*/ 2894340 h 3325091"/>
              <a:gd name="connsiteX66" fmla="*/ 695246 w 5629983"/>
              <a:gd name="connsiteY66" fmla="*/ 2803656 h 3325091"/>
              <a:gd name="connsiteX67" fmla="*/ 634790 w 5629983"/>
              <a:gd name="connsiteY67" fmla="*/ 2350235 h 3325091"/>
              <a:gd name="connsiteX68" fmla="*/ 340066 w 5629983"/>
              <a:gd name="connsiteY68" fmla="*/ 2486261 h 3325091"/>
              <a:gd name="connsiteX69" fmla="*/ 317395 w 5629983"/>
              <a:gd name="connsiteY69" fmla="*/ 2584502 h 3325091"/>
              <a:gd name="connsiteX70" fmla="*/ 249382 w 5629983"/>
              <a:gd name="connsiteY70" fmla="*/ 2607173 h 3325091"/>
              <a:gd name="connsiteX71" fmla="*/ 196482 w 5629983"/>
              <a:gd name="connsiteY71" fmla="*/ 2644959 h 3325091"/>
              <a:gd name="connsiteX72" fmla="*/ 15114 w 5629983"/>
              <a:gd name="connsiteY72" fmla="*/ 2675187 h 3325091"/>
              <a:gd name="connsiteX73" fmla="*/ 22671 w 5629983"/>
              <a:gd name="connsiteY7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38737 w 5629983"/>
              <a:gd name="connsiteY2" fmla="*/ 1642196 h 3325091"/>
              <a:gd name="connsiteX3" fmla="*/ 1073097 w 5629983"/>
              <a:gd name="connsiteY3" fmla="*/ 1586975 h 3325091"/>
              <a:gd name="connsiteX4" fmla="*/ 1038737 w 5629983"/>
              <a:gd name="connsiteY4" fmla="*/ 1542184 h 3325091"/>
              <a:gd name="connsiteX5" fmla="*/ 1107793 w 5629983"/>
              <a:gd name="connsiteY5" fmla="*/ 1463603 h 3325091"/>
              <a:gd name="connsiteX6" fmla="*/ 1181612 w 5629983"/>
              <a:gd name="connsiteY6" fmla="*/ 1504084 h 3325091"/>
              <a:gd name="connsiteX7" fmla="*/ 1231618 w 5629983"/>
              <a:gd name="connsiteY7" fmla="*/ 1454078 h 3325091"/>
              <a:gd name="connsiteX8" fmla="*/ 1224474 w 5629983"/>
              <a:gd name="connsiteY8" fmla="*/ 1377878 h 3325091"/>
              <a:gd name="connsiteX9" fmla="*/ 1231618 w 5629983"/>
              <a:gd name="connsiteY9" fmla="*/ 1215953 h 3325091"/>
              <a:gd name="connsiteX10" fmla="*/ 1419737 w 5629983"/>
              <a:gd name="connsiteY10" fmla="*/ 854003 h 3325091"/>
              <a:gd name="connsiteX11" fmla="*/ 1598330 w 5629983"/>
              <a:gd name="connsiteY11" fmla="*/ 587303 h 3325091"/>
              <a:gd name="connsiteX12" fmla="*/ 1689368 w 5629983"/>
              <a:gd name="connsiteY12" fmla="*/ 495753 h 3325091"/>
              <a:gd name="connsiteX13" fmla="*/ 1888843 w 5629983"/>
              <a:gd name="connsiteY13" fmla="*/ 353940 h 3325091"/>
              <a:gd name="connsiteX14" fmla="*/ 2150229 w 5629983"/>
              <a:gd name="connsiteY14" fmla="*/ 230332 h 3325091"/>
              <a:gd name="connsiteX15" fmla="*/ 2233357 w 5629983"/>
              <a:gd name="connsiteY15" fmla="*/ 123293 h 3325091"/>
              <a:gd name="connsiteX16" fmla="*/ 2367474 w 5629983"/>
              <a:gd name="connsiteY16" fmla="*/ 111053 h 3325091"/>
              <a:gd name="connsiteX17" fmla="*/ 2467487 w 5629983"/>
              <a:gd name="connsiteY17" fmla="*/ 70571 h 3325091"/>
              <a:gd name="connsiteX18" fmla="*/ 2619887 w 5629983"/>
              <a:gd name="connsiteY18" fmla="*/ 65809 h 3325091"/>
              <a:gd name="connsiteX19" fmla="*/ 2793718 w 5629983"/>
              <a:gd name="connsiteY19" fmla="*/ 68190 h 3325091"/>
              <a:gd name="connsiteX20" fmla="*/ 2998505 w 5629983"/>
              <a:gd name="connsiteY20" fmla="*/ 96765 h 3325091"/>
              <a:gd name="connsiteX21" fmla="*/ 3142069 w 5629983"/>
              <a:gd name="connsiteY21" fmla="*/ 134373 h 3325091"/>
              <a:gd name="connsiteX22" fmla="*/ 3326331 w 5629983"/>
              <a:gd name="connsiteY22" fmla="*/ 105798 h 3325091"/>
              <a:gd name="connsiteX23" fmla="*/ 3555718 w 5629983"/>
              <a:gd name="connsiteY23" fmla="*/ 177728 h 3325091"/>
              <a:gd name="connsiteX24" fmla="*/ 3790517 w 5629983"/>
              <a:gd name="connsiteY24" fmla="*/ 298660 h 3325091"/>
              <a:gd name="connsiteX25" fmla="*/ 4181987 w 5629983"/>
              <a:gd name="connsiteY25" fmla="*/ 411090 h 3325091"/>
              <a:gd name="connsiteX26" fmla="*/ 4206055 w 5629983"/>
              <a:gd name="connsiteY26" fmla="*/ 429923 h 3325091"/>
              <a:gd name="connsiteX27" fmla="*/ 4176023 w 5629983"/>
              <a:gd name="connsiteY27" fmla="*/ 464088 h 3325091"/>
              <a:gd name="connsiteX28" fmla="*/ 3996249 w 5629983"/>
              <a:gd name="connsiteY28" fmla="*/ 465859 h 3325091"/>
              <a:gd name="connsiteX29" fmla="*/ 3984343 w 5629983"/>
              <a:gd name="connsiteY29" fmla="*/ 496815 h 3325091"/>
              <a:gd name="connsiteX30" fmla="*/ 3786699 w 5629983"/>
              <a:gd name="connsiteY30" fmla="*/ 451571 h 3325091"/>
              <a:gd name="connsiteX31" fmla="*/ 3774793 w 5629983"/>
              <a:gd name="connsiteY31" fmla="*/ 413471 h 3325091"/>
              <a:gd name="connsiteX32" fmla="*/ 3577149 w 5629983"/>
              <a:gd name="connsiteY32" fmla="*/ 368228 h 3325091"/>
              <a:gd name="connsiteX33" fmla="*/ 3555718 w 5629983"/>
              <a:gd name="connsiteY33" fmla="*/ 396802 h 3325091"/>
              <a:gd name="connsiteX34" fmla="*/ 3389031 w 5629983"/>
              <a:gd name="connsiteY34" fmla="*/ 361084 h 3325091"/>
              <a:gd name="connsiteX35" fmla="*/ 3379505 w 5629983"/>
              <a:gd name="connsiteY35" fmla="*/ 318221 h 3325091"/>
              <a:gd name="connsiteX36" fmla="*/ 3190303 w 5629983"/>
              <a:gd name="connsiteY36" fmla="*/ 281263 h 3325091"/>
              <a:gd name="connsiteX37" fmla="*/ 2995790 w 5629983"/>
              <a:gd name="connsiteY37" fmla="*/ 919891 h 3325091"/>
              <a:gd name="connsiteX38" fmla="*/ 3470327 w 5629983"/>
              <a:gd name="connsiteY38" fmla="*/ 1067095 h 3325091"/>
              <a:gd name="connsiteX39" fmla="*/ 3672714 w 5629983"/>
              <a:gd name="connsiteY39" fmla="*/ 1496291 h 3325091"/>
              <a:gd name="connsiteX40" fmla="*/ 3839381 w 5629983"/>
              <a:gd name="connsiteY40" fmla="*/ 1477969 h 3325091"/>
              <a:gd name="connsiteX41" fmla="*/ 3708846 w 5629983"/>
              <a:gd name="connsiteY41" fmla="*/ 1003529 h 3325091"/>
              <a:gd name="connsiteX42" fmla="*/ 4002015 w 5629983"/>
              <a:gd name="connsiteY42" fmla="*/ 850008 h 3325091"/>
              <a:gd name="connsiteX43" fmla="*/ 4050565 w 5629983"/>
              <a:gd name="connsiteY43" fmla="*/ 899286 h 3325091"/>
              <a:gd name="connsiteX44" fmla="*/ 4097049 w 5629983"/>
              <a:gd name="connsiteY44" fmla="*/ 807874 h 3325091"/>
              <a:gd name="connsiteX45" fmla="*/ 5335259 w 5629983"/>
              <a:gd name="connsiteY45" fmla="*/ 476092 h 3325091"/>
              <a:gd name="connsiteX46" fmla="*/ 5546856 w 5629983"/>
              <a:gd name="connsiteY46" fmla="*/ 423193 h 3325091"/>
              <a:gd name="connsiteX47" fmla="*/ 5546856 w 5629983"/>
              <a:gd name="connsiteY47" fmla="*/ 476092 h 3325091"/>
              <a:gd name="connsiteX48" fmla="*/ 5335259 w 5629983"/>
              <a:gd name="connsiteY48" fmla="*/ 929514 h 3325091"/>
              <a:gd name="connsiteX49" fmla="*/ 5048092 w 5629983"/>
              <a:gd name="connsiteY49" fmla="*/ 1851471 h 3325091"/>
              <a:gd name="connsiteX50" fmla="*/ 4995193 w 5629983"/>
              <a:gd name="connsiteY50" fmla="*/ 2395577 h 3325091"/>
              <a:gd name="connsiteX51" fmla="*/ 4972522 w 5629983"/>
              <a:gd name="connsiteY51" fmla="*/ 3317534 h 3325091"/>
              <a:gd name="connsiteX52" fmla="*/ 5629983 w 5629983"/>
              <a:gd name="connsiteY52" fmla="*/ 3325091 h 3325091"/>
              <a:gd name="connsiteX53" fmla="*/ 5622426 w 5629983"/>
              <a:gd name="connsiteY53" fmla="*/ 0 h 3325091"/>
              <a:gd name="connsiteX54" fmla="*/ 1458506 w 5629983"/>
              <a:gd name="connsiteY54" fmla="*/ 0 h 3325091"/>
              <a:gd name="connsiteX55" fmla="*/ 1239352 w 5629983"/>
              <a:gd name="connsiteY55" fmla="*/ 136026 h 3325091"/>
              <a:gd name="connsiteX56" fmla="*/ 967299 w 5629983"/>
              <a:gd name="connsiteY56" fmla="*/ 642347 h 3325091"/>
              <a:gd name="connsiteX57" fmla="*/ 967299 w 5629983"/>
              <a:gd name="connsiteY57" fmla="*/ 1216681 h 3325091"/>
              <a:gd name="connsiteX58" fmla="*/ 642347 w 5629983"/>
              <a:gd name="connsiteY58" fmla="*/ 1209124 h 3325091"/>
              <a:gd name="connsiteX59" fmla="*/ 438307 w 5629983"/>
              <a:gd name="connsiteY59" fmla="*/ 1632317 h 3325091"/>
              <a:gd name="connsiteX60" fmla="*/ 241825 w 5629983"/>
              <a:gd name="connsiteY60" fmla="*/ 1813686 h 3325091"/>
              <a:gd name="connsiteX61" fmla="*/ 7557 w 5629983"/>
              <a:gd name="connsiteY61" fmla="*/ 1859028 h 3325091"/>
              <a:gd name="connsiteX62" fmla="*/ 0 w 5629983"/>
              <a:gd name="connsiteY62" fmla="*/ 3173950 h 3325091"/>
              <a:gd name="connsiteX63" fmla="*/ 90684 w 5629983"/>
              <a:gd name="connsiteY63" fmla="*/ 3083266 h 3325091"/>
              <a:gd name="connsiteX64" fmla="*/ 642347 w 5629983"/>
              <a:gd name="connsiteY64" fmla="*/ 2841441 h 3325091"/>
              <a:gd name="connsiteX65" fmla="*/ 763259 w 5629983"/>
              <a:gd name="connsiteY65" fmla="*/ 2894340 h 3325091"/>
              <a:gd name="connsiteX66" fmla="*/ 695246 w 5629983"/>
              <a:gd name="connsiteY66" fmla="*/ 2803656 h 3325091"/>
              <a:gd name="connsiteX67" fmla="*/ 634790 w 5629983"/>
              <a:gd name="connsiteY67" fmla="*/ 2350235 h 3325091"/>
              <a:gd name="connsiteX68" fmla="*/ 340066 w 5629983"/>
              <a:gd name="connsiteY68" fmla="*/ 2486261 h 3325091"/>
              <a:gd name="connsiteX69" fmla="*/ 317395 w 5629983"/>
              <a:gd name="connsiteY69" fmla="*/ 2584502 h 3325091"/>
              <a:gd name="connsiteX70" fmla="*/ 249382 w 5629983"/>
              <a:gd name="connsiteY70" fmla="*/ 2607173 h 3325091"/>
              <a:gd name="connsiteX71" fmla="*/ 196482 w 5629983"/>
              <a:gd name="connsiteY71" fmla="*/ 2644959 h 3325091"/>
              <a:gd name="connsiteX72" fmla="*/ 15114 w 5629983"/>
              <a:gd name="connsiteY72" fmla="*/ 2675187 h 3325091"/>
              <a:gd name="connsiteX73" fmla="*/ 22671 w 5629983"/>
              <a:gd name="connsiteY73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900624 w 5629983"/>
              <a:gd name="connsiteY2" fmla="*/ 1846984 h 3325091"/>
              <a:gd name="connsiteX3" fmla="*/ 1038737 w 5629983"/>
              <a:gd name="connsiteY3" fmla="*/ 1642196 h 3325091"/>
              <a:gd name="connsiteX4" fmla="*/ 1073097 w 5629983"/>
              <a:gd name="connsiteY4" fmla="*/ 1586975 h 3325091"/>
              <a:gd name="connsiteX5" fmla="*/ 1038737 w 5629983"/>
              <a:gd name="connsiteY5" fmla="*/ 1542184 h 3325091"/>
              <a:gd name="connsiteX6" fmla="*/ 1107793 w 5629983"/>
              <a:gd name="connsiteY6" fmla="*/ 1463603 h 3325091"/>
              <a:gd name="connsiteX7" fmla="*/ 1181612 w 5629983"/>
              <a:gd name="connsiteY7" fmla="*/ 1504084 h 3325091"/>
              <a:gd name="connsiteX8" fmla="*/ 1231618 w 5629983"/>
              <a:gd name="connsiteY8" fmla="*/ 1454078 h 3325091"/>
              <a:gd name="connsiteX9" fmla="*/ 1224474 w 5629983"/>
              <a:gd name="connsiteY9" fmla="*/ 1377878 h 3325091"/>
              <a:gd name="connsiteX10" fmla="*/ 1231618 w 5629983"/>
              <a:gd name="connsiteY10" fmla="*/ 1215953 h 3325091"/>
              <a:gd name="connsiteX11" fmla="*/ 1419737 w 5629983"/>
              <a:gd name="connsiteY11" fmla="*/ 854003 h 3325091"/>
              <a:gd name="connsiteX12" fmla="*/ 1598330 w 5629983"/>
              <a:gd name="connsiteY12" fmla="*/ 587303 h 3325091"/>
              <a:gd name="connsiteX13" fmla="*/ 1689368 w 5629983"/>
              <a:gd name="connsiteY13" fmla="*/ 495753 h 3325091"/>
              <a:gd name="connsiteX14" fmla="*/ 1888843 w 5629983"/>
              <a:gd name="connsiteY14" fmla="*/ 353940 h 3325091"/>
              <a:gd name="connsiteX15" fmla="*/ 2150229 w 5629983"/>
              <a:gd name="connsiteY15" fmla="*/ 230332 h 3325091"/>
              <a:gd name="connsiteX16" fmla="*/ 2233357 w 5629983"/>
              <a:gd name="connsiteY16" fmla="*/ 123293 h 3325091"/>
              <a:gd name="connsiteX17" fmla="*/ 2367474 w 5629983"/>
              <a:gd name="connsiteY17" fmla="*/ 111053 h 3325091"/>
              <a:gd name="connsiteX18" fmla="*/ 2467487 w 5629983"/>
              <a:gd name="connsiteY18" fmla="*/ 70571 h 3325091"/>
              <a:gd name="connsiteX19" fmla="*/ 2619887 w 5629983"/>
              <a:gd name="connsiteY19" fmla="*/ 65809 h 3325091"/>
              <a:gd name="connsiteX20" fmla="*/ 2793718 w 5629983"/>
              <a:gd name="connsiteY20" fmla="*/ 68190 h 3325091"/>
              <a:gd name="connsiteX21" fmla="*/ 2998505 w 5629983"/>
              <a:gd name="connsiteY21" fmla="*/ 96765 h 3325091"/>
              <a:gd name="connsiteX22" fmla="*/ 3142069 w 5629983"/>
              <a:gd name="connsiteY22" fmla="*/ 134373 h 3325091"/>
              <a:gd name="connsiteX23" fmla="*/ 3326331 w 5629983"/>
              <a:gd name="connsiteY23" fmla="*/ 105798 h 3325091"/>
              <a:gd name="connsiteX24" fmla="*/ 3555718 w 5629983"/>
              <a:gd name="connsiteY24" fmla="*/ 177728 h 3325091"/>
              <a:gd name="connsiteX25" fmla="*/ 3790517 w 5629983"/>
              <a:gd name="connsiteY25" fmla="*/ 298660 h 3325091"/>
              <a:gd name="connsiteX26" fmla="*/ 4181987 w 5629983"/>
              <a:gd name="connsiteY26" fmla="*/ 411090 h 3325091"/>
              <a:gd name="connsiteX27" fmla="*/ 4206055 w 5629983"/>
              <a:gd name="connsiteY27" fmla="*/ 429923 h 3325091"/>
              <a:gd name="connsiteX28" fmla="*/ 4176023 w 5629983"/>
              <a:gd name="connsiteY28" fmla="*/ 464088 h 3325091"/>
              <a:gd name="connsiteX29" fmla="*/ 3996249 w 5629983"/>
              <a:gd name="connsiteY29" fmla="*/ 465859 h 3325091"/>
              <a:gd name="connsiteX30" fmla="*/ 3984343 w 5629983"/>
              <a:gd name="connsiteY30" fmla="*/ 496815 h 3325091"/>
              <a:gd name="connsiteX31" fmla="*/ 3786699 w 5629983"/>
              <a:gd name="connsiteY31" fmla="*/ 451571 h 3325091"/>
              <a:gd name="connsiteX32" fmla="*/ 3774793 w 5629983"/>
              <a:gd name="connsiteY32" fmla="*/ 413471 h 3325091"/>
              <a:gd name="connsiteX33" fmla="*/ 3577149 w 5629983"/>
              <a:gd name="connsiteY33" fmla="*/ 368228 h 3325091"/>
              <a:gd name="connsiteX34" fmla="*/ 3555718 w 5629983"/>
              <a:gd name="connsiteY34" fmla="*/ 396802 h 3325091"/>
              <a:gd name="connsiteX35" fmla="*/ 3389031 w 5629983"/>
              <a:gd name="connsiteY35" fmla="*/ 361084 h 3325091"/>
              <a:gd name="connsiteX36" fmla="*/ 3379505 w 5629983"/>
              <a:gd name="connsiteY36" fmla="*/ 318221 h 3325091"/>
              <a:gd name="connsiteX37" fmla="*/ 3190303 w 5629983"/>
              <a:gd name="connsiteY37" fmla="*/ 281263 h 3325091"/>
              <a:gd name="connsiteX38" fmla="*/ 2995790 w 5629983"/>
              <a:gd name="connsiteY38" fmla="*/ 919891 h 3325091"/>
              <a:gd name="connsiteX39" fmla="*/ 3470327 w 5629983"/>
              <a:gd name="connsiteY39" fmla="*/ 1067095 h 3325091"/>
              <a:gd name="connsiteX40" fmla="*/ 3672714 w 5629983"/>
              <a:gd name="connsiteY40" fmla="*/ 1496291 h 3325091"/>
              <a:gd name="connsiteX41" fmla="*/ 3839381 w 5629983"/>
              <a:gd name="connsiteY41" fmla="*/ 1477969 h 3325091"/>
              <a:gd name="connsiteX42" fmla="*/ 3708846 w 5629983"/>
              <a:gd name="connsiteY42" fmla="*/ 1003529 h 3325091"/>
              <a:gd name="connsiteX43" fmla="*/ 4002015 w 5629983"/>
              <a:gd name="connsiteY43" fmla="*/ 850008 h 3325091"/>
              <a:gd name="connsiteX44" fmla="*/ 4050565 w 5629983"/>
              <a:gd name="connsiteY44" fmla="*/ 899286 h 3325091"/>
              <a:gd name="connsiteX45" fmla="*/ 4097049 w 5629983"/>
              <a:gd name="connsiteY45" fmla="*/ 807874 h 3325091"/>
              <a:gd name="connsiteX46" fmla="*/ 5335259 w 5629983"/>
              <a:gd name="connsiteY46" fmla="*/ 476092 h 3325091"/>
              <a:gd name="connsiteX47" fmla="*/ 5546856 w 5629983"/>
              <a:gd name="connsiteY47" fmla="*/ 423193 h 3325091"/>
              <a:gd name="connsiteX48" fmla="*/ 5546856 w 5629983"/>
              <a:gd name="connsiteY48" fmla="*/ 476092 h 3325091"/>
              <a:gd name="connsiteX49" fmla="*/ 5335259 w 5629983"/>
              <a:gd name="connsiteY49" fmla="*/ 929514 h 3325091"/>
              <a:gd name="connsiteX50" fmla="*/ 5048092 w 5629983"/>
              <a:gd name="connsiteY50" fmla="*/ 1851471 h 3325091"/>
              <a:gd name="connsiteX51" fmla="*/ 4995193 w 5629983"/>
              <a:gd name="connsiteY51" fmla="*/ 2395577 h 3325091"/>
              <a:gd name="connsiteX52" fmla="*/ 4972522 w 5629983"/>
              <a:gd name="connsiteY52" fmla="*/ 3317534 h 3325091"/>
              <a:gd name="connsiteX53" fmla="*/ 5629983 w 5629983"/>
              <a:gd name="connsiteY53" fmla="*/ 3325091 h 3325091"/>
              <a:gd name="connsiteX54" fmla="*/ 5622426 w 5629983"/>
              <a:gd name="connsiteY54" fmla="*/ 0 h 3325091"/>
              <a:gd name="connsiteX55" fmla="*/ 1458506 w 5629983"/>
              <a:gd name="connsiteY55" fmla="*/ 0 h 3325091"/>
              <a:gd name="connsiteX56" fmla="*/ 1239352 w 5629983"/>
              <a:gd name="connsiteY56" fmla="*/ 136026 h 3325091"/>
              <a:gd name="connsiteX57" fmla="*/ 967299 w 5629983"/>
              <a:gd name="connsiteY57" fmla="*/ 642347 h 3325091"/>
              <a:gd name="connsiteX58" fmla="*/ 967299 w 5629983"/>
              <a:gd name="connsiteY58" fmla="*/ 1216681 h 3325091"/>
              <a:gd name="connsiteX59" fmla="*/ 642347 w 5629983"/>
              <a:gd name="connsiteY59" fmla="*/ 1209124 h 3325091"/>
              <a:gd name="connsiteX60" fmla="*/ 438307 w 5629983"/>
              <a:gd name="connsiteY60" fmla="*/ 1632317 h 3325091"/>
              <a:gd name="connsiteX61" fmla="*/ 241825 w 5629983"/>
              <a:gd name="connsiteY61" fmla="*/ 1813686 h 3325091"/>
              <a:gd name="connsiteX62" fmla="*/ 7557 w 5629983"/>
              <a:gd name="connsiteY62" fmla="*/ 1859028 h 3325091"/>
              <a:gd name="connsiteX63" fmla="*/ 0 w 5629983"/>
              <a:gd name="connsiteY63" fmla="*/ 3173950 h 3325091"/>
              <a:gd name="connsiteX64" fmla="*/ 90684 w 5629983"/>
              <a:gd name="connsiteY64" fmla="*/ 3083266 h 3325091"/>
              <a:gd name="connsiteX65" fmla="*/ 642347 w 5629983"/>
              <a:gd name="connsiteY65" fmla="*/ 2841441 h 3325091"/>
              <a:gd name="connsiteX66" fmla="*/ 763259 w 5629983"/>
              <a:gd name="connsiteY66" fmla="*/ 2894340 h 3325091"/>
              <a:gd name="connsiteX67" fmla="*/ 695246 w 5629983"/>
              <a:gd name="connsiteY67" fmla="*/ 2803656 h 3325091"/>
              <a:gd name="connsiteX68" fmla="*/ 634790 w 5629983"/>
              <a:gd name="connsiteY68" fmla="*/ 2350235 h 3325091"/>
              <a:gd name="connsiteX69" fmla="*/ 340066 w 5629983"/>
              <a:gd name="connsiteY69" fmla="*/ 2486261 h 3325091"/>
              <a:gd name="connsiteX70" fmla="*/ 317395 w 5629983"/>
              <a:gd name="connsiteY70" fmla="*/ 2584502 h 3325091"/>
              <a:gd name="connsiteX71" fmla="*/ 249382 w 5629983"/>
              <a:gd name="connsiteY71" fmla="*/ 2607173 h 3325091"/>
              <a:gd name="connsiteX72" fmla="*/ 196482 w 5629983"/>
              <a:gd name="connsiteY72" fmla="*/ 2644959 h 3325091"/>
              <a:gd name="connsiteX73" fmla="*/ 15114 w 5629983"/>
              <a:gd name="connsiteY73" fmla="*/ 2675187 h 3325091"/>
              <a:gd name="connsiteX74" fmla="*/ 22671 w 5629983"/>
              <a:gd name="connsiteY7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1026830 w 5629983"/>
              <a:gd name="connsiteY2" fmla="*/ 1718396 h 3325091"/>
              <a:gd name="connsiteX3" fmla="*/ 1038737 w 5629983"/>
              <a:gd name="connsiteY3" fmla="*/ 1642196 h 3325091"/>
              <a:gd name="connsiteX4" fmla="*/ 1073097 w 5629983"/>
              <a:gd name="connsiteY4" fmla="*/ 1586975 h 3325091"/>
              <a:gd name="connsiteX5" fmla="*/ 1038737 w 5629983"/>
              <a:gd name="connsiteY5" fmla="*/ 1542184 h 3325091"/>
              <a:gd name="connsiteX6" fmla="*/ 1107793 w 5629983"/>
              <a:gd name="connsiteY6" fmla="*/ 1463603 h 3325091"/>
              <a:gd name="connsiteX7" fmla="*/ 1181612 w 5629983"/>
              <a:gd name="connsiteY7" fmla="*/ 1504084 h 3325091"/>
              <a:gd name="connsiteX8" fmla="*/ 1231618 w 5629983"/>
              <a:gd name="connsiteY8" fmla="*/ 1454078 h 3325091"/>
              <a:gd name="connsiteX9" fmla="*/ 1224474 w 5629983"/>
              <a:gd name="connsiteY9" fmla="*/ 1377878 h 3325091"/>
              <a:gd name="connsiteX10" fmla="*/ 1231618 w 5629983"/>
              <a:gd name="connsiteY10" fmla="*/ 1215953 h 3325091"/>
              <a:gd name="connsiteX11" fmla="*/ 1419737 w 5629983"/>
              <a:gd name="connsiteY11" fmla="*/ 854003 h 3325091"/>
              <a:gd name="connsiteX12" fmla="*/ 1598330 w 5629983"/>
              <a:gd name="connsiteY12" fmla="*/ 587303 h 3325091"/>
              <a:gd name="connsiteX13" fmla="*/ 1689368 w 5629983"/>
              <a:gd name="connsiteY13" fmla="*/ 495753 h 3325091"/>
              <a:gd name="connsiteX14" fmla="*/ 1888843 w 5629983"/>
              <a:gd name="connsiteY14" fmla="*/ 353940 h 3325091"/>
              <a:gd name="connsiteX15" fmla="*/ 2150229 w 5629983"/>
              <a:gd name="connsiteY15" fmla="*/ 230332 h 3325091"/>
              <a:gd name="connsiteX16" fmla="*/ 2233357 w 5629983"/>
              <a:gd name="connsiteY16" fmla="*/ 123293 h 3325091"/>
              <a:gd name="connsiteX17" fmla="*/ 2367474 w 5629983"/>
              <a:gd name="connsiteY17" fmla="*/ 111053 h 3325091"/>
              <a:gd name="connsiteX18" fmla="*/ 2467487 w 5629983"/>
              <a:gd name="connsiteY18" fmla="*/ 70571 h 3325091"/>
              <a:gd name="connsiteX19" fmla="*/ 2619887 w 5629983"/>
              <a:gd name="connsiteY19" fmla="*/ 65809 h 3325091"/>
              <a:gd name="connsiteX20" fmla="*/ 2793718 w 5629983"/>
              <a:gd name="connsiteY20" fmla="*/ 68190 h 3325091"/>
              <a:gd name="connsiteX21" fmla="*/ 2998505 w 5629983"/>
              <a:gd name="connsiteY21" fmla="*/ 96765 h 3325091"/>
              <a:gd name="connsiteX22" fmla="*/ 3142069 w 5629983"/>
              <a:gd name="connsiteY22" fmla="*/ 134373 h 3325091"/>
              <a:gd name="connsiteX23" fmla="*/ 3326331 w 5629983"/>
              <a:gd name="connsiteY23" fmla="*/ 105798 h 3325091"/>
              <a:gd name="connsiteX24" fmla="*/ 3555718 w 5629983"/>
              <a:gd name="connsiteY24" fmla="*/ 177728 h 3325091"/>
              <a:gd name="connsiteX25" fmla="*/ 3790517 w 5629983"/>
              <a:gd name="connsiteY25" fmla="*/ 298660 h 3325091"/>
              <a:gd name="connsiteX26" fmla="*/ 4181987 w 5629983"/>
              <a:gd name="connsiteY26" fmla="*/ 411090 h 3325091"/>
              <a:gd name="connsiteX27" fmla="*/ 4206055 w 5629983"/>
              <a:gd name="connsiteY27" fmla="*/ 429923 h 3325091"/>
              <a:gd name="connsiteX28" fmla="*/ 4176023 w 5629983"/>
              <a:gd name="connsiteY28" fmla="*/ 464088 h 3325091"/>
              <a:gd name="connsiteX29" fmla="*/ 3996249 w 5629983"/>
              <a:gd name="connsiteY29" fmla="*/ 465859 h 3325091"/>
              <a:gd name="connsiteX30" fmla="*/ 3984343 w 5629983"/>
              <a:gd name="connsiteY30" fmla="*/ 496815 h 3325091"/>
              <a:gd name="connsiteX31" fmla="*/ 3786699 w 5629983"/>
              <a:gd name="connsiteY31" fmla="*/ 451571 h 3325091"/>
              <a:gd name="connsiteX32" fmla="*/ 3774793 w 5629983"/>
              <a:gd name="connsiteY32" fmla="*/ 413471 h 3325091"/>
              <a:gd name="connsiteX33" fmla="*/ 3577149 w 5629983"/>
              <a:gd name="connsiteY33" fmla="*/ 368228 h 3325091"/>
              <a:gd name="connsiteX34" fmla="*/ 3555718 w 5629983"/>
              <a:gd name="connsiteY34" fmla="*/ 396802 h 3325091"/>
              <a:gd name="connsiteX35" fmla="*/ 3389031 w 5629983"/>
              <a:gd name="connsiteY35" fmla="*/ 361084 h 3325091"/>
              <a:gd name="connsiteX36" fmla="*/ 3379505 w 5629983"/>
              <a:gd name="connsiteY36" fmla="*/ 318221 h 3325091"/>
              <a:gd name="connsiteX37" fmla="*/ 3190303 w 5629983"/>
              <a:gd name="connsiteY37" fmla="*/ 281263 h 3325091"/>
              <a:gd name="connsiteX38" fmla="*/ 2995790 w 5629983"/>
              <a:gd name="connsiteY38" fmla="*/ 919891 h 3325091"/>
              <a:gd name="connsiteX39" fmla="*/ 3470327 w 5629983"/>
              <a:gd name="connsiteY39" fmla="*/ 1067095 h 3325091"/>
              <a:gd name="connsiteX40" fmla="*/ 3672714 w 5629983"/>
              <a:gd name="connsiteY40" fmla="*/ 1496291 h 3325091"/>
              <a:gd name="connsiteX41" fmla="*/ 3839381 w 5629983"/>
              <a:gd name="connsiteY41" fmla="*/ 1477969 h 3325091"/>
              <a:gd name="connsiteX42" fmla="*/ 3708846 w 5629983"/>
              <a:gd name="connsiteY42" fmla="*/ 1003529 h 3325091"/>
              <a:gd name="connsiteX43" fmla="*/ 4002015 w 5629983"/>
              <a:gd name="connsiteY43" fmla="*/ 850008 h 3325091"/>
              <a:gd name="connsiteX44" fmla="*/ 4050565 w 5629983"/>
              <a:gd name="connsiteY44" fmla="*/ 899286 h 3325091"/>
              <a:gd name="connsiteX45" fmla="*/ 4097049 w 5629983"/>
              <a:gd name="connsiteY45" fmla="*/ 807874 h 3325091"/>
              <a:gd name="connsiteX46" fmla="*/ 5335259 w 5629983"/>
              <a:gd name="connsiteY46" fmla="*/ 476092 h 3325091"/>
              <a:gd name="connsiteX47" fmla="*/ 5546856 w 5629983"/>
              <a:gd name="connsiteY47" fmla="*/ 423193 h 3325091"/>
              <a:gd name="connsiteX48" fmla="*/ 5546856 w 5629983"/>
              <a:gd name="connsiteY48" fmla="*/ 476092 h 3325091"/>
              <a:gd name="connsiteX49" fmla="*/ 5335259 w 5629983"/>
              <a:gd name="connsiteY49" fmla="*/ 929514 h 3325091"/>
              <a:gd name="connsiteX50" fmla="*/ 5048092 w 5629983"/>
              <a:gd name="connsiteY50" fmla="*/ 1851471 h 3325091"/>
              <a:gd name="connsiteX51" fmla="*/ 4995193 w 5629983"/>
              <a:gd name="connsiteY51" fmla="*/ 2395577 h 3325091"/>
              <a:gd name="connsiteX52" fmla="*/ 4972522 w 5629983"/>
              <a:gd name="connsiteY52" fmla="*/ 3317534 h 3325091"/>
              <a:gd name="connsiteX53" fmla="*/ 5629983 w 5629983"/>
              <a:gd name="connsiteY53" fmla="*/ 3325091 h 3325091"/>
              <a:gd name="connsiteX54" fmla="*/ 5622426 w 5629983"/>
              <a:gd name="connsiteY54" fmla="*/ 0 h 3325091"/>
              <a:gd name="connsiteX55" fmla="*/ 1458506 w 5629983"/>
              <a:gd name="connsiteY55" fmla="*/ 0 h 3325091"/>
              <a:gd name="connsiteX56" fmla="*/ 1239352 w 5629983"/>
              <a:gd name="connsiteY56" fmla="*/ 136026 h 3325091"/>
              <a:gd name="connsiteX57" fmla="*/ 967299 w 5629983"/>
              <a:gd name="connsiteY57" fmla="*/ 642347 h 3325091"/>
              <a:gd name="connsiteX58" fmla="*/ 967299 w 5629983"/>
              <a:gd name="connsiteY58" fmla="*/ 1216681 h 3325091"/>
              <a:gd name="connsiteX59" fmla="*/ 642347 w 5629983"/>
              <a:gd name="connsiteY59" fmla="*/ 1209124 h 3325091"/>
              <a:gd name="connsiteX60" fmla="*/ 438307 w 5629983"/>
              <a:gd name="connsiteY60" fmla="*/ 1632317 h 3325091"/>
              <a:gd name="connsiteX61" fmla="*/ 241825 w 5629983"/>
              <a:gd name="connsiteY61" fmla="*/ 1813686 h 3325091"/>
              <a:gd name="connsiteX62" fmla="*/ 7557 w 5629983"/>
              <a:gd name="connsiteY62" fmla="*/ 1859028 h 3325091"/>
              <a:gd name="connsiteX63" fmla="*/ 0 w 5629983"/>
              <a:gd name="connsiteY63" fmla="*/ 3173950 h 3325091"/>
              <a:gd name="connsiteX64" fmla="*/ 90684 w 5629983"/>
              <a:gd name="connsiteY64" fmla="*/ 3083266 h 3325091"/>
              <a:gd name="connsiteX65" fmla="*/ 642347 w 5629983"/>
              <a:gd name="connsiteY65" fmla="*/ 2841441 h 3325091"/>
              <a:gd name="connsiteX66" fmla="*/ 763259 w 5629983"/>
              <a:gd name="connsiteY66" fmla="*/ 2894340 h 3325091"/>
              <a:gd name="connsiteX67" fmla="*/ 695246 w 5629983"/>
              <a:gd name="connsiteY67" fmla="*/ 2803656 h 3325091"/>
              <a:gd name="connsiteX68" fmla="*/ 634790 w 5629983"/>
              <a:gd name="connsiteY68" fmla="*/ 2350235 h 3325091"/>
              <a:gd name="connsiteX69" fmla="*/ 340066 w 5629983"/>
              <a:gd name="connsiteY69" fmla="*/ 2486261 h 3325091"/>
              <a:gd name="connsiteX70" fmla="*/ 317395 w 5629983"/>
              <a:gd name="connsiteY70" fmla="*/ 2584502 h 3325091"/>
              <a:gd name="connsiteX71" fmla="*/ 249382 w 5629983"/>
              <a:gd name="connsiteY71" fmla="*/ 2607173 h 3325091"/>
              <a:gd name="connsiteX72" fmla="*/ 196482 w 5629983"/>
              <a:gd name="connsiteY72" fmla="*/ 2644959 h 3325091"/>
              <a:gd name="connsiteX73" fmla="*/ 15114 w 5629983"/>
              <a:gd name="connsiteY73" fmla="*/ 2675187 h 3325091"/>
              <a:gd name="connsiteX74" fmla="*/ 22671 w 5629983"/>
              <a:gd name="connsiteY74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919674 w 5629983"/>
              <a:gd name="connsiteY2" fmla="*/ 1861271 h 3325091"/>
              <a:gd name="connsiteX3" fmla="*/ 1026830 w 5629983"/>
              <a:gd name="connsiteY3" fmla="*/ 1718396 h 3325091"/>
              <a:gd name="connsiteX4" fmla="*/ 1038737 w 5629983"/>
              <a:gd name="connsiteY4" fmla="*/ 1642196 h 3325091"/>
              <a:gd name="connsiteX5" fmla="*/ 1073097 w 5629983"/>
              <a:gd name="connsiteY5" fmla="*/ 1586975 h 3325091"/>
              <a:gd name="connsiteX6" fmla="*/ 1038737 w 5629983"/>
              <a:gd name="connsiteY6" fmla="*/ 1542184 h 3325091"/>
              <a:gd name="connsiteX7" fmla="*/ 1107793 w 5629983"/>
              <a:gd name="connsiteY7" fmla="*/ 1463603 h 3325091"/>
              <a:gd name="connsiteX8" fmla="*/ 1181612 w 5629983"/>
              <a:gd name="connsiteY8" fmla="*/ 1504084 h 3325091"/>
              <a:gd name="connsiteX9" fmla="*/ 1231618 w 5629983"/>
              <a:gd name="connsiteY9" fmla="*/ 1454078 h 3325091"/>
              <a:gd name="connsiteX10" fmla="*/ 1224474 w 5629983"/>
              <a:gd name="connsiteY10" fmla="*/ 1377878 h 3325091"/>
              <a:gd name="connsiteX11" fmla="*/ 1231618 w 5629983"/>
              <a:gd name="connsiteY11" fmla="*/ 1215953 h 3325091"/>
              <a:gd name="connsiteX12" fmla="*/ 1419737 w 5629983"/>
              <a:gd name="connsiteY12" fmla="*/ 854003 h 3325091"/>
              <a:gd name="connsiteX13" fmla="*/ 1598330 w 5629983"/>
              <a:gd name="connsiteY13" fmla="*/ 587303 h 3325091"/>
              <a:gd name="connsiteX14" fmla="*/ 1689368 w 5629983"/>
              <a:gd name="connsiteY14" fmla="*/ 495753 h 3325091"/>
              <a:gd name="connsiteX15" fmla="*/ 1888843 w 5629983"/>
              <a:gd name="connsiteY15" fmla="*/ 353940 h 3325091"/>
              <a:gd name="connsiteX16" fmla="*/ 2150229 w 5629983"/>
              <a:gd name="connsiteY16" fmla="*/ 230332 h 3325091"/>
              <a:gd name="connsiteX17" fmla="*/ 2233357 w 5629983"/>
              <a:gd name="connsiteY17" fmla="*/ 123293 h 3325091"/>
              <a:gd name="connsiteX18" fmla="*/ 2367474 w 5629983"/>
              <a:gd name="connsiteY18" fmla="*/ 111053 h 3325091"/>
              <a:gd name="connsiteX19" fmla="*/ 2467487 w 5629983"/>
              <a:gd name="connsiteY19" fmla="*/ 70571 h 3325091"/>
              <a:gd name="connsiteX20" fmla="*/ 2619887 w 5629983"/>
              <a:gd name="connsiteY20" fmla="*/ 65809 h 3325091"/>
              <a:gd name="connsiteX21" fmla="*/ 2793718 w 5629983"/>
              <a:gd name="connsiteY21" fmla="*/ 68190 h 3325091"/>
              <a:gd name="connsiteX22" fmla="*/ 2998505 w 5629983"/>
              <a:gd name="connsiteY22" fmla="*/ 96765 h 3325091"/>
              <a:gd name="connsiteX23" fmla="*/ 3142069 w 5629983"/>
              <a:gd name="connsiteY23" fmla="*/ 134373 h 3325091"/>
              <a:gd name="connsiteX24" fmla="*/ 3326331 w 5629983"/>
              <a:gd name="connsiteY24" fmla="*/ 105798 h 3325091"/>
              <a:gd name="connsiteX25" fmla="*/ 3555718 w 5629983"/>
              <a:gd name="connsiteY25" fmla="*/ 177728 h 3325091"/>
              <a:gd name="connsiteX26" fmla="*/ 3790517 w 5629983"/>
              <a:gd name="connsiteY26" fmla="*/ 298660 h 3325091"/>
              <a:gd name="connsiteX27" fmla="*/ 4181987 w 5629983"/>
              <a:gd name="connsiteY27" fmla="*/ 411090 h 3325091"/>
              <a:gd name="connsiteX28" fmla="*/ 4206055 w 5629983"/>
              <a:gd name="connsiteY28" fmla="*/ 429923 h 3325091"/>
              <a:gd name="connsiteX29" fmla="*/ 4176023 w 5629983"/>
              <a:gd name="connsiteY29" fmla="*/ 464088 h 3325091"/>
              <a:gd name="connsiteX30" fmla="*/ 3996249 w 5629983"/>
              <a:gd name="connsiteY30" fmla="*/ 465859 h 3325091"/>
              <a:gd name="connsiteX31" fmla="*/ 3984343 w 5629983"/>
              <a:gd name="connsiteY31" fmla="*/ 496815 h 3325091"/>
              <a:gd name="connsiteX32" fmla="*/ 3786699 w 5629983"/>
              <a:gd name="connsiteY32" fmla="*/ 451571 h 3325091"/>
              <a:gd name="connsiteX33" fmla="*/ 3774793 w 5629983"/>
              <a:gd name="connsiteY33" fmla="*/ 413471 h 3325091"/>
              <a:gd name="connsiteX34" fmla="*/ 3577149 w 5629983"/>
              <a:gd name="connsiteY34" fmla="*/ 368228 h 3325091"/>
              <a:gd name="connsiteX35" fmla="*/ 3555718 w 5629983"/>
              <a:gd name="connsiteY35" fmla="*/ 396802 h 3325091"/>
              <a:gd name="connsiteX36" fmla="*/ 3389031 w 5629983"/>
              <a:gd name="connsiteY36" fmla="*/ 361084 h 3325091"/>
              <a:gd name="connsiteX37" fmla="*/ 3379505 w 5629983"/>
              <a:gd name="connsiteY37" fmla="*/ 318221 h 3325091"/>
              <a:gd name="connsiteX38" fmla="*/ 3190303 w 5629983"/>
              <a:gd name="connsiteY38" fmla="*/ 281263 h 3325091"/>
              <a:gd name="connsiteX39" fmla="*/ 2995790 w 5629983"/>
              <a:gd name="connsiteY39" fmla="*/ 919891 h 3325091"/>
              <a:gd name="connsiteX40" fmla="*/ 3470327 w 5629983"/>
              <a:gd name="connsiteY40" fmla="*/ 1067095 h 3325091"/>
              <a:gd name="connsiteX41" fmla="*/ 3672714 w 5629983"/>
              <a:gd name="connsiteY41" fmla="*/ 1496291 h 3325091"/>
              <a:gd name="connsiteX42" fmla="*/ 3839381 w 5629983"/>
              <a:gd name="connsiteY42" fmla="*/ 1477969 h 3325091"/>
              <a:gd name="connsiteX43" fmla="*/ 3708846 w 5629983"/>
              <a:gd name="connsiteY43" fmla="*/ 1003529 h 3325091"/>
              <a:gd name="connsiteX44" fmla="*/ 4002015 w 5629983"/>
              <a:gd name="connsiteY44" fmla="*/ 850008 h 3325091"/>
              <a:gd name="connsiteX45" fmla="*/ 4050565 w 5629983"/>
              <a:gd name="connsiteY45" fmla="*/ 899286 h 3325091"/>
              <a:gd name="connsiteX46" fmla="*/ 4097049 w 5629983"/>
              <a:gd name="connsiteY46" fmla="*/ 807874 h 3325091"/>
              <a:gd name="connsiteX47" fmla="*/ 5335259 w 5629983"/>
              <a:gd name="connsiteY47" fmla="*/ 476092 h 3325091"/>
              <a:gd name="connsiteX48" fmla="*/ 5546856 w 5629983"/>
              <a:gd name="connsiteY48" fmla="*/ 423193 h 3325091"/>
              <a:gd name="connsiteX49" fmla="*/ 5546856 w 5629983"/>
              <a:gd name="connsiteY49" fmla="*/ 476092 h 3325091"/>
              <a:gd name="connsiteX50" fmla="*/ 5335259 w 5629983"/>
              <a:gd name="connsiteY50" fmla="*/ 929514 h 3325091"/>
              <a:gd name="connsiteX51" fmla="*/ 5048092 w 5629983"/>
              <a:gd name="connsiteY51" fmla="*/ 1851471 h 3325091"/>
              <a:gd name="connsiteX52" fmla="*/ 4995193 w 5629983"/>
              <a:gd name="connsiteY52" fmla="*/ 2395577 h 3325091"/>
              <a:gd name="connsiteX53" fmla="*/ 4972522 w 5629983"/>
              <a:gd name="connsiteY53" fmla="*/ 3317534 h 3325091"/>
              <a:gd name="connsiteX54" fmla="*/ 5629983 w 5629983"/>
              <a:gd name="connsiteY54" fmla="*/ 3325091 h 3325091"/>
              <a:gd name="connsiteX55" fmla="*/ 5622426 w 5629983"/>
              <a:gd name="connsiteY55" fmla="*/ 0 h 3325091"/>
              <a:gd name="connsiteX56" fmla="*/ 1458506 w 5629983"/>
              <a:gd name="connsiteY56" fmla="*/ 0 h 3325091"/>
              <a:gd name="connsiteX57" fmla="*/ 1239352 w 5629983"/>
              <a:gd name="connsiteY57" fmla="*/ 136026 h 3325091"/>
              <a:gd name="connsiteX58" fmla="*/ 967299 w 5629983"/>
              <a:gd name="connsiteY58" fmla="*/ 642347 h 3325091"/>
              <a:gd name="connsiteX59" fmla="*/ 967299 w 5629983"/>
              <a:gd name="connsiteY59" fmla="*/ 1216681 h 3325091"/>
              <a:gd name="connsiteX60" fmla="*/ 642347 w 5629983"/>
              <a:gd name="connsiteY60" fmla="*/ 1209124 h 3325091"/>
              <a:gd name="connsiteX61" fmla="*/ 438307 w 5629983"/>
              <a:gd name="connsiteY61" fmla="*/ 1632317 h 3325091"/>
              <a:gd name="connsiteX62" fmla="*/ 241825 w 5629983"/>
              <a:gd name="connsiteY62" fmla="*/ 1813686 h 3325091"/>
              <a:gd name="connsiteX63" fmla="*/ 7557 w 5629983"/>
              <a:gd name="connsiteY63" fmla="*/ 1859028 h 3325091"/>
              <a:gd name="connsiteX64" fmla="*/ 0 w 5629983"/>
              <a:gd name="connsiteY64" fmla="*/ 3173950 h 3325091"/>
              <a:gd name="connsiteX65" fmla="*/ 90684 w 5629983"/>
              <a:gd name="connsiteY65" fmla="*/ 3083266 h 3325091"/>
              <a:gd name="connsiteX66" fmla="*/ 642347 w 5629983"/>
              <a:gd name="connsiteY66" fmla="*/ 2841441 h 3325091"/>
              <a:gd name="connsiteX67" fmla="*/ 763259 w 5629983"/>
              <a:gd name="connsiteY67" fmla="*/ 2894340 h 3325091"/>
              <a:gd name="connsiteX68" fmla="*/ 695246 w 5629983"/>
              <a:gd name="connsiteY68" fmla="*/ 2803656 h 3325091"/>
              <a:gd name="connsiteX69" fmla="*/ 634790 w 5629983"/>
              <a:gd name="connsiteY69" fmla="*/ 2350235 h 3325091"/>
              <a:gd name="connsiteX70" fmla="*/ 340066 w 5629983"/>
              <a:gd name="connsiteY70" fmla="*/ 2486261 h 3325091"/>
              <a:gd name="connsiteX71" fmla="*/ 317395 w 5629983"/>
              <a:gd name="connsiteY71" fmla="*/ 2584502 h 3325091"/>
              <a:gd name="connsiteX72" fmla="*/ 249382 w 5629983"/>
              <a:gd name="connsiteY72" fmla="*/ 2607173 h 3325091"/>
              <a:gd name="connsiteX73" fmla="*/ 196482 w 5629983"/>
              <a:gd name="connsiteY73" fmla="*/ 2644959 h 3325091"/>
              <a:gd name="connsiteX74" fmla="*/ 15114 w 5629983"/>
              <a:gd name="connsiteY74" fmla="*/ 2675187 h 3325091"/>
              <a:gd name="connsiteX75" fmla="*/ 22671 w 5629983"/>
              <a:gd name="connsiteY7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931580 w 5629983"/>
              <a:gd name="connsiteY2" fmla="*/ 1899371 h 3325091"/>
              <a:gd name="connsiteX3" fmla="*/ 1026830 w 5629983"/>
              <a:gd name="connsiteY3" fmla="*/ 1718396 h 3325091"/>
              <a:gd name="connsiteX4" fmla="*/ 1038737 w 5629983"/>
              <a:gd name="connsiteY4" fmla="*/ 1642196 h 3325091"/>
              <a:gd name="connsiteX5" fmla="*/ 1073097 w 5629983"/>
              <a:gd name="connsiteY5" fmla="*/ 1586975 h 3325091"/>
              <a:gd name="connsiteX6" fmla="*/ 1038737 w 5629983"/>
              <a:gd name="connsiteY6" fmla="*/ 1542184 h 3325091"/>
              <a:gd name="connsiteX7" fmla="*/ 1107793 w 5629983"/>
              <a:gd name="connsiteY7" fmla="*/ 1463603 h 3325091"/>
              <a:gd name="connsiteX8" fmla="*/ 1181612 w 5629983"/>
              <a:gd name="connsiteY8" fmla="*/ 1504084 h 3325091"/>
              <a:gd name="connsiteX9" fmla="*/ 1231618 w 5629983"/>
              <a:gd name="connsiteY9" fmla="*/ 1454078 h 3325091"/>
              <a:gd name="connsiteX10" fmla="*/ 1224474 w 5629983"/>
              <a:gd name="connsiteY10" fmla="*/ 1377878 h 3325091"/>
              <a:gd name="connsiteX11" fmla="*/ 1231618 w 5629983"/>
              <a:gd name="connsiteY11" fmla="*/ 1215953 h 3325091"/>
              <a:gd name="connsiteX12" fmla="*/ 1419737 w 5629983"/>
              <a:gd name="connsiteY12" fmla="*/ 854003 h 3325091"/>
              <a:gd name="connsiteX13" fmla="*/ 1598330 w 5629983"/>
              <a:gd name="connsiteY13" fmla="*/ 587303 h 3325091"/>
              <a:gd name="connsiteX14" fmla="*/ 1689368 w 5629983"/>
              <a:gd name="connsiteY14" fmla="*/ 495753 h 3325091"/>
              <a:gd name="connsiteX15" fmla="*/ 1888843 w 5629983"/>
              <a:gd name="connsiteY15" fmla="*/ 353940 h 3325091"/>
              <a:gd name="connsiteX16" fmla="*/ 2150229 w 5629983"/>
              <a:gd name="connsiteY16" fmla="*/ 230332 h 3325091"/>
              <a:gd name="connsiteX17" fmla="*/ 2233357 w 5629983"/>
              <a:gd name="connsiteY17" fmla="*/ 123293 h 3325091"/>
              <a:gd name="connsiteX18" fmla="*/ 2367474 w 5629983"/>
              <a:gd name="connsiteY18" fmla="*/ 111053 h 3325091"/>
              <a:gd name="connsiteX19" fmla="*/ 2467487 w 5629983"/>
              <a:gd name="connsiteY19" fmla="*/ 70571 h 3325091"/>
              <a:gd name="connsiteX20" fmla="*/ 2619887 w 5629983"/>
              <a:gd name="connsiteY20" fmla="*/ 65809 h 3325091"/>
              <a:gd name="connsiteX21" fmla="*/ 2793718 w 5629983"/>
              <a:gd name="connsiteY21" fmla="*/ 68190 h 3325091"/>
              <a:gd name="connsiteX22" fmla="*/ 2998505 w 5629983"/>
              <a:gd name="connsiteY22" fmla="*/ 96765 h 3325091"/>
              <a:gd name="connsiteX23" fmla="*/ 3142069 w 5629983"/>
              <a:gd name="connsiteY23" fmla="*/ 134373 h 3325091"/>
              <a:gd name="connsiteX24" fmla="*/ 3326331 w 5629983"/>
              <a:gd name="connsiteY24" fmla="*/ 105798 h 3325091"/>
              <a:gd name="connsiteX25" fmla="*/ 3555718 w 5629983"/>
              <a:gd name="connsiteY25" fmla="*/ 177728 h 3325091"/>
              <a:gd name="connsiteX26" fmla="*/ 3790517 w 5629983"/>
              <a:gd name="connsiteY26" fmla="*/ 298660 h 3325091"/>
              <a:gd name="connsiteX27" fmla="*/ 4181987 w 5629983"/>
              <a:gd name="connsiteY27" fmla="*/ 411090 h 3325091"/>
              <a:gd name="connsiteX28" fmla="*/ 4206055 w 5629983"/>
              <a:gd name="connsiteY28" fmla="*/ 429923 h 3325091"/>
              <a:gd name="connsiteX29" fmla="*/ 4176023 w 5629983"/>
              <a:gd name="connsiteY29" fmla="*/ 464088 h 3325091"/>
              <a:gd name="connsiteX30" fmla="*/ 3996249 w 5629983"/>
              <a:gd name="connsiteY30" fmla="*/ 465859 h 3325091"/>
              <a:gd name="connsiteX31" fmla="*/ 3984343 w 5629983"/>
              <a:gd name="connsiteY31" fmla="*/ 496815 h 3325091"/>
              <a:gd name="connsiteX32" fmla="*/ 3786699 w 5629983"/>
              <a:gd name="connsiteY32" fmla="*/ 451571 h 3325091"/>
              <a:gd name="connsiteX33" fmla="*/ 3774793 w 5629983"/>
              <a:gd name="connsiteY33" fmla="*/ 413471 h 3325091"/>
              <a:gd name="connsiteX34" fmla="*/ 3577149 w 5629983"/>
              <a:gd name="connsiteY34" fmla="*/ 368228 h 3325091"/>
              <a:gd name="connsiteX35" fmla="*/ 3555718 w 5629983"/>
              <a:gd name="connsiteY35" fmla="*/ 396802 h 3325091"/>
              <a:gd name="connsiteX36" fmla="*/ 3389031 w 5629983"/>
              <a:gd name="connsiteY36" fmla="*/ 361084 h 3325091"/>
              <a:gd name="connsiteX37" fmla="*/ 3379505 w 5629983"/>
              <a:gd name="connsiteY37" fmla="*/ 318221 h 3325091"/>
              <a:gd name="connsiteX38" fmla="*/ 3190303 w 5629983"/>
              <a:gd name="connsiteY38" fmla="*/ 281263 h 3325091"/>
              <a:gd name="connsiteX39" fmla="*/ 2995790 w 5629983"/>
              <a:gd name="connsiteY39" fmla="*/ 919891 h 3325091"/>
              <a:gd name="connsiteX40" fmla="*/ 3470327 w 5629983"/>
              <a:gd name="connsiteY40" fmla="*/ 1067095 h 3325091"/>
              <a:gd name="connsiteX41" fmla="*/ 3672714 w 5629983"/>
              <a:gd name="connsiteY41" fmla="*/ 1496291 h 3325091"/>
              <a:gd name="connsiteX42" fmla="*/ 3839381 w 5629983"/>
              <a:gd name="connsiteY42" fmla="*/ 1477969 h 3325091"/>
              <a:gd name="connsiteX43" fmla="*/ 3708846 w 5629983"/>
              <a:gd name="connsiteY43" fmla="*/ 1003529 h 3325091"/>
              <a:gd name="connsiteX44" fmla="*/ 4002015 w 5629983"/>
              <a:gd name="connsiteY44" fmla="*/ 850008 h 3325091"/>
              <a:gd name="connsiteX45" fmla="*/ 4050565 w 5629983"/>
              <a:gd name="connsiteY45" fmla="*/ 899286 h 3325091"/>
              <a:gd name="connsiteX46" fmla="*/ 4097049 w 5629983"/>
              <a:gd name="connsiteY46" fmla="*/ 807874 h 3325091"/>
              <a:gd name="connsiteX47" fmla="*/ 5335259 w 5629983"/>
              <a:gd name="connsiteY47" fmla="*/ 476092 h 3325091"/>
              <a:gd name="connsiteX48" fmla="*/ 5546856 w 5629983"/>
              <a:gd name="connsiteY48" fmla="*/ 423193 h 3325091"/>
              <a:gd name="connsiteX49" fmla="*/ 5546856 w 5629983"/>
              <a:gd name="connsiteY49" fmla="*/ 476092 h 3325091"/>
              <a:gd name="connsiteX50" fmla="*/ 5335259 w 5629983"/>
              <a:gd name="connsiteY50" fmla="*/ 929514 h 3325091"/>
              <a:gd name="connsiteX51" fmla="*/ 5048092 w 5629983"/>
              <a:gd name="connsiteY51" fmla="*/ 1851471 h 3325091"/>
              <a:gd name="connsiteX52" fmla="*/ 4995193 w 5629983"/>
              <a:gd name="connsiteY52" fmla="*/ 2395577 h 3325091"/>
              <a:gd name="connsiteX53" fmla="*/ 4972522 w 5629983"/>
              <a:gd name="connsiteY53" fmla="*/ 3317534 h 3325091"/>
              <a:gd name="connsiteX54" fmla="*/ 5629983 w 5629983"/>
              <a:gd name="connsiteY54" fmla="*/ 3325091 h 3325091"/>
              <a:gd name="connsiteX55" fmla="*/ 5622426 w 5629983"/>
              <a:gd name="connsiteY55" fmla="*/ 0 h 3325091"/>
              <a:gd name="connsiteX56" fmla="*/ 1458506 w 5629983"/>
              <a:gd name="connsiteY56" fmla="*/ 0 h 3325091"/>
              <a:gd name="connsiteX57" fmla="*/ 1239352 w 5629983"/>
              <a:gd name="connsiteY57" fmla="*/ 136026 h 3325091"/>
              <a:gd name="connsiteX58" fmla="*/ 967299 w 5629983"/>
              <a:gd name="connsiteY58" fmla="*/ 642347 h 3325091"/>
              <a:gd name="connsiteX59" fmla="*/ 967299 w 5629983"/>
              <a:gd name="connsiteY59" fmla="*/ 1216681 h 3325091"/>
              <a:gd name="connsiteX60" fmla="*/ 642347 w 5629983"/>
              <a:gd name="connsiteY60" fmla="*/ 1209124 h 3325091"/>
              <a:gd name="connsiteX61" fmla="*/ 438307 w 5629983"/>
              <a:gd name="connsiteY61" fmla="*/ 1632317 h 3325091"/>
              <a:gd name="connsiteX62" fmla="*/ 241825 w 5629983"/>
              <a:gd name="connsiteY62" fmla="*/ 1813686 h 3325091"/>
              <a:gd name="connsiteX63" fmla="*/ 7557 w 5629983"/>
              <a:gd name="connsiteY63" fmla="*/ 1859028 h 3325091"/>
              <a:gd name="connsiteX64" fmla="*/ 0 w 5629983"/>
              <a:gd name="connsiteY64" fmla="*/ 3173950 h 3325091"/>
              <a:gd name="connsiteX65" fmla="*/ 90684 w 5629983"/>
              <a:gd name="connsiteY65" fmla="*/ 3083266 h 3325091"/>
              <a:gd name="connsiteX66" fmla="*/ 642347 w 5629983"/>
              <a:gd name="connsiteY66" fmla="*/ 2841441 h 3325091"/>
              <a:gd name="connsiteX67" fmla="*/ 763259 w 5629983"/>
              <a:gd name="connsiteY67" fmla="*/ 2894340 h 3325091"/>
              <a:gd name="connsiteX68" fmla="*/ 695246 w 5629983"/>
              <a:gd name="connsiteY68" fmla="*/ 2803656 h 3325091"/>
              <a:gd name="connsiteX69" fmla="*/ 634790 w 5629983"/>
              <a:gd name="connsiteY69" fmla="*/ 2350235 h 3325091"/>
              <a:gd name="connsiteX70" fmla="*/ 340066 w 5629983"/>
              <a:gd name="connsiteY70" fmla="*/ 2486261 h 3325091"/>
              <a:gd name="connsiteX71" fmla="*/ 317395 w 5629983"/>
              <a:gd name="connsiteY71" fmla="*/ 2584502 h 3325091"/>
              <a:gd name="connsiteX72" fmla="*/ 249382 w 5629983"/>
              <a:gd name="connsiteY72" fmla="*/ 2607173 h 3325091"/>
              <a:gd name="connsiteX73" fmla="*/ 196482 w 5629983"/>
              <a:gd name="connsiteY73" fmla="*/ 2644959 h 3325091"/>
              <a:gd name="connsiteX74" fmla="*/ 15114 w 5629983"/>
              <a:gd name="connsiteY74" fmla="*/ 2675187 h 3325091"/>
              <a:gd name="connsiteX75" fmla="*/ 22671 w 5629983"/>
              <a:gd name="connsiteY75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774418 w 5629983"/>
              <a:gd name="connsiteY2" fmla="*/ 2097015 h 3325091"/>
              <a:gd name="connsiteX3" fmla="*/ 931580 w 5629983"/>
              <a:gd name="connsiteY3" fmla="*/ 1899371 h 3325091"/>
              <a:gd name="connsiteX4" fmla="*/ 1026830 w 5629983"/>
              <a:gd name="connsiteY4" fmla="*/ 1718396 h 3325091"/>
              <a:gd name="connsiteX5" fmla="*/ 1038737 w 5629983"/>
              <a:gd name="connsiteY5" fmla="*/ 1642196 h 3325091"/>
              <a:gd name="connsiteX6" fmla="*/ 1073097 w 5629983"/>
              <a:gd name="connsiteY6" fmla="*/ 1586975 h 3325091"/>
              <a:gd name="connsiteX7" fmla="*/ 1038737 w 5629983"/>
              <a:gd name="connsiteY7" fmla="*/ 1542184 h 3325091"/>
              <a:gd name="connsiteX8" fmla="*/ 1107793 w 5629983"/>
              <a:gd name="connsiteY8" fmla="*/ 1463603 h 3325091"/>
              <a:gd name="connsiteX9" fmla="*/ 1181612 w 5629983"/>
              <a:gd name="connsiteY9" fmla="*/ 1504084 h 3325091"/>
              <a:gd name="connsiteX10" fmla="*/ 1231618 w 5629983"/>
              <a:gd name="connsiteY10" fmla="*/ 1454078 h 3325091"/>
              <a:gd name="connsiteX11" fmla="*/ 1224474 w 5629983"/>
              <a:gd name="connsiteY11" fmla="*/ 1377878 h 3325091"/>
              <a:gd name="connsiteX12" fmla="*/ 1231618 w 5629983"/>
              <a:gd name="connsiteY12" fmla="*/ 1215953 h 3325091"/>
              <a:gd name="connsiteX13" fmla="*/ 1419737 w 5629983"/>
              <a:gd name="connsiteY13" fmla="*/ 854003 h 3325091"/>
              <a:gd name="connsiteX14" fmla="*/ 1598330 w 5629983"/>
              <a:gd name="connsiteY14" fmla="*/ 587303 h 3325091"/>
              <a:gd name="connsiteX15" fmla="*/ 1689368 w 5629983"/>
              <a:gd name="connsiteY15" fmla="*/ 495753 h 3325091"/>
              <a:gd name="connsiteX16" fmla="*/ 1888843 w 5629983"/>
              <a:gd name="connsiteY16" fmla="*/ 353940 h 3325091"/>
              <a:gd name="connsiteX17" fmla="*/ 2150229 w 5629983"/>
              <a:gd name="connsiteY17" fmla="*/ 230332 h 3325091"/>
              <a:gd name="connsiteX18" fmla="*/ 2233357 w 5629983"/>
              <a:gd name="connsiteY18" fmla="*/ 123293 h 3325091"/>
              <a:gd name="connsiteX19" fmla="*/ 2367474 w 5629983"/>
              <a:gd name="connsiteY19" fmla="*/ 111053 h 3325091"/>
              <a:gd name="connsiteX20" fmla="*/ 2467487 w 5629983"/>
              <a:gd name="connsiteY20" fmla="*/ 70571 h 3325091"/>
              <a:gd name="connsiteX21" fmla="*/ 2619887 w 5629983"/>
              <a:gd name="connsiteY21" fmla="*/ 65809 h 3325091"/>
              <a:gd name="connsiteX22" fmla="*/ 2793718 w 5629983"/>
              <a:gd name="connsiteY22" fmla="*/ 68190 h 3325091"/>
              <a:gd name="connsiteX23" fmla="*/ 2998505 w 5629983"/>
              <a:gd name="connsiteY23" fmla="*/ 96765 h 3325091"/>
              <a:gd name="connsiteX24" fmla="*/ 3142069 w 5629983"/>
              <a:gd name="connsiteY24" fmla="*/ 134373 h 3325091"/>
              <a:gd name="connsiteX25" fmla="*/ 3326331 w 5629983"/>
              <a:gd name="connsiteY25" fmla="*/ 105798 h 3325091"/>
              <a:gd name="connsiteX26" fmla="*/ 3555718 w 5629983"/>
              <a:gd name="connsiteY26" fmla="*/ 177728 h 3325091"/>
              <a:gd name="connsiteX27" fmla="*/ 3790517 w 5629983"/>
              <a:gd name="connsiteY27" fmla="*/ 298660 h 3325091"/>
              <a:gd name="connsiteX28" fmla="*/ 4181987 w 5629983"/>
              <a:gd name="connsiteY28" fmla="*/ 411090 h 3325091"/>
              <a:gd name="connsiteX29" fmla="*/ 4206055 w 5629983"/>
              <a:gd name="connsiteY29" fmla="*/ 429923 h 3325091"/>
              <a:gd name="connsiteX30" fmla="*/ 4176023 w 5629983"/>
              <a:gd name="connsiteY30" fmla="*/ 464088 h 3325091"/>
              <a:gd name="connsiteX31" fmla="*/ 3996249 w 5629983"/>
              <a:gd name="connsiteY31" fmla="*/ 465859 h 3325091"/>
              <a:gd name="connsiteX32" fmla="*/ 3984343 w 5629983"/>
              <a:gd name="connsiteY32" fmla="*/ 496815 h 3325091"/>
              <a:gd name="connsiteX33" fmla="*/ 3786699 w 5629983"/>
              <a:gd name="connsiteY33" fmla="*/ 451571 h 3325091"/>
              <a:gd name="connsiteX34" fmla="*/ 3774793 w 5629983"/>
              <a:gd name="connsiteY34" fmla="*/ 413471 h 3325091"/>
              <a:gd name="connsiteX35" fmla="*/ 3577149 w 5629983"/>
              <a:gd name="connsiteY35" fmla="*/ 368228 h 3325091"/>
              <a:gd name="connsiteX36" fmla="*/ 3555718 w 5629983"/>
              <a:gd name="connsiteY36" fmla="*/ 396802 h 3325091"/>
              <a:gd name="connsiteX37" fmla="*/ 3389031 w 5629983"/>
              <a:gd name="connsiteY37" fmla="*/ 361084 h 3325091"/>
              <a:gd name="connsiteX38" fmla="*/ 3379505 w 5629983"/>
              <a:gd name="connsiteY38" fmla="*/ 318221 h 3325091"/>
              <a:gd name="connsiteX39" fmla="*/ 3190303 w 5629983"/>
              <a:gd name="connsiteY39" fmla="*/ 281263 h 3325091"/>
              <a:gd name="connsiteX40" fmla="*/ 2995790 w 5629983"/>
              <a:gd name="connsiteY40" fmla="*/ 919891 h 3325091"/>
              <a:gd name="connsiteX41" fmla="*/ 3470327 w 5629983"/>
              <a:gd name="connsiteY41" fmla="*/ 1067095 h 3325091"/>
              <a:gd name="connsiteX42" fmla="*/ 3672714 w 5629983"/>
              <a:gd name="connsiteY42" fmla="*/ 1496291 h 3325091"/>
              <a:gd name="connsiteX43" fmla="*/ 3839381 w 5629983"/>
              <a:gd name="connsiteY43" fmla="*/ 1477969 h 3325091"/>
              <a:gd name="connsiteX44" fmla="*/ 3708846 w 5629983"/>
              <a:gd name="connsiteY44" fmla="*/ 1003529 h 3325091"/>
              <a:gd name="connsiteX45" fmla="*/ 4002015 w 5629983"/>
              <a:gd name="connsiteY45" fmla="*/ 850008 h 3325091"/>
              <a:gd name="connsiteX46" fmla="*/ 4050565 w 5629983"/>
              <a:gd name="connsiteY46" fmla="*/ 899286 h 3325091"/>
              <a:gd name="connsiteX47" fmla="*/ 4097049 w 5629983"/>
              <a:gd name="connsiteY47" fmla="*/ 807874 h 3325091"/>
              <a:gd name="connsiteX48" fmla="*/ 5335259 w 5629983"/>
              <a:gd name="connsiteY48" fmla="*/ 476092 h 3325091"/>
              <a:gd name="connsiteX49" fmla="*/ 5546856 w 5629983"/>
              <a:gd name="connsiteY49" fmla="*/ 423193 h 3325091"/>
              <a:gd name="connsiteX50" fmla="*/ 5546856 w 5629983"/>
              <a:gd name="connsiteY50" fmla="*/ 476092 h 3325091"/>
              <a:gd name="connsiteX51" fmla="*/ 5335259 w 5629983"/>
              <a:gd name="connsiteY51" fmla="*/ 929514 h 3325091"/>
              <a:gd name="connsiteX52" fmla="*/ 5048092 w 5629983"/>
              <a:gd name="connsiteY52" fmla="*/ 1851471 h 3325091"/>
              <a:gd name="connsiteX53" fmla="*/ 4995193 w 5629983"/>
              <a:gd name="connsiteY53" fmla="*/ 2395577 h 3325091"/>
              <a:gd name="connsiteX54" fmla="*/ 4972522 w 5629983"/>
              <a:gd name="connsiteY54" fmla="*/ 3317534 h 3325091"/>
              <a:gd name="connsiteX55" fmla="*/ 5629983 w 5629983"/>
              <a:gd name="connsiteY55" fmla="*/ 3325091 h 3325091"/>
              <a:gd name="connsiteX56" fmla="*/ 5622426 w 5629983"/>
              <a:gd name="connsiteY56" fmla="*/ 0 h 3325091"/>
              <a:gd name="connsiteX57" fmla="*/ 1458506 w 5629983"/>
              <a:gd name="connsiteY57" fmla="*/ 0 h 3325091"/>
              <a:gd name="connsiteX58" fmla="*/ 1239352 w 5629983"/>
              <a:gd name="connsiteY58" fmla="*/ 136026 h 3325091"/>
              <a:gd name="connsiteX59" fmla="*/ 967299 w 5629983"/>
              <a:gd name="connsiteY59" fmla="*/ 642347 h 3325091"/>
              <a:gd name="connsiteX60" fmla="*/ 967299 w 5629983"/>
              <a:gd name="connsiteY60" fmla="*/ 1216681 h 3325091"/>
              <a:gd name="connsiteX61" fmla="*/ 642347 w 5629983"/>
              <a:gd name="connsiteY61" fmla="*/ 1209124 h 3325091"/>
              <a:gd name="connsiteX62" fmla="*/ 438307 w 5629983"/>
              <a:gd name="connsiteY62" fmla="*/ 1632317 h 3325091"/>
              <a:gd name="connsiteX63" fmla="*/ 241825 w 5629983"/>
              <a:gd name="connsiteY63" fmla="*/ 1813686 h 3325091"/>
              <a:gd name="connsiteX64" fmla="*/ 7557 w 5629983"/>
              <a:gd name="connsiteY64" fmla="*/ 1859028 h 3325091"/>
              <a:gd name="connsiteX65" fmla="*/ 0 w 5629983"/>
              <a:gd name="connsiteY65" fmla="*/ 3173950 h 3325091"/>
              <a:gd name="connsiteX66" fmla="*/ 90684 w 5629983"/>
              <a:gd name="connsiteY66" fmla="*/ 3083266 h 3325091"/>
              <a:gd name="connsiteX67" fmla="*/ 642347 w 5629983"/>
              <a:gd name="connsiteY67" fmla="*/ 2841441 h 3325091"/>
              <a:gd name="connsiteX68" fmla="*/ 763259 w 5629983"/>
              <a:gd name="connsiteY68" fmla="*/ 2894340 h 3325091"/>
              <a:gd name="connsiteX69" fmla="*/ 695246 w 5629983"/>
              <a:gd name="connsiteY69" fmla="*/ 2803656 h 3325091"/>
              <a:gd name="connsiteX70" fmla="*/ 634790 w 5629983"/>
              <a:gd name="connsiteY70" fmla="*/ 2350235 h 3325091"/>
              <a:gd name="connsiteX71" fmla="*/ 340066 w 5629983"/>
              <a:gd name="connsiteY71" fmla="*/ 2486261 h 3325091"/>
              <a:gd name="connsiteX72" fmla="*/ 317395 w 5629983"/>
              <a:gd name="connsiteY72" fmla="*/ 2584502 h 3325091"/>
              <a:gd name="connsiteX73" fmla="*/ 249382 w 5629983"/>
              <a:gd name="connsiteY73" fmla="*/ 2607173 h 3325091"/>
              <a:gd name="connsiteX74" fmla="*/ 196482 w 5629983"/>
              <a:gd name="connsiteY74" fmla="*/ 2644959 h 3325091"/>
              <a:gd name="connsiteX75" fmla="*/ 15114 w 5629983"/>
              <a:gd name="connsiteY75" fmla="*/ 2675187 h 3325091"/>
              <a:gd name="connsiteX76" fmla="*/ 22671 w 5629983"/>
              <a:gd name="connsiteY7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845855 w 5629983"/>
              <a:gd name="connsiteY2" fmla="*/ 1992240 h 3325091"/>
              <a:gd name="connsiteX3" fmla="*/ 931580 w 5629983"/>
              <a:gd name="connsiteY3" fmla="*/ 1899371 h 3325091"/>
              <a:gd name="connsiteX4" fmla="*/ 1026830 w 5629983"/>
              <a:gd name="connsiteY4" fmla="*/ 1718396 h 3325091"/>
              <a:gd name="connsiteX5" fmla="*/ 1038737 w 5629983"/>
              <a:gd name="connsiteY5" fmla="*/ 1642196 h 3325091"/>
              <a:gd name="connsiteX6" fmla="*/ 1073097 w 5629983"/>
              <a:gd name="connsiteY6" fmla="*/ 1586975 h 3325091"/>
              <a:gd name="connsiteX7" fmla="*/ 1038737 w 5629983"/>
              <a:gd name="connsiteY7" fmla="*/ 1542184 h 3325091"/>
              <a:gd name="connsiteX8" fmla="*/ 1107793 w 5629983"/>
              <a:gd name="connsiteY8" fmla="*/ 1463603 h 3325091"/>
              <a:gd name="connsiteX9" fmla="*/ 1181612 w 5629983"/>
              <a:gd name="connsiteY9" fmla="*/ 1504084 h 3325091"/>
              <a:gd name="connsiteX10" fmla="*/ 1231618 w 5629983"/>
              <a:gd name="connsiteY10" fmla="*/ 1454078 h 3325091"/>
              <a:gd name="connsiteX11" fmla="*/ 1224474 w 5629983"/>
              <a:gd name="connsiteY11" fmla="*/ 1377878 h 3325091"/>
              <a:gd name="connsiteX12" fmla="*/ 1231618 w 5629983"/>
              <a:gd name="connsiteY12" fmla="*/ 1215953 h 3325091"/>
              <a:gd name="connsiteX13" fmla="*/ 1419737 w 5629983"/>
              <a:gd name="connsiteY13" fmla="*/ 854003 h 3325091"/>
              <a:gd name="connsiteX14" fmla="*/ 1598330 w 5629983"/>
              <a:gd name="connsiteY14" fmla="*/ 587303 h 3325091"/>
              <a:gd name="connsiteX15" fmla="*/ 1689368 w 5629983"/>
              <a:gd name="connsiteY15" fmla="*/ 495753 h 3325091"/>
              <a:gd name="connsiteX16" fmla="*/ 1888843 w 5629983"/>
              <a:gd name="connsiteY16" fmla="*/ 353940 h 3325091"/>
              <a:gd name="connsiteX17" fmla="*/ 2150229 w 5629983"/>
              <a:gd name="connsiteY17" fmla="*/ 230332 h 3325091"/>
              <a:gd name="connsiteX18" fmla="*/ 2233357 w 5629983"/>
              <a:gd name="connsiteY18" fmla="*/ 123293 h 3325091"/>
              <a:gd name="connsiteX19" fmla="*/ 2367474 w 5629983"/>
              <a:gd name="connsiteY19" fmla="*/ 111053 h 3325091"/>
              <a:gd name="connsiteX20" fmla="*/ 2467487 w 5629983"/>
              <a:gd name="connsiteY20" fmla="*/ 70571 h 3325091"/>
              <a:gd name="connsiteX21" fmla="*/ 2619887 w 5629983"/>
              <a:gd name="connsiteY21" fmla="*/ 65809 h 3325091"/>
              <a:gd name="connsiteX22" fmla="*/ 2793718 w 5629983"/>
              <a:gd name="connsiteY22" fmla="*/ 68190 h 3325091"/>
              <a:gd name="connsiteX23" fmla="*/ 2998505 w 5629983"/>
              <a:gd name="connsiteY23" fmla="*/ 96765 h 3325091"/>
              <a:gd name="connsiteX24" fmla="*/ 3142069 w 5629983"/>
              <a:gd name="connsiteY24" fmla="*/ 134373 h 3325091"/>
              <a:gd name="connsiteX25" fmla="*/ 3326331 w 5629983"/>
              <a:gd name="connsiteY25" fmla="*/ 105798 h 3325091"/>
              <a:gd name="connsiteX26" fmla="*/ 3555718 w 5629983"/>
              <a:gd name="connsiteY26" fmla="*/ 177728 h 3325091"/>
              <a:gd name="connsiteX27" fmla="*/ 3790517 w 5629983"/>
              <a:gd name="connsiteY27" fmla="*/ 298660 h 3325091"/>
              <a:gd name="connsiteX28" fmla="*/ 4181987 w 5629983"/>
              <a:gd name="connsiteY28" fmla="*/ 411090 h 3325091"/>
              <a:gd name="connsiteX29" fmla="*/ 4206055 w 5629983"/>
              <a:gd name="connsiteY29" fmla="*/ 429923 h 3325091"/>
              <a:gd name="connsiteX30" fmla="*/ 4176023 w 5629983"/>
              <a:gd name="connsiteY30" fmla="*/ 464088 h 3325091"/>
              <a:gd name="connsiteX31" fmla="*/ 3996249 w 5629983"/>
              <a:gd name="connsiteY31" fmla="*/ 465859 h 3325091"/>
              <a:gd name="connsiteX32" fmla="*/ 3984343 w 5629983"/>
              <a:gd name="connsiteY32" fmla="*/ 496815 h 3325091"/>
              <a:gd name="connsiteX33" fmla="*/ 3786699 w 5629983"/>
              <a:gd name="connsiteY33" fmla="*/ 451571 h 3325091"/>
              <a:gd name="connsiteX34" fmla="*/ 3774793 w 5629983"/>
              <a:gd name="connsiteY34" fmla="*/ 413471 h 3325091"/>
              <a:gd name="connsiteX35" fmla="*/ 3577149 w 5629983"/>
              <a:gd name="connsiteY35" fmla="*/ 368228 h 3325091"/>
              <a:gd name="connsiteX36" fmla="*/ 3555718 w 5629983"/>
              <a:gd name="connsiteY36" fmla="*/ 396802 h 3325091"/>
              <a:gd name="connsiteX37" fmla="*/ 3389031 w 5629983"/>
              <a:gd name="connsiteY37" fmla="*/ 361084 h 3325091"/>
              <a:gd name="connsiteX38" fmla="*/ 3379505 w 5629983"/>
              <a:gd name="connsiteY38" fmla="*/ 318221 h 3325091"/>
              <a:gd name="connsiteX39" fmla="*/ 3190303 w 5629983"/>
              <a:gd name="connsiteY39" fmla="*/ 281263 h 3325091"/>
              <a:gd name="connsiteX40" fmla="*/ 2995790 w 5629983"/>
              <a:gd name="connsiteY40" fmla="*/ 919891 h 3325091"/>
              <a:gd name="connsiteX41" fmla="*/ 3470327 w 5629983"/>
              <a:gd name="connsiteY41" fmla="*/ 1067095 h 3325091"/>
              <a:gd name="connsiteX42" fmla="*/ 3672714 w 5629983"/>
              <a:gd name="connsiteY42" fmla="*/ 1496291 h 3325091"/>
              <a:gd name="connsiteX43" fmla="*/ 3839381 w 5629983"/>
              <a:gd name="connsiteY43" fmla="*/ 1477969 h 3325091"/>
              <a:gd name="connsiteX44" fmla="*/ 3708846 w 5629983"/>
              <a:gd name="connsiteY44" fmla="*/ 1003529 h 3325091"/>
              <a:gd name="connsiteX45" fmla="*/ 4002015 w 5629983"/>
              <a:gd name="connsiteY45" fmla="*/ 850008 h 3325091"/>
              <a:gd name="connsiteX46" fmla="*/ 4050565 w 5629983"/>
              <a:gd name="connsiteY46" fmla="*/ 899286 h 3325091"/>
              <a:gd name="connsiteX47" fmla="*/ 4097049 w 5629983"/>
              <a:gd name="connsiteY47" fmla="*/ 807874 h 3325091"/>
              <a:gd name="connsiteX48" fmla="*/ 5335259 w 5629983"/>
              <a:gd name="connsiteY48" fmla="*/ 476092 h 3325091"/>
              <a:gd name="connsiteX49" fmla="*/ 5546856 w 5629983"/>
              <a:gd name="connsiteY49" fmla="*/ 423193 h 3325091"/>
              <a:gd name="connsiteX50" fmla="*/ 5546856 w 5629983"/>
              <a:gd name="connsiteY50" fmla="*/ 476092 h 3325091"/>
              <a:gd name="connsiteX51" fmla="*/ 5335259 w 5629983"/>
              <a:gd name="connsiteY51" fmla="*/ 929514 h 3325091"/>
              <a:gd name="connsiteX52" fmla="*/ 5048092 w 5629983"/>
              <a:gd name="connsiteY52" fmla="*/ 1851471 h 3325091"/>
              <a:gd name="connsiteX53" fmla="*/ 4995193 w 5629983"/>
              <a:gd name="connsiteY53" fmla="*/ 2395577 h 3325091"/>
              <a:gd name="connsiteX54" fmla="*/ 4972522 w 5629983"/>
              <a:gd name="connsiteY54" fmla="*/ 3317534 h 3325091"/>
              <a:gd name="connsiteX55" fmla="*/ 5629983 w 5629983"/>
              <a:gd name="connsiteY55" fmla="*/ 3325091 h 3325091"/>
              <a:gd name="connsiteX56" fmla="*/ 5622426 w 5629983"/>
              <a:gd name="connsiteY56" fmla="*/ 0 h 3325091"/>
              <a:gd name="connsiteX57" fmla="*/ 1458506 w 5629983"/>
              <a:gd name="connsiteY57" fmla="*/ 0 h 3325091"/>
              <a:gd name="connsiteX58" fmla="*/ 1239352 w 5629983"/>
              <a:gd name="connsiteY58" fmla="*/ 136026 h 3325091"/>
              <a:gd name="connsiteX59" fmla="*/ 967299 w 5629983"/>
              <a:gd name="connsiteY59" fmla="*/ 642347 h 3325091"/>
              <a:gd name="connsiteX60" fmla="*/ 967299 w 5629983"/>
              <a:gd name="connsiteY60" fmla="*/ 1216681 h 3325091"/>
              <a:gd name="connsiteX61" fmla="*/ 642347 w 5629983"/>
              <a:gd name="connsiteY61" fmla="*/ 1209124 h 3325091"/>
              <a:gd name="connsiteX62" fmla="*/ 438307 w 5629983"/>
              <a:gd name="connsiteY62" fmla="*/ 1632317 h 3325091"/>
              <a:gd name="connsiteX63" fmla="*/ 241825 w 5629983"/>
              <a:gd name="connsiteY63" fmla="*/ 1813686 h 3325091"/>
              <a:gd name="connsiteX64" fmla="*/ 7557 w 5629983"/>
              <a:gd name="connsiteY64" fmla="*/ 1859028 h 3325091"/>
              <a:gd name="connsiteX65" fmla="*/ 0 w 5629983"/>
              <a:gd name="connsiteY65" fmla="*/ 3173950 h 3325091"/>
              <a:gd name="connsiteX66" fmla="*/ 90684 w 5629983"/>
              <a:gd name="connsiteY66" fmla="*/ 3083266 h 3325091"/>
              <a:gd name="connsiteX67" fmla="*/ 642347 w 5629983"/>
              <a:gd name="connsiteY67" fmla="*/ 2841441 h 3325091"/>
              <a:gd name="connsiteX68" fmla="*/ 763259 w 5629983"/>
              <a:gd name="connsiteY68" fmla="*/ 2894340 h 3325091"/>
              <a:gd name="connsiteX69" fmla="*/ 695246 w 5629983"/>
              <a:gd name="connsiteY69" fmla="*/ 2803656 h 3325091"/>
              <a:gd name="connsiteX70" fmla="*/ 634790 w 5629983"/>
              <a:gd name="connsiteY70" fmla="*/ 2350235 h 3325091"/>
              <a:gd name="connsiteX71" fmla="*/ 340066 w 5629983"/>
              <a:gd name="connsiteY71" fmla="*/ 2486261 h 3325091"/>
              <a:gd name="connsiteX72" fmla="*/ 317395 w 5629983"/>
              <a:gd name="connsiteY72" fmla="*/ 2584502 h 3325091"/>
              <a:gd name="connsiteX73" fmla="*/ 249382 w 5629983"/>
              <a:gd name="connsiteY73" fmla="*/ 2607173 h 3325091"/>
              <a:gd name="connsiteX74" fmla="*/ 196482 w 5629983"/>
              <a:gd name="connsiteY74" fmla="*/ 2644959 h 3325091"/>
              <a:gd name="connsiteX75" fmla="*/ 15114 w 5629983"/>
              <a:gd name="connsiteY75" fmla="*/ 2675187 h 3325091"/>
              <a:gd name="connsiteX76" fmla="*/ 22671 w 5629983"/>
              <a:gd name="connsiteY76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738699 w 5629983"/>
              <a:gd name="connsiteY2" fmla="*/ 2132734 h 3325091"/>
              <a:gd name="connsiteX3" fmla="*/ 845855 w 5629983"/>
              <a:gd name="connsiteY3" fmla="*/ 1992240 h 3325091"/>
              <a:gd name="connsiteX4" fmla="*/ 931580 w 5629983"/>
              <a:gd name="connsiteY4" fmla="*/ 1899371 h 3325091"/>
              <a:gd name="connsiteX5" fmla="*/ 1026830 w 5629983"/>
              <a:gd name="connsiteY5" fmla="*/ 1718396 h 3325091"/>
              <a:gd name="connsiteX6" fmla="*/ 1038737 w 5629983"/>
              <a:gd name="connsiteY6" fmla="*/ 1642196 h 3325091"/>
              <a:gd name="connsiteX7" fmla="*/ 1073097 w 5629983"/>
              <a:gd name="connsiteY7" fmla="*/ 1586975 h 3325091"/>
              <a:gd name="connsiteX8" fmla="*/ 1038737 w 5629983"/>
              <a:gd name="connsiteY8" fmla="*/ 1542184 h 3325091"/>
              <a:gd name="connsiteX9" fmla="*/ 1107793 w 5629983"/>
              <a:gd name="connsiteY9" fmla="*/ 1463603 h 3325091"/>
              <a:gd name="connsiteX10" fmla="*/ 1181612 w 5629983"/>
              <a:gd name="connsiteY10" fmla="*/ 1504084 h 3325091"/>
              <a:gd name="connsiteX11" fmla="*/ 1231618 w 5629983"/>
              <a:gd name="connsiteY11" fmla="*/ 1454078 h 3325091"/>
              <a:gd name="connsiteX12" fmla="*/ 1224474 w 5629983"/>
              <a:gd name="connsiteY12" fmla="*/ 1377878 h 3325091"/>
              <a:gd name="connsiteX13" fmla="*/ 1231618 w 5629983"/>
              <a:gd name="connsiteY13" fmla="*/ 1215953 h 3325091"/>
              <a:gd name="connsiteX14" fmla="*/ 1419737 w 5629983"/>
              <a:gd name="connsiteY14" fmla="*/ 854003 h 3325091"/>
              <a:gd name="connsiteX15" fmla="*/ 1598330 w 5629983"/>
              <a:gd name="connsiteY15" fmla="*/ 587303 h 3325091"/>
              <a:gd name="connsiteX16" fmla="*/ 1689368 w 5629983"/>
              <a:gd name="connsiteY16" fmla="*/ 495753 h 3325091"/>
              <a:gd name="connsiteX17" fmla="*/ 1888843 w 5629983"/>
              <a:gd name="connsiteY17" fmla="*/ 353940 h 3325091"/>
              <a:gd name="connsiteX18" fmla="*/ 2150229 w 5629983"/>
              <a:gd name="connsiteY18" fmla="*/ 230332 h 3325091"/>
              <a:gd name="connsiteX19" fmla="*/ 2233357 w 5629983"/>
              <a:gd name="connsiteY19" fmla="*/ 123293 h 3325091"/>
              <a:gd name="connsiteX20" fmla="*/ 2367474 w 5629983"/>
              <a:gd name="connsiteY20" fmla="*/ 111053 h 3325091"/>
              <a:gd name="connsiteX21" fmla="*/ 2467487 w 5629983"/>
              <a:gd name="connsiteY21" fmla="*/ 70571 h 3325091"/>
              <a:gd name="connsiteX22" fmla="*/ 2619887 w 5629983"/>
              <a:gd name="connsiteY22" fmla="*/ 65809 h 3325091"/>
              <a:gd name="connsiteX23" fmla="*/ 2793718 w 5629983"/>
              <a:gd name="connsiteY23" fmla="*/ 68190 h 3325091"/>
              <a:gd name="connsiteX24" fmla="*/ 2998505 w 5629983"/>
              <a:gd name="connsiteY24" fmla="*/ 96765 h 3325091"/>
              <a:gd name="connsiteX25" fmla="*/ 3142069 w 5629983"/>
              <a:gd name="connsiteY25" fmla="*/ 134373 h 3325091"/>
              <a:gd name="connsiteX26" fmla="*/ 3326331 w 5629983"/>
              <a:gd name="connsiteY26" fmla="*/ 105798 h 3325091"/>
              <a:gd name="connsiteX27" fmla="*/ 3555718 w 5629983"/>
              <a:gd name="connsiteY27" fmla="*/ 177728 h 3325091"/>
              <a:gd name="connsiteX28" fmla="*/ 3790517 w 5629983"/>
              <a:gd name="connsiteY28" fmla="*/ 298660 h 3325091"/>
              <a:gd name="connsiteX29" fmla="*/ 4181987 w 5629983"/>
              <a:gd name="connsiteY29" fmla="*/ 411090 h 3325091"/>
              <a:gd name="connsiteX30" fmla="*/ 4206055 w 5629983"/>
              <a:gd name="connsiteY30" fmla="*/ 429923 h 3325091"/>
              <a:gd name="connsiteX31" fmla="*/ 4176023 w 5629983"/>
              <a:gd name="connsiteY31" fmla="*/ 464088 h 3325091"/>
              <a:gd name="connsiteX32" fmla="*/ 3996249 w 5629983"/>
              <a:gd name="connsiteY32" fmla="*/ 465859 h 3325091"/>
              <a:gd name="connsiteX33" fmla="*/ 3984343 w 5629983"/>
              <a:gd name="connsiteY33" fmla="*/ 496815 h 3325091"/>
              <a:gd name="connsiteX34" fmla="*/ 3786699 w 5629983"/>
              <a:gd name="connsiteY34" fmla="*/ 451571 h 3325091"/>
              <a:gd name="connsiteX35" fmla="*/ 3774793 w 5629983"/>
              <a:gd name="connsiteY35" fmla="*/ 413471 h 3325091"/>
              <a:gd name="connsiteX36" fmla="*/ 3577149 w 5629983"/>
              <a:gd name="connsiteY36" fmla="*/ 368228 h 3325091"/>
              <a:gd name="connsiteX37" fmla="*/ 3555718 w 5629983"/>
              <a:gd name="connsiteY37" fmla="*/ 396802 h 3325091"/>
              <a:gd name="connsiteX38" fmla="*/ 3389031 w 5629983"/>
              <a:gd name="connsiteY38" fmla="*/ 361084 h 3325091"/>
              <a:gd name="connsiteX39" fmla="*/ 3379505 w 5629983"/>
              <a:gd name="connsiteY39" fmla="*/ 318221 h 3325091"/>
              <a:gd name="connsiteX40" fmla="*/ 3190303 w 5629983"/>
              <a:gd name="connsiteY40" fmla="*/ 281263 h 3325091"/>
              <a:gd name="connsiteX41" fmla="*/ 2995790 w 5629983"/>
              <a:gd name="connsiteY41" fmla="*/ 919891 h 3325091"/>
              <a:gd name="connsiteX42" fmla="*/ 3470327 w 5629983"/>
              <a:gd name="connsiteY42" fmla="*/ 1067095 h 3325091"/>
              <a:gd name="connsiteX43" fmla="*/ 3672714 w 5629983"/>
              <a:gd name="connsiteY43" fmla="*/ 1496291 h 3325091"/>
              <a:gd name="connsiteX44" fmla="*/ 3839381 w 5629983"/>
              <a:gd name="connsiteY44" fmla="*/ 1477969 h 3325091"/>
              <a:gd name="connsiteX45" fmla="*/ 3708846 w 5629983"/>
              <a:gd name="connsiteY45" fmla="*/ 1003529 h 3325091"/>
              <a:gd name="connsiteX46" fmla="*/ 4002015 w 5629983"/>
              <a:gd name="connsiteY46" fmla="*/ 850008 h 3325091"/>
              <a:gd name="connsiteX47" fmla="*/ 4050565 w 5629983"/>
              <a:gd name="connsiteY47" fmla="*/ 899286 h 3325091"/>
              <a:gd name="connsiteX48" fmla="*/ 4097049 w 5629983"/>
              <a:gd name="connsiteY48" fmla="*/ 807874 h 3325091"/>
              <a:gd name="connsiteX49" fmla="*/ 5335259 w 5629983"/>
              <a:gd name="connsiteY49" fmla="*/ 476092 h 3325091"/>
              <a:gd name="connsiteX50" fmla="*/ 5546856 w 5629983"/>
              <a:gd name="connsiteY50" fmla="*/ 423193 h 3325091"/>
              <a:gd name="connsiteX51" fmla="*/ 5546856 w 5629983"/>
              <a:gd name="connsiteY51" fmla="*/ 476092 h 3325091"/>
              <a:gd name="connsiteX52" fmla="*/ 5335259 w 5629983"/>
              <a:gd name="connsiteY52" fmla="*/ 929514 h 3325091"/>
              <a:gd name="connsiteX53" fmla="*/ 5048092 w 5629983"/>
              <a:gd name="connsiteY53" fmla="*/ 1851471 h 3325091"/>
              <a:gd name="connsiteX54" fmla="*/ 4995193 w 5629983"/>
              <a:gd name="connsiteY54" fmla="*/ 2395577 h 3325091"/>
              <a:gd name="connsiteX55" fmla="*/ 4972522 w 5629983"/>
              <a:gd name="connsiteY55" fmla="*/ 3317534 h 3325091"/>
              <a:gd name="connsiteX56" fmla="*/ 5629983 w 5629983"/>
              <a:gd name="connsiteY56" fmla="*/ 3325091 h 3325091"/>
              <a:gd name="connsiteX57" fmla="*/ 5622426 w 5629983"/>
              <a:gd name="connsiteY57" fmla="*/ 0 h 3325091"/>
              <a:gd name="connsiteX58" fmla="*/ 1458506 w 5629983"/>
              <a:gd name="connsiteY58" fmla="*/ 0 h 3325091"/>
              <a:gd name="connsiteX59" fmla="*/ 1239352 w 5629983"/>
              <a:gd name="connsiteY59" fmla="*/ 136026 h 3325091"/>
              <a:gd name="connsiteX60" fmla="*/ 967299 w 5629983"/>
              <a:gd name="connsiteY60" fmla="*/ 642347 h 3325091"/>
              <a:gd name="connsiteX61" fmla="*/ 967299 w 5629983"/>
              <a:gd name="connsiteY61" fmla="*/ 1216681 h 3325091"/>
              <a:gd name="connsiteX62" fmla="*/ 642347 w 5629983"/>
              <a:gd name="connsiteY62" fmla="*/ 1209124 h 3325091"/>
              <a:gd name="connsiteX63" fmla="*/ 438307 w 5629983"/>
              <a:gd name="connsiteY63" fmla="*/ 1632317 h 3325091"/>
              <a:gd name="connsiteX64" fmla="*/ 241825 w 5629983"/>
              <a:gd name="connsiteY64" fmla="*/ 1813686 h 3325091"/>
              <a:gd name="connsiteX65" fmla="*/ 7557 w 5629983"/>
              <a:gd name="connsiteY65" fmla="*/ 1859028 h 3325091"/>
              <a:gd name="connsiteX66" fmla="*/ 0 w 5629983"/>
              <a:gd name="connsiteY66" fmla="*/ 3173950 h 3325091"/>
              <a:gd name="connsiteX67" fmla="*/ 90684 w 5629983"/>
              <a:gd name="connsiteY67" fmla="*/ 3083266 h 3325091"/>
              <a:gd name="connsiteX68" fmla="*/ 642347 w 5629983"/>
              <a:gd name="connsiteY68" fmla="*/ 2841441 h 3325091"/>
              <a:gd name="connsiteX69" fmla="*/ 763259 w 5629983"/>
              <a:gd name="connsiteY69" fmla="*/ 2894340 h 3325091"/>
              <a:gd name="connsiteX70" fmla="*/ 695246 w 5629983"/>
              <a:gd name="connsiteY70" fmla="*/ 2803656 h 3325091"/>
              <a:gd name="connsiteX71" fmla="*/ 634790 w 5629983"/>
              <a:gd name="connsiteY71" fmla="*/ 2350235 h 3325091"/>
              <a:gd name="connsiteX72" fmla="*/ 340066 w 5629983"/>
              <a:gd name="connsiteY72" fmla="*/ 2486261 h 3325091"/>
              <a:gd name="connsiteX73" fmla="*/ 317395 w 5629983"/>
              <a:gd name="connsiteY73" fmla="*/ 2584502 h 3325091"/>
              <a:gd name="connsiteX74" fmla="*/ 249382 w 5629983"/>
              <a:gd name="connsiteY74" fmla="*/ 2607173 h 3325091"/>
              <a:gd name="connsiteX75" fmla="*/ 196482 w 5629983"/>
              <a:gd name="connsiteY75" fmla="*/ 2644959 h 3325091"/>
              <a:gd name="connsiteX76" fmla="*/ 15114 w 5629983"/>
              <a:gd name="connsiteY76" fmla="*/ 2675187 h 3325091"/>
              <a:gd name="connsiteX77" fmla="*/ 22671 w 5629983"/>
              <a:gd name="connsiteY77" fmla="*/ 2501375 h 3325091"/>
              <a:gd name="connsiteX0" fmla="*/ 22671 w 5629983"/>
              <a:gd name="connsiteY0" fmla="*/ 2501375 h 3325091"/>
              <a:gd name="connsiteX1" fmla="*/ 604562 w 5629983"/>
              <a:gd name="connsiteY1" fmla="*/ 2304892 h 3325091"/>
              <a:gd name="connsiteX2" fmla="*/ 710124 w 5629983"/>
              <a:gd name="connsiteY2" fmla="*/ 2104159 h 3325091"/>
              <a:gd name="connsiteX3" fmla="*/ 845855 w 5629983"/>
              <a:gd name="connsiteY3" fmla="*/ 1992240 h 3325091"/>
              <a:gd name="connsiteX4" fmla="*/ 931580 w 5629983"/>
              <a:gd name="connsiteY4" fmla="*/ 1899371 h 3325091"/>
              <a:gd name="connsiteX5" fmla="*/ 1026830 w 5629983"/>
              <a:gd name="connsiteY5" fmla="*/ 1718396 h 3325091"/>
              <a:gd name="connsiteX6" fmla="*/ 1038737 w 5629983"/>
              <a:gd name="connsiteY6" fmla="*/ 1642196 h 3325091"/>
              <a:gd name="connsiteX7" fmla="*/ 1073097 w 5629983"/>
              <a:gd name="connsiteY7" fmla="*/ 1586975 h 3325091"/>
              <a:gd name="connsiteX8" fmla="*/ 1038737 w 5629983"/>
              <a:gd name="connsiteY8" fmla="*/ 1542184 h 3325091"/>
              <a:gd name="connsiteX9" fmla="*/ 1107793 w 5629983"/>
              <a:gd name="connsiteY9" fmla="*/ 1463603 h 3325091"/>
              <a:gd name="connsiteX10" fmla="*/ 1181612 w 5629983"/>
              <a:gd name="connsiteY10" fmla="*/ 1504084 h 3325091"/>
              <a:gd name="connsiteX11" fmla="*/ 1231618 w 5629983"/>
              <a:gd name="connsiteY11" fmla="*/ 1454078 h 3325091"/>
              <a:gd name="connsiteX12" fmla="*/ 1224474 w 5629983"/>
              <a:gd name="connsiteY12" fmla="*/ 1377878 h 3325091"/>
              <a:gd name="connsiteX13" fmla="*/ 1231618 w 5629983"/>
              <a:gd name="connsiteY13" fmla="*/ 1215953 h 3325091"/>
              <a:gd name="connsiteX14" fmla="*/ 1419737 w 5629983"/>
              <a:gd name="connsiteY14" fmla="*/ 854003 h 3325091"/>
              <a:gd name="connsiteX15" fmla="*/ 1598330 w 5629983"/>
              <a:gd name="connsiteY15" fmla="*/ 587303 h 3325091"/>
              <a:gd name="connsiteX16" fmla="*/ 1689368 w 5629983"/>
              <a:gd name="connsiteY16" fmla="*/ 495753 h 3325091"/>
              <a:gd name="connsiteX17" fmla="*/ 1888843 w 5629983"/>
              <a:gd name="connsiteY17" fmla="*/ 353940 h 3325091"/>
              <a:gd name="connsiteX18" fmla="*/ 2150229 w 5629983"/>
              <a:gd name="connsiteY18" fmla="*/ 230332 h 3325091"/>
              <a:gd name="connsiteX19" fmla="*/ 2233357 w 5629983"/>
              <a:gd name="connsiteY19" fmla="*/ 123293 h 3325091"/>
              <a:gd name="connsiteX20" fmla="*/ 2367474 w 5629983"/>
              <a:gd name="connsiteY20" fmla="*/ 111053 h 3325091"/>
              <a:gd name="connsiteX21" fmla="*/ 2467487 w 5629983"/>
              <a:gd name="connsiteY21" fmla="*/ 70571 h 3325091"/>
              <a:gd name="connsiteX22" fmla="*/ 2619887 w 5629983"/>
              <a:gd name="connsiteY22" fmla="*/ 65809 h 3325091"/>
              <a:gd name="connsiteX23" fmla="*/ 2793718 w 5629983"/>
              <a:gd name="connsiteY23" fmla="*/ 68190 h 3325091"/>
              <a:gd name="connsiteX24" fmla="*/ 2998505 w 5629983"/>
              <a:gd name="connsiteY24" fmla="*/ 96765 h 3325091"/>
              <a:gd name="connsiteX25" fmla="*/ 3142069 w 5629983"/>
              <a:gd name="connsiteY25" fmla="*/ 134373 h 3325091"/>
              <a:gd name="connsiteX26" fmla="*/ 3326331 w 5629983"/>
              <a:gd name="connsiteY26" fmla="*/ 105798 h 3325091"/>
              <a:gd name="connsiteX27" fmla="*/ 3555718 w 5629983"/>
              <a:gd name="connsiteY27" fmla="*/ 177728 h 3325091"/>
              <a:gd name="connsiteX28" fmla="*/ 3790517 w 5629983"/>
              <a:gd name="connsiteY28" fmla="*/ 298660 h 3325091"/>
              <a:gd name="connsiteX29" fmla="*/ 4181987 w 5629983"/>
              <a:gd name="connsiteY29" fmla="*/ 411090 h 3325091"/>
              <a:gd name="connsiteX30" fmla="*/ 4206055 w 5629983"/>
              <a:gd name="connsiteY30" fmla="*/ 429923 h 3325091"/>
              <a:gd name="connsiteX31" fmla="*/ 4176023 w 5629983"/>
              <a:gd name="connsiteY31" fmla="*/ 464088 h 3325091"/>
              <a:gd name="connsiteX32" fmla="*/ 3996249 w 5629983"/>
              <a:gd name="connsiteY32" fmla="*/ 465859 h 3325091"/>
              <a:gd name="connsiteX33" fmla="*/ 3984343 w 5629983"/>
              <a:gd name="connsiteY33" fmla="*/ 496815 h 3325091"/>
              <a:gd name="connsiteX34" fmla="*/ 3786699 w 5629983"/>
              <a:gd name="connsiteY34" fmla="*/ 451571 h 3325091"/>
              <a:gd name="connsiteX35" fmla="*/ 3774793 w 5629983"/>
              <a:gd name="connsiteY35" fmla="*/ 413471 h 3325091"/>
              <a:gd name="connsiteX36" fmla="*/ 3577149 w 5629983"/>
              <a:gd name="connsiteY36" fmla="*/ 368228 h 3325091"/>
              <a:gd name="connsiteX37" fmla="*/ 3555718 w 5629983"/>
              <a:gd name="connsiteY37" fmla="*/ 396802 h 3325091"/>
              <a:gd name="connsiteX38" fmla="*/ 3389031 w 5629983"/>
              <a:gd name="connsiteY38" fmla="*/ 361084 h 3325091"/>
              <a:gd name="connsiteX39" fmla="*/ 3379505 w 5629983"/>
              <a:gd name="connsiteY39" fmla="*/ 318221 h 3325091"/>
              <a:gd name="connsiteX40" fmla="*/ 3190303 w 5629983"/>
              <a:gd name="connsiteY40" fmla="*/ 281263 h 3325091"/>
              <a:gd name="connsiteX41" fmla="*/ 2995790 w 5629983"/>
              <a:gd name="connsiteY41" fmla="*/ 919891 h 3325091"/>
              <a:gd name="connsiteX42" fmla="*/ 3470327 w 5629983"/>
              <a:gd name="connsiteY42" fmla="*/ 1067095 h 3325091"/>
              <a:gd name="connsiteX43" fmla="*/ 3672714 w 5629983"/>
              <a:gd name="connsiteY43" fmla="*/ 1496291 h 3325091"/>
              <a:gd name="connsiteX44" fmla="*/ 3839381 w 5629983"/>
              <a:gd name="connsiteY44" fmla="*/ 1477969 h 3325091"/>
              <a:gd name="connsiteX45" fmla="*/ 3708846 w 5629983"/>
              <a:gd name="connsiteY45" fmla="*/ 1003529 h 3325091"/>
              <a:gd name="connsiteX46" fmla="*/ 4002015 w 5629983"/>
              <a:gd name="connsiteY46" fmla="*/ 850008 h 3325091"/>
              <a:gd name="connsiteX47" fmla="*/ 4050565 w 5629983"/>
              <a:gd name="connsiteY47" fmla="*/ 899286 h 3325091"/>
              <a:gd name="connsiteX48" fmla="*/ 4097049 w 5629983"/>
              <a:gd name="connsiteY48" fmla="*/ 807874 h 3325091"/>
              <a:gd name="connsiteX49" fmla="*/ 5335259 w 5629983"/>
              <a:gd name="connsiteY49" fmla="*/ 476092 h 3325091"/>
              <a:gd name="connsiteX50" fmla="*/ 5546856 w 5629983"/>
              <a:gd name="connsiteY50" fmla="*/ 423193 h 3325091"/>
              <a:gd name="connsiteX51" fmla="*/ 5546856 w 5629983"/>
              <a:gd name="connsiteY51" fmla="*/ 476092 h 3325091"/>
              <a:gd name="connsiteX52" fmla="*/ 5335259 w 5629983"/>
              <a:gd name="connsiteY52" fmla="*/ 929514 h 3325091"/>
              <a:gd name="connsiteX53" fmla="*/ 5048092 w 5629983"/>
              <a:gd name="connsiteY53" fmla="*/ 1851471 h 3325091"/>
              <a:gd name="connsiteX54" fmla="*/ 4995193 w 5629983"/>
              <a:gd name="connsiteY54" fmla="*/ 2395577 h 3325091"/>
              <a:gd name="connsiteX55" fmla="*/ 4972522 w 5629983"/>
              <a:gd name="connsiteY55" fmla="*/ 3317534 h 3325091"/>
              <a:gd name="connsiteX56" fmla="*/ 5629983 w 5629983"/>
              <a:gd name="connsiteY56" fmla="*/ 3325091 h 3325091"/>
              <a:gd name="connsiteX57" fmla="*/ 5622426 w 5629983"/>
              <a:gd name="connsiteY57" fmla="*/ 0 h 3325091"/>
              <a:gd name="connsiteX58" fmla="*/ 1458506 w 5629983"/>
              <a:gd name="connsiteY58" fmla="*/ 0 h 3325091"/>
              <a:gd name="connsiteX59" fmla="*/ 1239352 w 5629983"/>
              <a:gd name="connsiteY59" fmla="*/ 136026 h 3325091"/>
              <a:gd name="connsiteX60" fmla="*/ 967299 w 5629983"/>
              <a:gd name="connsiteY60" fmla="*/ 642347 h 3325091"/>
              <a:gd name="connsiteX61" fmla="*/ 967299 w 5629983"/>
              <a:gd name="connsiteY61" fmla="*/ 1216681 h 3325091"/>
              <a:gd name="connsiteX62" fmla="*/ 642347 w 5629983"/>
              <a:gd name="connsiteY62" fmla="*/ 1209124 h 3325091"/>
              <a:gd name="connsiteX63" fmla="*/ 438307 w 5629983"/>
              <a:gd name="connsiteY63" fmla="*/ 1632317 h 3325091"/>
              <a:gd name="connsiteX64" fmla="*/ 241825 w 5629983"/>
              <a:gd name="connsiteY64" fmla="*/ 1813686 h 3325091"/>
              <a:gd name="connsiteX65" fmla="*/ 7557 w 5629983"/>
              <a:gd name="connsiteY65" fmla="*/ 1859028 h 3325091"/>
              <a:gd name="connsiteX66" fmla="*/ 0 w 5629983"/>
              <a:gd name="connsiteY66" fmla="*/ 3173950 h 3325091"/>
              <a:gd name="connsiteX67" fmla="*/ 90684 w 5629983"/>
              <a:gd name="connsiteY67" fmla="*/ 3083266 h 3325091"/>
              <a:gd name="connsiteX68" fmla="*/ 642347 w 5629983"/>
              <a:gd name="connsiteY68" fmla="*/ 2841441 h 3325091"/>
              <a:gd name="connsiteX69" fmla="*/ 763259 w 5629983"/>
              <a:gd name="connsiteY69" fmla="*/ 2894340 h 3325091"/>
              <a:gd name="connsiteX70" fmla="*/ 695246 w 5629983"/>
              <a:gd name="connsiteY70" fmla="*/ 2803656 h 3325091"/>
              <a:gd name="connsiteX71" fmla="*/ 634790 w 5629983"/>
              <a:gd name="connsiteY71" fmla="*/ 2350235 h 3325091"/>
              <a:gd name="connsiteX72" fmla="*/ 340066 w 5629983"/>
              <a:gd name="connsiteY72" fmla="*/ 2486261 h 3325091"/>
              <a:gd name="connsiteX73" fmla="*/ 317395 w 5629983"/>
              <a:gd name="connsiteY73" fmla="*/ 2584502 h 3325091"/>
              <a:gd name="connsiteX74" fmla="*/ 249382 w 5629983"/>
              <a:gd name="connsiteY74" fmla="*/ 2607173 h 3325091"/>
              <a:gd name="connsiteX75" fmla="*/ 196482 w 5629983"/>
              <a:gd name="connsiteY75" fmla="*/ 2644959 h 3325091"/>
              <a:gd name="connsiteX76" fmla="*/ 15114 w 5629983"/>
              <a:gd name="connsiteY76" fmla="*/ 2675187 h 3325091"/>
              <a:gd name="connsiteX77" fmla="*/ 22671 w 5629983"/>
              <a:gd name="connsiteY77" fmla="*/ 2501375 h 3325091"/>
              <a:gd name="connsiteX0" fmla="*/ 22671 w 5622426"/>
              <a:gd name="connsiteY0" fmla="*/ 2501375 h 3317534"/>
              <a:gd name="connsiteX1" fmla="*/ 604562 w 5622426"/>
              <a:gd name="connsiteY1" fmla="*/ 2304892 h 3317534"/>
              <a:gd name="connsiteX2" fmla="*/ 710124 w 5622426"/>
              <a:gd name="connsiteY2" fmla="*/ 2104159 h 3317534"/>
              <a:gd name="connsiteX3" fmla="*/ 845855 w 5622426"/>
              <a:gd name="connsiteY3" fmla="*/ 1992240 h 3317534"/>
              <a:gd name="connsiteX4" fmla="*/ 931580 w 5622426"/>
              <a:gd name="connsiteY4" fmla="*/ 1899371 h 3317534"/>
              <a:gd name="connsiteX5" fmla="*/ 1026830 w 5622426"/>
              <a:gd name="connsiteY5" fmla="*/ 1718396 h 3317534"/>
              <a:gd name="connsiteX6" fmla="*/ 1038737 w 5622426"/>
              <a:gd name="connsiteY6" fmla="*/ 1642196 h 3317534"/>
              <a:gd name="connsiteX7" fmla="*/ 1073097 w 5622426"/>
              <a:gd name="connsiteY7" fmla="*/ 1586975 h 3317534"/>
              <a:gd name="connsiteX8" fmla="*/ 1038737 w 5622426"/>
              <a:gd name="connsiteY8" fmla="*/ 1542184 h 3317534"/>
              <a:gd name="connsiteX9" fmla="*/ 1107793 w 5622426"/>
              <a:gd name="connsiteY9" fmla="*/ 1463603 h 3317534"/>
              <a:gd name="connsiteX10" fmla="*/ 1181612 w 5622426"/>
              <a:gd name="connsiteY10" fmla="*/ 1504084 h 3317534"/>
              <a:gd name="connsiteX11" fmla="*/ 1231618 w 5622426"/>
              <a:gd name="connsiteY11" fmla="*/ 1454078 h 3317534"/>
              <a:gd name="connsiteX12" fmla="*/ 1224474 w 5622426"/>
              <a:gd name="connsiteY12" fmla="*/ 1377878 h 3317534"/>
              <a:gd name="connsiteX13" fmla="*/ 1231618 w 5622426"/>
              <a:gd name="connsiteY13" fmla="*/ 1215953 h 3317534"/>
              <a:gd name="connsiteX14" fmla="*/ 1419737 w 5622426"/>
              <a:gd name="connsiteY14" fmla="*/ 854003 h 3317534"/>
              <a:gd name="connsiteX15" fmla="*/ 1598330 w 5622426"/>
              <a:gd name="connsiteY15" fmla="*/ 587303 h 3317534"/>
              <a:gd name="connsiteX16" fmla="*/ 1689368 w 5622426"/>
              <a:gd name="connsiteY16" fmla="*/ 495753 h 3317534"/>
              <a:gd name="connsiteX17" fmla="*/ 1888843 w 5622426"/>
              <a:gd name="connsiteY17" fmla="*/ 353940 h 3317534"/>
              <a:gd name="connsiteX18" fmla="*/ 2150229 w 5622426"/>
              <a:gd name="connsiteY18" fmla="*/ 230332 h 3317534"/>
              <a:gd name="connsiteX19" fmla="*/ 2233357 w 5622426"/>
              <a:gd name="connsiteY19" fmla="*/ 123293 h 3317534"/>
              <a:gd name="connsiteX20" fmla="*/ 2367474 w 5622426"/>
              <a:gd name="connsiteY20" fmla="*/ 111053 h 3317534"/>
              <a:gd name="connsiteX21" fmla="*/ 2467487 w 5622426"/>
              <a:gd name="connsiteY21" fmla="*/ 70571 h 3317534"/>
              <a:gd name="connsiteX22" fmla="*/ 2619887 w 5622426"/>
              <a:gd name="connsiteY22" fmla="*/ 65809 h 3317534"/>
              <a:gd name="connsiteX23" fmla="*/ 2793718 w 5622426"/>
              <a:gd name="connsiteY23" fmla="*/ 68190 h 3317534"/>
              <a:gd name="connsiteX24" fmla="*/ 2998505 w 5622426"/>
              <a:gd name="connsiteY24" fmla="*/ 96765 h 3317534"/>
              <a:gd name="connsiteX25" fmla="*/ 3142069 w 5622426"/>
              <a:gd name="connsiteY25" fmla="*/ 134373 h 3317534"/>
              <a:gd name="connsiteX26" fmla="*/ 3326331 w 5622426"/>
              <a:gd name="connsiteY26" fmla="*/ 105798 h 3317534"/>
              <a:gd name="connsiteX27" fmla="*/ 3555718 w 5622426"/>
              <a:gd name="connsiteY27" fmla="*/ 177728 h 3317534"/>
              <a:gd name="connsiteX28" fmla="*/ 3790517 w 5622426"/>
              <a:gd name="connsiteY28" fmla="*/ 298660 h 3317534"/>
              <a:gd name="connsiteX29" fmla="*/ 4181987 w 5622426"/>
              <a:gd name="connsiteY29" fmla="*/ 411090 h 3317534"/>
              <a:gd name="connsiteX30" fmla="*/ 4206055 w 5622426"/>
              <a:gd name="connsiteY30" fmla="*/ 429923 h 3317534"/>
              <a:gd name="connsiteX31" fmla="*/ 4176023 w 5622426"/>
              <a:gd name="connsiteY31" fmla="*/ 464088 h 3317534"/>
              <a:gd name="connsiteX32" fmla="*/ 3996249 w 5622426"/>
              <a:gd name="connsiteY32" fmla="*/ 465859 h 3317534"/>
              <a:gd name="connsiteX33" fmla="*/ 3984343 w 5622426"/>
              <a:gd name="connsiteY33" fmla="*/ 496815 h 3317534"/>
              <a:gd name="connsiteX34" fmla="*/ 3786699 w 5622426"/>
              <a:gd name="connsiteY34" fmla="*/ 451571 h 3317534"/>
              <a:gd name="connsiteX35" fmla="*/ 3774793 w 5622426"/>
              <a:gd name="connsiteY35" fmla="*/ 413471 h 3317534"/>
              <a:gd name="connsiteX36" fmla="*/ 3577149 w 5622426"/>
              <a:gd name="connsiteY36" fmla="*/ 368228 h 3317534"/>
              <a:gd name="connsiteX37" fmla="*/ 3555718 w 5622426"/>
              <a:gd name="connsiteY37" fmla="*/ 396802 h 3317534"/>
              <a:gd name="connsiteX38" fmla="*/ 3389031 w 5622426"/>
              <a:gd name="connsiteY38" fmla="*/ 361084 h 3317534"/>
              <a:gd name="connsiteX39" fmla="*/ 3379505 w 5622426"/>
              <a:gd name="connsiteY39" fmla="*/ 318221 h 3317534"/>
              <a:gd name="connsiteX40" fmla="*/ 3190303 w 5622426"/>
              <a:gd name="connsiteY40" fmla="*/ 281263 h 3317534"/>
              <a:gd name="connsiteX41" fmla="*/ 2995790 w 5622426"/>
              <a:gd name="connsiteY41" fmla="*/ 919891 h 3317534"/>
              <a:gd name="connsiteX42" fmla="*/ 3470327 w 5622426"/>
              <a:gd name="connsiteY42" fmla="*/ 1067095 h 3317534"/>
              <a:gd name="connsiteX43" fmla="*/ 3672714 w 5622426"/>
              <a:gd name="connsiteY43" fmla="*/ 1496291 h 3317534"/>
              <a:gd name="connsiteX44" fmla="*/ 3839381 w 5622426"/>
              <a:gd name="connsiteY44" fmla="*/ 1477969 h 3317534"/>
              <a:gd name="connsiteX45" fmla="*/ 3708846 w 5622426"/>
              <a:gd name="connsiteY45" fmla="*/ 1003529 h 3317534"/>
              <a:gd name="connsiteX46" fmla="*/ 4002015 w 5622426"/>
              <a:gd name="connsiteY46" fmla="*/ 850008 h 3317534"/>
              <a:gd name="connsiteX47" fmla="*/ 4050565 w 5622426"/>
              <a:gd name="connsiteY47" fmla="*/ 899286 h 3317534"/>
              <a:gd name="connsiteX48" fmla="*/ 4097049 w 5622426"/>
              <a:gd name="connsiteY48" fmla="*/ 807874 h 3317534"/>
              <a:gd name="connsiteX49" fmla="*/ 5335259 w 5622426"/>
              <a:gd name="connsiteY49" fmla="*/ 476092 h 3317534"/>
              <a:gd name="connsiteX50" fmla="*/ 5546856 w 5622426"/>
              <a:gd name="connsiteY50" fmla="*/ 423193 h 3317534"/>
              <a:gd name="connsiteX51" fmla="*/ 5546856 w 5622426"/>
              <a:gd name="connsiteY51" fmla="*/ 476092 h 3317534"/>
              <a:gd name="connsiteX52" fmla="*/ 5335259 w 5622426"/>
              <a:gd name="connsiteY52" fmla="*/ 929514 h 3317534"/>
              <a:gd name="connsiteX53" fmla="*/ 5048092 w 5622426"/>
              <a:gd name="connsiteY53" fmla="*/ 1851471 h 3317534"/>
              <a:gd name="connsiteX54" fmla="*/ 4995193 w 5622426"/>
              <a:gd name="connsiteY54" fmla="*/ 2395577 h 3317534"/>
              <a:gd name="connsiteX55" fmla="*/ 4972522 w 5622426"/>
              <a:gd name="connsiteY55" fmla="*/ 3317534 h 3317534"/>
              <a:gd name="connsiteX56" fmla="*/ 5618077 w 5622426"/>
              <a:gd name="connsiteY56" fmla="*/ 3315566 h 3317534"/>
              <a:gd name="connsiteX57" fmla="*/ 5622426 w 5622426"/>
              <a:gd name="connsiteY57" fmla="*/ 0 h 3317534"/>
              <a:gd name="connsiteX58" fmla="*/ 1458506 w 5622426"/>
              <a:gd name="connsiteY58" fmla="*/ 0 h 3317534"/>
              <a:gd name="connsiteX59" fmla="*/ 1239352 w 5622426"/>
              <a:gd name="connsiteY59" fmla="*/ 136026 h 3317534"/>
              <a:gd name="connsiteX60" fmla="*/ 967299 w 5622426"/>
              <a:gd name="connsiteY60" fmla="*/ 642347 h 3317534"/>
              <a:gd name="connsiteX61" fmla="*/ 967299 w 5622426"/>
              <a:gd name="connsiteY61" fmla="*/ 1216681 h 3317534"/>
              <a:gd name="connsiteX62" fmla="*/ 642347 w 5622426"/>
              <a:gd name="connsiteY62" fmla="*/ 1209124 h 3317534"/>
              <a:gd name="connsiteX63" fmla="*/ 438307 w 5622426"/>
              <a:gd name="connsiteY63" fmla="*/ 1632317 h 3317534"/>
              <a:gd name="connsiteX64" fmla="*/ 241825 w 5622426"/>
              <a:gd name="connsiteY64" fmla="*/ 1813686 h 3317534"/>
              <a:gd name="connsiteX65" fmla="*/ 7557 w 5622426"/>
              <a:gd name="connsiteY65" fmla="*/ 1859028 h 3317534"/>
              <a:gd name="connsiteX66" fmla="*/ 0 w 5622426"/>
              <a:gd name="connsiteY66" fmla="*/ 3173950 h 3317534"/>
              <a:gd name="connsiteX67" fmla="*/ 90684 w 5622426"/>
              <a:gd name="connsiteY67" fmla="*/ 3083266 h 3317534"/>
              <a:gd name="connsiteX68" fmla="*/ 642347 w 5622426"/>
              <a:gd name="connsiteY68" fmla="*/ 2841441 h 3317534"/>
              <a:gd name="connsiteX69" fmla="*/ 763259 w 5622426"/>
              <a:gd name="connsiteY69" fmla="*/ 2894340 h 3317534"/>
              <a:gd name="connsiteX70" fmla="*/ 695246 w 5622426"/>
              <a:gd name="connsiteY70" fmla="*/ 2803656 h 3317534"/>
              <a:gd name="connsiteX71" fmla="*/ 634790 w 5622426"/>
              <a:gd name="connsiteY71" fmla="*/ 2350235 h 3317534"/>
              <a:gd name="connsiteX72" fmla="*/ 340066 w 5622426"/>
              <a:gd name="connsiteY72" fmla="*/ 2486261 h 3317534"/>
              <a:gd name="connsiteX73" fmla="*/ 317395 w 5622426"/>
              <a:gd name="connsiteY73" fmla="*/ 2584502 h 3317534"/>
              <a:gd name="connsiteX74" fmla="*/ 249382 w 5622426"/>
              <a:gd name="connsiteY74" fmla="*/ 2607173 h 3317534"/>
              <a:gd name="connsiteX75" fmla="*/ 196482 w 5622426"/>
              <a:gd name="connsiteY75" fmla="*/ 2644959 h 3317534"/>
              <a:gd name="connsiteX76" fmla="*/ 15114 w 5622426"/>
              <a:gd name="connsiteY76" fmla="*/ 2675187 h 3317534"/>
              <a:gd name="connsiteX77" fmla="*/ 22671 w 5622426"/>
              <a:gd name="connsiteY77" fmla="*/ 2501375 h 3317534"/>
              <a:gd name="connsiteX0" fmla="*/ 22671 w 5622426"/>
              <a:gd name="connsiteY0" fmla="*/ 2501375 h 3317534"/>
              <a:gd name="connsiteX1" fmla="*/ 604562 w 5622426"/>
              <a:gd name="connsiteY1" fmla="*/ 2304892 h 3317534"/>
              <a:gd name="connsiteX2" fmla="*/ 710124 w 5622426"/>
              <a:gd name="connsiteY2" fmla="*/ 2104159 h 3317534"/>
              <a:gd name="connsiteX3" fmla="*/ 845855 w 5622426"/>
              <a:gd name="connsiteY3" fmla="*/ 1992240 h 3317534"/>
              <a:gd name="connsiteX4" fmla="*/ 931580 w 5622426"/>
              <a:gd name="connsiteY4" fmla="*/ 1899371 h 3317534"/>
              <a:gd name="connsiteX5" fmla="*/ 1026830 w 5622426"/>
              <a:gd name="connsiteY5" fmla="*/ 1718396 h 3317534"/>
              <a:gd name="connsiteX6" fmla="*/ 1038737 w 5622426"/>
              <a:gd name="connsiteY6" fmla="*/ 1642196 h 3317534"/>
              <a:gd name="connsiteX7" fmla="*/ 1073097 w 5622426"/>
              <a:gd name="connsiteY7" fmla="*/ 1586975 h 3317534"/>
              <a:gd name="connsiteX8" fmla="*/ 1038737 w 5622426"/>
              <a:gd name="connsiteY8" fmla="*/ 1542184 h 3317534"/>
              <a:gd name="connsiteX9" fmla="*/ 1107793 w 5622426"/>
              <a:gd name="connsiteY9" fmla="*/ 1463603 h 3317534"/>
              <a:gd name="connsiteX10" fmla="*/ 1181612 w 5622426"/>
              <a:gd name="connsiteY10" fmla="*/ 1504084 h 3317534"/>
              <a:gd name="connsiteX11" fmla="*/ 1231618 w 5622426"/>
              <a:gd name="connsiteY11" fmla="*/ 1454078 h 3317534"/>
              <a:gd name="connsiteX12" fmla="*/ 1224474 w 5622426"/>
              <a:gd name="connsiteY12" fmla="*/ 1377878 h 3317534"/>
              <a:gd name="connsiteX13" fmla="*/ 1231618 w 5622426"/>
              <a:gd name="connsiteY13" fmla="*/ 1215953 h 3317534"/>
              <a:gd name="connsiteX14" fmla="*/ 1419737 w 5622426"/>
              <a:gd name="connsiteY14" fmla="*/ 854003 h 3317534"/>
              <a:gd name="connsiteX15" fmla="*/ 1598330 w 5622426"/>
              <a:gd name="connsiteY15" fmla="*/ 587303 h 3317534"/>
              <a:gd name="connsiteX16" fmla="*/ 1689368 w 5622426"/>
              <a:gd name="connsiteY16" fmla="*/ 495753 h 3317534"/>
              <a:gd name="connsiteX17" fmla="*/ 1888843 w 5622426"/>
              <a:gd name="connsiteY17" fmla="*/ 353940 h 3317534"/>
              <a:gd name="connsiteX18" fmla="*/ 2150229 w 5622426"/>
              <a:gd name="connsiteY18" fmla="*/ 230332 h 3317534"/>
              <a:gd name="connsiteX19" fmla="*/ 2233357 w 5622426"/>
              <a:gd name="connsiteY19" fmla="*/ 123293 h 3317534"/>
              <a:gd name="connsiteX20" fmla="*/ 2367474 w 5622426"/>
              <a:gd name="connsiteY20" fmla="*/ 111053 h 3317534"/>
              <a:gd name="connsiteX21" fmla="*/ 2467487 w 5622426"/>
              <a:gd name="connsiteY21" fmla="*/ 70571 h 3317534"/>
              <a:gd name="connsiteX22" fmla="*/ 2619887 w 5622426"/>
              <a:gd name="connsiteY22" fmla="*/ 65809 h 3317534"/>
              <a:gd name="connsiteX23" fmla="*/ 2793718 w 5622426"/>
              <a:gd name="connsiteY23" fmla="*/ 68190 h 3317534"/>
              <a:gd name="connsiteX24" fmla="*/ 2998505 w 5622426"/>
              <a:gd name="connsiteY24" fmla="*/ 96765 h 3317534"/>
              <a:gd name="connsiteX25" fmla="*/ 3142069 w 5622426"/>
              <a:gd name="connsiteY25" fmla="*/ 134373 h 3317534"/>
              <a:gd name="connsiteX26" fmla="*/ 3326331 w 5622426"/>
              <a:gd name="connsiteY26" fmla="*/ 105798 h 3317534"/>
              <a:gd name="connsiteX27" fmla="*/ 3555718 w 5622426"/>
              <a:gd name="connsiteY27" fmla="*/ 177728 h 3317534"/>
              <a:gd name="connsiteX28" fmla="*/ 3790517 w 5622426"/>
              <a:gd name="connsiteY28" fmla="*/ 298660 h 3317534"/>
              <a:gd name="connsiteX29" fmla="*/ 4181987 w 5622426"/>
              <a:gd name="connsiteY29" fmla="*/ 411090 h 3317534"/>
              <a:gd name="connsiteX30" fmla="*/ 4206055 w 5622426"/>
              <a:gd name="connsiteY30" fmla="*/ 429923 h 3317534"/>
              <a:gd name="connsiteX31" fmla="*/ 4176023 w 5622426"/>
              <a:gd name="connsiteY31" fmla="*/ 464088 h 3317534"/>
              <a:gd name="connsiteX32" fmla="*/ 3996249 w 5622426"/>
              <a:gd name="connsiteY32" fmla="*/ 465859 h 3317534"/>
              <a:gd name="connsiteX33" fmla="*/ 3984343 w 5622426"/>
              <a:gd name="connsiteY33" fmla="*/ 496815 h 3317534"/>
              <a:gd name="connsiteX34" fmla="*/ 3786699 w 5622426"/>
              <a:gd name="connsiteY34" fmla="*/ 451571 h 3317534"/>
              <a:gd name="connsiteX35" fmla="*/ 3774793 w 5622426"/>
              <a:gd name="connsiteY35" fmla="*/ 413471 h 3317534"/>
              <a:gd name="connsiteX36" fmla="*/ 3577149 w 5622426"/>
              <a:gd name="connsiteY36" fmla="*/ 368228 h 3317534"/>
              <a:gd name="connsiteX37" fmla="*/ 3555718 w 5622426"/>
              <a:gd name="connsiteY37" fmla="*/ 396802 h 3317534"/>
              <a:gd name="connsiteX38" fmla="*/ 3389031 w 5622426"/>
              <a:gd name="connsiteY38" fmla="*/ 361084 h 3317534"/>
              <a:gd name="connsiteX39" fmla="*/ 3379505 w 5622426"/>
              <a:gd name="connsiteY39" fmla="*/ 318221 h 3317534"/>
              <a:gd name="connsiteX40" fmla="*/ 3190303 w 5622426"/>
              <a:gd name="connsiteY40" fmla="*/ 281263 h 3317534"/>
              <a:gd name="connsiteX41" fmla="*/ 2995790 w 5622426"/>
              <a:gd name="connsiteY41" fmla="*/ 919891 h 3317534"/>
              <a:gd name="connsiteX42" fmla="*/ 3470327 w 5622426"/>
              <a:gd name="connsiteY42" fmla="*/ 1067095 h 3317534"/>
              <a:gd name="connsiteX43" fmla="*/ 3672714 w 5622426"/>
              <a:gd name="connsiteY43" fmla="*/ 1496291 h 3317534"/>
              <a:gd name="connsiteX44" fmla="*/ 3839381 w 5622426"/>
              <a:gd name="connsiteY44" fmla="*/ 1477969 h 3317534"/>
              <a:gd name="connsiteX45" fmla="*/ 3708846 w 5622426"/>
              <a:gd name="connsiteY45" fmla="*/ 1003529 h 3317534"/>
              <a:gd name="connsiteX46" fmla="*/ 4002015 w 5622426"/>
              <a:gd name="connsiteY46" fmla="*/ 850008 h 3317534"/>
              <a:gd name="connsiteX47" fmla="*/ 4050565 w 5622426"/>
              <a:gd name="connsiteY47" fmla="*/ 899286 h 3317534"/>
              <a:gd name="connsiteX48" fmla="*/ 4097049 w 5622426"/>
              <a:gd name="connsiteY48" fmla="*/ 807874 h 3317534"/>
              <a:gd name="connsiteX49" fmla="*/ 5335259 w 5622426"/>
              <a:gd name="connsiteY49" fmla="*/ 476092 h 3317534"/>
              <a:gd name="connsiteX50" fmla="*/ 5546856 w 5622426"/>
              <a:gd name="connsiteY50" fmla="*/ 423193 h 3317534"/>
              <a:gd name="connsiteX51" fmla="*/ 5546856 w 5622426"/>
              <a:gd name="connsiteY51" fmla="*/ 476092 h 3317534"/>
              <a:gd name="connsiteX52" fmla="*/ 5335259 w 5622426"/>
              <a:gd name="connsiteY52" fmla="*/ 929514 h 3317534"/>
              <a:gd name="connsiteX53" fmla="*/ 5117149 w 5622426"/>
              <a:gd name="connsiteY53" fmla="*/ 1827659 h 3317534"/>
              <a:gd name="connsiteX54" fmla="*/ 4995193 w 5622426"/>
              <a:gd name="connsiteY54" fmla="*/ 2395577 h 3317534"/>
              <a:gd name="connsiteX55" fmla="*/ 4972522 w 5622426"/>
              <a:gd name="connsiteY55" fmla="*/ 3317534 h 3317534"/>
              <a:gd name="connsiteX56" fmla="*/ 5618077 w 5622426"/>
              <a:gd name="connsiteY56" fmla="*/ 3315566 h 3317534"/>
              <a:gd name="connsiteX57" fmla="*/ 5622426 w 5622426"/>
              <a:gd name="connsiteY57" fmla="*/ 0 h 3317534"/>
              <a:gd name="connsiteX58" fmla="*/ 1458506 w 5622426"/>
              <a:gd name="connsiteY58" fmla="*/ 0 h 3317534"/>
              <a:gd name="connsiteX59" fmla="*/ 1239352 w 5622426"/>
              <a:gd name="connsiteY59" fmla="*/ 136026 h 3317534"/>
              <a:gd name="connsiteX60" fmla="*/ 967299 w 5622426"/>
              <a:gd name="connsiteY60" fmla="*/ 642347 h 3317534"/>
              <a:gd name="connsiteX61" fmla="*/ 967299 w 5622426"/>
              <a:gd name="connsiteY61" fmla="*/ 1216681 h 3317534"/>
              <a:gd name="connsiteX62" fmla="*/ 642347 w 5622426"/>
              <a:gd name="connsiteY62" fmla="*/ 1209124 h 3317534"/>
              <a:gd name="connsiteX63" fmla="*/ 438307 w 5622426"/>
              <a:gd name="connsiteY63" fmla="*/ 1632317 h 3317534"/>
              <a:gd name="connsiteX64" fmla="*/ 241825 w 5622426"/>
              <a:gd name="connsiteY64" fmla="*/ 1813686 h 3317534"/>
              <a:gd name="connsiteX65" fmla="*/ 7557 w 5622426"/>
              <a:gd name="connsiteY65" fmla="*/ 1859028 h 3317534"/>
              <a:gd name="connsiteX66" fmla="*/ 0 w 5622426"/>
              <a:gd name="connsiteY66" fmla="*/ 3173950 h 3317534"/>
              <a:gd name="connsiteX67" fmla="*/ 90684 w 5622426"/>
              <a:gd name="connsiteY67" fmla="*/ 3083266 h 3317534"/>
              <a:gd name="connsiteX68" fmla="*/ 642347 w 5622426"/>
              <a:gd name="connsiteY68" fmla="*/ 2841441 h 3317534"/>
              <a:gd name="connsiteX69" fmla="*/ 763259 w 5622426"/>
              <a:gd name="connsiteY69" fmla="*/ 2894340 h 3317534"/>
              <a:gd name="connsiteX70" fmla="*/ 695246 w 5622426"/>
              <a:gd name="connsiteY70" fmla="*/ 2803656 h 3317534"/>
              <a:gd name="connsiteX71" fmla="*/ 634790 w 5622426"/>
              <a:gd name="connsiteY71" fmla="*/ 2350235 h 3317534"/>
              <a:gd name="connsiteX72" fmla="*/ 340066 w 5622426"/>
              <a:gd name="connsiteY72" fmla="*/ 2486261 h 3317534"/>
              <a:gd name="connsiteX73" fmla="*/ 317395 w 5622426"/>
              <a:gd name="connsiteY73" fmla="*/ 2584502 h 3317534"/>
              <a:gd name="connsiteX74" fmla="*/ 249382 w 5622426"/>
              <a:gd name="connsiteY74" fmla="*/ 2607173 h 3317534"/>
              <a:gd name="connsiteX75" fmla="*/ 196482 w 5622426"/>
              <a:gd name="connsiteY75" fmla="*/ 2644959 h 3317534"/>
              <a:gd name="connsiteX76" fmla="*/ 15114 w 5622426"/>
              <a:gd name="connsiteY76" fmla="*/ 2675187 h 3317534"/>
              <a:gd name="connsiteX77" fmla="*/ 22671 w 5622426"/>
              <a:gd name="connsiteY77" fmla="*/ 2501375 h 3317534"/>
              <a:gd name="connsiteX0" fmla="*/ 22671 w 5622426"/>
              <a:gd name="connsiteY0" fmla="*/ 2501375 h 3317534"/>
              <a:gd name="connsiteX1" fmla="*/ 604562 w 5622426"/>
              <a:gd name="connsiteY1" fmla="*/ 2304892 h 3317534"/>
              <a:gd name="connsiteX2" fmla="*/ 710124 w 5622426"/>
              <a:gd name="connsiteY2" fmla="*/ 2104159 h 3317534"/>
              <a:gd name="connsiteX3" fmla="*/ 845855 w 5622426"/>
              <a:gd name="connsiteY3" fmla="*/ 1992240 h 3317534"/>
              <a:gd name="connsiteX4" fmla="*/ 931580 w 5622426"/>
              <a:gd name="connsiteY4" fmla="*/ 1899371 h 3317534"/>
              <a:gd name="connsiteX5" fmla="*/ 1026830 w 5622426"/>
              <a:gd name="connsiteY5" fmla="*/ 1718396 h 3317534"/>
              <a:gd name="connsiteX6" fmla="*/ 1038737 w 5622426"/>
              <a:gd name="connsiteY6" fmla="*/ 1642196 h 3317534"/>
              <a:gd name="connsiteX7" fmla="*/ 1073097 w 5622426"/>
              <a:gd name="connsiteY7" fmla="*/ 1586975 h 3317534"/>
              <a:gd name="connsiteX8" fmla="*/ 1038737 w 5622426"/>
              <a:gd name="connsiteY8" fmla="*/ 1542184 h 3317534"/>
              <a:gd name="connsiteX9" fmla="*/ 1107793 w 5622426"/>
              <a:gd name="connsiteY9" fmla="*/ 1463603 h 3317534"/>
              <a:gd name="connsiteX10" fmla="*/ 1181612 w 5622426"/>
              <a:gd name="connsiteY10" fmla="*/ 1504084 h 3317534"/>
              <a:gd name="connsiteX11" fmla="*/ 1231618 w 5622426"/>
              <a:gd name="connsiteY11" fmla="*/ 1454078 h 3317534"/>
              <a:gd name="connsiteX12" fmla="*/ 1224474 w 5622426"/>
              <a:gd name="connsiteY12" fmla="*/ 1377878 h 3317534"/>
              <a:gd name="connsiteX13" fmla="*/ 1231618 w 5622426"/>
              <a:gd name="connsiteY13" fmla="*/ 1215953 h 3317534"/>
              <a:gd name="connsiteX14" fmla="*/ 1419737 w 5622426"/>
              <a:gd name="connsiteY14" fmla="*/ 854003 h 3317534"/>
              <a:gd name="connsiteX15" fmla="*/ 1598330 w 5622426"/>
              <a:gd name="connsiteY15" fmla="*/ 587303 h 3317534"/>
              <a:gd name="connsiteX16" fmla="*/ 1689368 w 5622426"/>
              <a:gd name="connsiteY16" fmla="*/ 495753 h 3317534"/>
              <a:gd name="connsiteX17" fmla="*/ 1888843 w 5622426"/>
              <a:gd name="connsiteY17" fmla="*/ 353940 h 3317534"/>
              <a:gd name="connsiteX18" fmla="*/ 2150229 w 5622426"/>
              <a:gd name="connsiteY18" fmla="*/ 230332 h 3317534"/>
              <a:gd name="connsiteX19" fmla="*/ 2233357 w 5622426"/>
              <a:gd name="connsiteY19" fmla="*/ 123293 h 3317534"/>
              <a:gd name="connsiteX20" fmla="*/ 2367474 w 5622426"/>
              <a:gd name="connsiteY20" fmla="*/ 111053 h 3317534"/>
              <a:gd name="connsiteX21" fmla="*/ 2467487 w 5622426"/>
              <a:gd name="connsiteY21" fmla="*/ 70571 h 3317534"/>
              <a:gd name="connsiteX22" fmla="*/ 2619887 w 5622426"/>
              <a:gd name="connsiteY22" fmla="*/ 65809 h 3317534"/>
              <a:gd name="connsiteX23" fmla="*/ 2793718 w 5622426"/>
              <a:gd name="connsiteY23" fmla="*/ 68190 h 3317534"/>
              <a:gd name="connsiteX24" fmla="*/ 2998505 w 5622426"/>
              <a:gd name="connsiteY24" fmla="*/ 96765 h 3317534"/>
              <a:gd name="connsiteX25" fmla="*/ 3142069 w 5622426"/>
              <a:gd name="connsiteY25" fmla="*/ 134373 h 3317534"/>
              <a:gd name="connsiteX26" fmla="*/ 3326331 w 5622426"/>
              <a:gd name="connsiteY26" fmla="*/ 105798 h 3317534"/>
              <a:gd name="connsiteX27" fmla="*/ 3555718 w 5622426"/>
              <a:gd name="connsiteY27" fmla="*/ 177728 h 3317534"/>
              <a:gd name="connsiteX28" fmla="*/ 3790517 w 5622426"/>
              <a:gd name="connsiteY28" fmla="*/ 298660 h 3317534"/>
              <a:gd name="connsiteX29" fmla="*/ 4181987 w 5622426"/>
              <a:gd name="connsiteY29" fmla="*/ 411090 h 3317534"/>
              <a:gd name="connsiteX30" fmla="*/ 4206055 w 5622426"/>
              <a:gd name="connsiteY30" fmla="*/ 429923 h 3317534"/>
              <a:gd name="connsiteX31" fmla="*/ 4176023 w 5622426"/>
              <a:gd name="connsiteY31" fmla="*/ 464088 h 3317534"/>
              <a:gd name="connsiteX32" fmla="*/ 3996249 w 5622426"/>
              <a:gd name="connsiteY32" fmla="*/ 465859 h 3317534"/>
              <a:gd name="connsiteX33" fmla="*/ 3984343 w 5622426"/>
              <a:gd name="connsiteY33" fmla="*/ 496815 h 3317534"/>
              <a:gd name="connsiteX34" fmla="*/ 3786699 w 5622426"/>
              <a:gd name="connsiteY34" fmla="*/ 451571 h 3317534"/>
              <a:gd name="connsiteX35" fmla="*/ 3774793 w 5622426"/>
              <a:gd name="connsiteY35" fmla="*/ 413471 h 3317534"/>
              <a:gd name="connsiteX36" fmla="*/ 3577149 w 5622426"/>
              <a:gd name="connsiteY36" fmla="*/ 368228 h 3317534"/>
              <a:gd name="connsiteX37" fmla="*/ 3555718 w 5622426"/>
              <a:gd name="connsiteY37" fmla="*/ 396802 h 3317534"/>
              <a:gd name="connsiteX38" fmla="*/ 3389031 w 5622426"/>
              <a:gd name="connsiteY38" fmla="*/ 361084 h 3317534"/>
              <a:gd name="connsiteX39" fmla="*/ 3379505 w 5622426"/>
              <a:gd name="connsiteY39" fmla="*/ 318221 h 3317534"/>
              <a:gd name="connsiteX40" fmla="*/ 3190303 w 5622426"/>
              <a:gd name="connsiteY40" fmla="*/ 281263 h 3317534"/>
              <a:gd name="connsiteX41" fmla="*/ 2995790 w 5622426"/>
              <a:gd name="connsiteY41" fmla="*/ 919891 h 3317534"/>
              <a:gd name="connsiteX42" fmla="*/ 3470327 w 5622426"/>
              <a:gd name="connsiteY42" fmla="*/ 1067095 h 3317534"/>
              <a:gd name="connsiteX43" fmla="*/ 3672714 w 5622426"/>
              <a:gd name="connsiteY43" fmla="*/ 1496291 h 3317534"/>
              <a:gd name="connsiteX44" fmla="*/ 3839381 w 5622426"/>
              <a:gd name="connsiteY44" fmla="*/ 1477969 h 3317534"/>
              <a:gd name="connsiteX45" fmla="*/ 3708846 w 5622426"/>
              <a:gd name="connsiteY45" fmla="*/ 1003529 h 3317534"/>
              <a:gd name="connsiteX46" fmla="*/ 4002015 w 5622426"/>
              <a:gd name="connsiteY46" fmla="*/ 850008 h 3317534"/>
              <a:gd name="connsiteX47" fmla="*/ 4050565 w 5622426"/>
              <a:gd name="connsiteY47" fmla="*/ 899286 h 3317534"/>
              <a:gd name="connsiteX48" fmla="*/ 4097049 w 5622426"/>
              <a:gd name="connsiteY48" fmla="*/ 807874 h 3317534"/>
              <a:gd name="connsiteX49" fmla="*/ 5335259 w 5622426"/>
              <a:gd name="connsiteY49" fmla="*/ 476092 h 3317534"/>
              <a:gd name="connsiteX50" fmla="*/ 5546856 w 5622426"/>
              <a:gd name="connsiteY50" fmla="*/ 423193 h 3317534"/>
              <a:gd name="connsiteX51" fmla="*/ 5546856 w 5622426"/>
              <a:gd name="connsiteY51" fmla="*/ 476092 h 3317534"/>
              <a:gd name="connsiteX52" fmla="*/ 5335259 w 5622426"/>
              <a:gd name="connsiteY52" fmla="*/ 929514 h 3317534"/>
              <a:gd name="connsiteX53" fmla="*/ 5038568 w 5622426"/>
              <a:gd name="connsiteY53" fmla="*/ 1834802 h 3317534"/>
              <a:gd name="connsiteX54" fmla="*/ 4995193 w 5622426"/>
              <a:gd name="connsiteY54" fmla="*/ 2395577 h 3317534"/>
              <a:gd name="connsiteX55" fmla="*/ 4972522 w 5622426"/>
              <a:gd name="connsiteY55" fmla="*/ 3317534 h 3317534"/>
              <a:gd name="connsiteX56" fmla="*/ 5618077 w 5622426"/>
              <a:gd name="connsiteY56" fmla="*/ 3315566 h 3317534"/>
              <a:gd name="connsiteX57" fmla="*/ 5622426 w 5622426"/>
              <a:gd name="connsiteY57" fmla="*/ 0 h 3317534"/>
              <a:gd name="connsiteX58" fmla="*/ 1458506 w 5622426"/>
              <a:gd name="connsiteY58" fmla="*/ 0 h 3317534"/>
              <a:gd name="connsiteX59" fmla="*/ 1239352 w 5622426"/>
              <a:gd name="connsiteY59" fmla="*/ 136026 h 3317534"/>
              <a:gd name="connsiteX60" fmla="*/ 967299 w 5622426"/>
              <a:gd name="connsiteY60" fmla="*/ 642347 h 3317534"/>
              <a:gd name="connsiteX61" fmla="*/ 967299 w 5622426"/>
              <a:gd name="connsiteY61" fmla="*/ 1216681 h 3317534"/>
              <a:gd name="connsiteX62" fmla="*/ 642347 w 5622426"/>
              <a:gd name="connsiteY62" fmla="*/ 1209124 h 3317534"/>
              <a:gd name="connsiteX63" fmla="*/ 438307 w 5622426"/>
              <a:gd name="connsiteY63" fmla="*/ 1632317 h 3317534"/>
              <a:gd name="connsiteX64" fmla="*/ 241825 w 5622426"/>
              <a:gd name="connsiteY64" fmla="*/ 1813686 h 3317534"/>
              <a:gd name="connsiteX65" fmla="*/ 7557 w 5622426"/>
              <a:gd name="connsiteY65" fmla="*/ 1859028 h 3317534"/>
              <a:gd name="connsiteX66" fmla="*/ 0 w 5622426"/>
              <a:gd name="connsiteY66" fmla="*/ 3173950 h 3317534"/>
              <a:gd name="connsiteX67" fmla="*/ 90684 w 5622426"/>
              <a:gd name="connsiteY67" fmla="*/ 3083266 h 3317534"/>
              <a:gd name="connsiteX68" fmla="*/ 642347 w 5622426"/>
              <a:gd name="connsiteY68" fmla="*/ 2841441 h 3317534"/>
              <a:gd name="connsiteX69" fmla="*/ 763259 w 5622426"/>
              <a:gd name="connsiteY69" fmla="*/ 2894340 h 3317534"/>
              <a:gd name="connsiteX70" fmla="*/ 695246 w 5622426"/>
              <a:gd name="connsiteY70" fmla="*/ 2803656 h 3317534"/>
              <a:gd name="connsiteX71" fmla="*/ 634790 w 5622426"/>
              <a:gd name="connsiteY71" fmla="*/ 2350235 h 3317534"/>
              <a:gd name="connsiteX72" fmla="*/ 340066 w 5622426"/>
              <a:gd name="connsiteY72" fmla="*/ 2486261 h 3317534"/>
              <a:gd name="connsiteX73" fmla="*/ 317395 w 5622426"/>
              <a:gd name="connsiteY73" fmla="*/ 2584502 h 3317534"/>
              <a:gd name="connsiteX74" fmla="*/ 249382 w 5622426"/>
              <a:gd name="connsiteY74" fmla="*/ 2607173 h 3317534"/>
              <a:gd name="connsiteX75" fmla="*/ 196482 w 5622426"/>
              <a:gd name="connsiteY75" fmla="*/ 2644959 h 3317534"/>
              <a:gd name="connsiteX76" fmla="*/ 15114 w 5622426"/>
              <a:gd name="connsiteY76" fmla="*/ 2675187 h 3317534"/>
              <a:gd name="connsiteX77" fmla="*/ 22671 w 5622426"/>
              <a:gd name="connsiteY77" fmla="*/ 2501375 h 3317534"/>
              <a:gd name="connsiteX0" fmla="*/ 22671 w 5622426"/>
              <a:gd name="connsiteY0" fmla="*/ 2501375 h 3317534"/>
              <a:gd name="connsiteX1" fmla="*/ 604562 w 5622426"/>
              <a:gd name="connsiteY1" fmla="*/ 2304892 h 3317534"/>
              <a:gd name="connsiteX2" fmla="*/ 710124 w 5622426"/>
              <a:gd name="connsiteY2" fmla="*/ 2104159 h 3317534"/>
              <a:gd name="connsiteX3" fmla="*/ 845855 w 5622426"/>
              <a:gd name="connsiteY3" fmla="*/ 1992240 h 3317534"/>
              <a:gd name="connsiteX4" fmla="*/ 931580 w 5622426"/>
              <a:gd name="connsiteY4" fmla="*/ 1899371 h 3317534"/>
              <a:gd name="connsiteX5" fmla="*/ 1026830 w 5622426"/>
              <a:gd name="connsiteY5" fmla="*/ 1718396 h 3317534"/>
              <a:gd name="connsiteX6" fmla="*/ 1038737 w 5622426"/>
              <a:gd name="connsiteY6" fmla="*/ 1642196 h 3317534"/>
              <a:gd name="connsiteX7" fmla="*/ 1073097 w 5622426"/>
              <a:gd name="connsiteY7" fmla="*/ 1586975 h 3317534"/>
              <a:gd name="connsiteX8" fmla="*/ 1038737 w 5622426"/>
              <a:gd name="connsiteY8" fmla="*/ 1542184 h 3317534"/>
              <a:gd name="connsiteX9" fmla="*/ 1107793 w 5622426"/>
              <a:gd name="connsiteY9" fmla="*/ 1463603 h 3317534"/>
              <a:gd name="connsiteX10" fmla="*/ 1181612 w 5622426"/>
              <a:gd name="connsiteY10" fmla="*/ 1504084 h 3317534"/>
              <a:gd name="connsiteX11" fmla="*/ 1231618 w 5622426"/>
              <a:gd name="connsiteY11" fmla="*/ 1454078 h 3317534"/>
              <a:gd name="connsiteX12" fmla="*/ 1224474 w 5622426"/>
              <a:gd name="connsiteY12" fmla="*/ 1377878 h 3317534"/>
              <a:gd name="connsiteX13" fmla="*/ 1231618 w 5622426"/>
              <a:gd name="connsiteY13" fmla="*/ 1215953 h 3317534"/>
              <a:gd name="connsiteX14" fmla="*/ 1419737 w 5622426"/>
              <a:gd name="connsiteY14" fmla="*/ 854003 h 3317534"/>
              <a:gd name="connsiteX15" fmla="*/ 1598330 w 5622426"/>
              <a:gd name="connsiteY15" fmla="*/ 587303 h 3317534"/>
              <a:gd name="connsiteX16" fmla="*/ 1689368 w 5622426"/>
              <a:gd name="connsiteY16" fmla="*/ 495753 h 3317534"/>
              <a:gd name="connsiteX17" fmla="*/ 1888843 w 5622426"/>
              <a:gd name="connsiteY17" fmla="*/ 353940 h 3317534"/>
              <a:gd name="connsiteX18" fmla="*/ 2150229 w 5622426"/>
              <a:gd name="connsiteY18" fmla="*/ 230332 h 3317534"/>
              <a:gd name="connsiteX19" fmla="*/ 2233357 w 5622426"/>
              <a:gd name="connsiteY19" fmla="*/ 123293 h 3317534"/>
              <a:gd name="connsiteX20" fmla="*/ 2367474 w 5622426"/>
              <a:gd name="connsiteY20" fmla="*/ 111053 h 3317534"/>
              <a:gd name="connsiteX21" fmla="*/ 2467487 w 5622426"/>
              <a:gd name="connsiteY21" fmla="*/ 70571 h 3317534"/>
              <a:gd name="connsiteX22" fmla="*/ 2619887 w 5622426"/>
              <a:gd name="connsiteY22" fmla="*/ 65809 h 3317534"/>
              <a:gd name="connsiteX23" fmla="*/ 2793718 w 5622426"/>
              <a:gd name="connsiteY23" fmla="*/ 68190 h 3317534"/>
              <a:gd name="connsiteX24" fmla="*/ 2998505 w 5622426"/>
              <a:gd name="connsiteY24" fmla="*/ 96765 h 3317534"/>
              <a:gd name="connsiteX25" fmla="*/ 3142069 w 5622426"/>
              <a:gd name="connsiteY25" fmla="*/ 134373 h 3317534"/>
              <a:gd name="connsiteX26" fmla="*/ 3326331 w 5622426"/>
              <a:gd name="connsiteY26" fmla="*/ 105798 h 3317534"/>
              <a:gd name="connsiteX27" fmla="*/ 3555718 w 5622426"/>
              <a:gd name="connsiteY27" fmla="*/ 177728 h 3317534"/>
              <a:gd name="connsiteX28" fmla="*/ 3790517 w 5622426"/>
              <a:gd name="connsiteY28" fmla="*/ 298660 h 3317534"/>
              <a:gd name="connsiteX29" fmla="*/ 4181987 w 5622426"/>
              <a:gd name="connsiteY29" fmla="*/ 411090 h 3317534"/>
              <a:gd name="connsiteX30" fmla="*/ 4206055 w 5622426"/>
              <a:gd name="connsiteY30" fmla="*/ 429923 h 3317534"/>
              <a:gd name="connsiteX31" fmla="*/ 4176023 w 5622426"/>
              <a:gd name="connsiteY31" fmla="*/ 464088 h 3317534"/>
              <a:gd name="connsiteX32" fmla="*/ 3996249 w 5622426"/>
              <a:gd name="connsiteY32" fmla="*/ 465859 h 3317534"/>
              <a:gd name="connsiteX33" fmla="*/ 3984343 w 5622426"/>
              <a:gd name="connsiteY33" fmla="*/ 496815 h 3317534"/>
              <a:gd name="connsiteX34" fmla="*/ 3786699 w 5622426"/>
              <a:gd name="connsiteY34" fmla="*/ 451571 h 3317534"/>
              <a:gd name="connsiteX35" fmla="*/ 3774793 w 5622426"/>
              <a:gd name="connsiteY35" fmla="*/ 413471 h 3317534"/>
              <a:gd name="connsiteX36" fmla="*/ 3577149 w 5622426"/>
              <a:gd name="connsiteY36" fmla="*/ 368228 h 3317534"/>
              <a:gd name="connsiteX37" fmla="*/ 3555718 w 5622426"/>
              <a:gd name="connsiteY37" fmla="*/ 396802 h 3317534"/>
              <a:gd name="connsiteX38" fmla="*/ 3389031 w 5622426"/>
              <a:gd name="connsiteY38" fmla="*/ 361084 h 3317534"/>
              <a:gd name="connsiteX39" fmla="*/ 3379505 w 5622426"/>
              <a:gd name="connsiteY39" fmla="*/ 318221 h 3317534"/>
              <a:gd name="connsiteX40" fmla="*/ 3190303 w 5622426"/>
              <a:gd name="connsiteY40" fmla="*/ 281263 h 3317534"/>
              <a:gd name="connsiteX41" fmla="*/ 2995790 w 5622426"/>
              <a:gd name="connsiteY41" fmla="*/ 919891 h 3317534"/>
              <a:gd name="connsiteX42" fmla="*/ 3470327 w 5622426"/>
              <a:gd name="connsiteY42" fmla="*/ 1067095 h 3317534"/>
              <a:gd name="connsiteX43" fmla="*/ 3672714 w 5622426"/>
              <a:gd name="connsiteY43" fmla="*/ 1496291 h 3317534"/>
              <a:gd name="connsiteX44" fmla="*/ 3839381 w 5622426"/>
              <a:gd name="connsiteY44" fmla="*/ 1477969 h 3317534"/>
              <a:gd name="connsiteX45" fmla="*/ 3708846 w 5622426"/>
              <a:gd name="connsiteY45" fmla="*/ 1003529 h 3317534"/>
              <a:gd name="connsiteX46" fmla="*/ 4002015 w 5622426"/>
              <a:gd name="connsiteY46" fmla="*/ 850008 h 3317534"/>
              <a:gd name="connsiteX47" fmla="*/ 4050565 w 5622426"/>
              <a:gd name="connsiteY47" fmla="*/ 899286 h 3317534"/>
              <a:gd name="connsiteX48" fmla="*/ 4097049 w 5622426"/>
              <a:gd name="connsiteY48" fmla="*/ 807874 h 3317534"/>
              <a:gd name="connsiteX49" fmla="*/ 5335259 w 5622426"/>
              <a:gd name="connsiteY49" fmla="*/ 476092 h 3317534"/>
              <a:gd name="connsiteX50" fmla="*/ 5546856 w 5622426"/>
              <a:gd name="connsiteY50" fmla="*/ 423193 h 3317534"/>
              <a:gd name="connsiteX51" fmla="*/ 5546856 w 5622426"/>
              <a:gd name="connsiteY51" fmla="*/ 476092 h 3317534"/>
              <a:gd name="connsiteX52" fmla="*/ 5335259 w 5622426"/>
              <a:gd name="connsiteY52" fmla="*/ 929514 h 3317534"/>
              <a:gd name="connsiteX53" fmla="*/ 5052855 w 5622426"/>
              <a:gd name="connsiteY53" fmla="*/ 1837184 h 3317534"/>
              <a:gd name="connsiteX54" fmla="*/ 4995193 w 5622426"/>
              <a:gd name="connsiteY54" fmla="*/ 2395577 h 3317534"/>
              <a:gd name="connsiteX55" fmla="*/ 4972522 w 5622426"/>
              <a:gd name="connsiteY55" fmla="*/ 3317534 h 3317534"/>
              <a:gd name="connsiteX56" fmla="*/ 5618077 w 5622426"/>
              <a:gd name="connsiteY56" fmla="*/ 3315566 h 3317534"/>
              <a:gd name="connsiteX57" fmla="*/ 5622426 w 5622426"/>
              <a:gd name="connsiteY57" fmla="*/ 0 h 3317534"/>
              <a:gd name="connsiteX58" fmla="*/ 1458506 w 5622426"/>
              <a:gd name="connsiteY58" fmla="*/ 0 h 3317534"/>
              <a:gd name="connsiteX59" fmla="*/ 1239352 w 5622426"/>
              <a:gd name="connsiteY59" fmla="*/ 136026 h 3317534"/>
              <a:gd name="connsiteX60" fmla="*/ 967299 w 5622426"/>
              <a:gd name="connsiteY60" fmla="*/ 642347 h 3317534"/>
              <a:gd name="connsiteX61" fmla="*/ 967299 w 5622426"/>
              <a:gd name="connsiteY61" fmla="*/ 1216681 h 3317534"/>
              <a:gd name="connsiteX62" fmla="*/ 642347 w 5622426"/>
              <a:gd name="connsiteY62" fmla="*/ 1209124 h 3317534"/>
              <a:gd name="connsiteX63" fmla="*/ 438307 w 5622426"/>
              <a:gd name="connsiteY63" fmla="*/ 1632317 h 3317534"/>
              <a:gd name="connsiteX64" fmla="*/ 241825 w 5622426"/>
              <a:gd name="connsiteY64" fmla="*/ 1813686 h 3317534"/>
              <a:gd name="connsiteX65" fmla="*/ 7557 w 5622426"/>
              <a:gd name="connsiteY65" fmla="*/ 1859028 h 3317534"/>
              <a:gd name="connsiteX66" fmla="*/ 0 w 5622426"/>
              <a:gd name="connsiteY66" fmla="*/ 3173950 h 3317534"/>
              <a:gd name="connsiteX67" fmla="*/ 90684 w 5622426"/>
              <a:gd name="connsiteY67" fmla="*/ 3083266 h 3317534"/>
              <a:gd name="connsiteX68" fmla="*/ 642347 w 5622426"/>
              <a:gd name="connsiteY68" fmla="*/ 2841441 h 3317534"/>
              <a:gd name="connsiteX69" fmla="*/ 763259 w 5622426"/>
              <a:gd name="connsiteY69" fmla="*/ 2894340 h 3317534"/>
              <a:gd name="connsiteX70" fmla="*/ 695246 w 5622426"/>
              <a:gd name="connsiteY70" fmla="*/ 2803656 h 3317534"/>
              <a:gd name="connsiteX71" fmla="*/ 634790 w 5622426"/>
              <a:gd name="connsiteY71" fmla="*/ 2350235 h 3317534"/>
              <a:gd name="connsiteX72" fmla="*/ 340066 w 5622426"/>
              <a:gd name="connsiteY72" fmla="*/ 2486261 h 3317534"/>
              <a:gd name="connsiteX73" fmla="*/ 317395 w 5622426"/>
              <a:gd name="connsiteY73" fmla="*/ 2584502 h 3317534"/>
              <a:gd name="connsiteX74" fmla="*/ 249382 w 5622426"/>
              <a:gd name="connsiteY74" fmla="*/ 2607173 h 3317534"/>
              <a:gd name="connsiteX75" fmla="*/ 196482 w 5622426"/>
              <a:gd name="connsiteY75" fmla="*/ 2644959 h 3317534"/>
              <a:gd name="connsiteX76" fmla="*/ 15114 w 5622426"/>
              <a:gd name="connsiteY76" fmla="*/ 2675187 h 3317534"/>
              <a:gd name="connsiteX77" fmla="*/ 22671 w 5622426"/>
              <a:gd name="connsiteY77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51458 w 5631537"/>
              <a:gd name="connsiteY62" fmla="*/ 1209124 h 3317534"/>
              <a:gd name="connsiteX63" fmla="*/ 447418 w 5631537"/>
              <a:gd name="connsiteY63" fmla="*/ 1632317 h 3317534"/>
              <a:gd name="connsiteX64" fmla="*/ 250936 w 5631537"/>
              <a:gd name="connsiteY64" fmla="*/ 1813686 h 3317534"/>
              <a:gd name="connsiteX65" fmla="*/ 0 w 5631537"/>
              <a:gd name="connsiteY65" fmla="*/ 1875697 h 3317534"/>
              <a:gd name="connsiteX66" fmla="*/ 9111 w 5631537"/>
              <a:gd name="connsiteY66" fmla="*/ 3173950 h 3317534"/>
              <a:gd name="connsiteX67" fmla="*/ 99795 w 5631537"/>
              <a:gd name="connsiteY67" fmla="*/ 3083266 h 3317534"/>
              <a:gd name="connsiteX68" fmla="*/ 651458 w 5631537"/>
              <a:gd name="connsiteY68" fmla="*/ 2841441 h 3317534"/>
              <a:gd name="connsiteX69" fmla="*/ 772370 w 5631537"/>
              <a:gd name="connsiteY69" fmla="*/ 2894340 h 3317534"/>
              <a:gd name="connsiteX70" fmla="*/ 704357 w 5631537"/>
              <a:gd name="connsiteY70" fmla="*/ 2803656 h 3317534"/>
              <a:gd name="connsiteX71" fmla="*/ 643901 w 5631537"/>
              <a:gd name="connsiteY71" fmla="*/ 2350235 h 3317534"/>
              <a:gd name="connsiteX72" fmla="*/ 349177 w 5631537"/>
              <a:gd name="connsiteY72" fmla="*/ 2486261 h 3317534"/>
              <a:gd name="connsiteX73" fmla="*/ 326506 w 5631537"/>
              <a:gd name="connsiteY73" fmla="*/ 2584502 h 3317534"/>
              <a:gd name="connsiteX74" fmla="*/ 258493 w 5631537"/>
              <a:gd name="connsiteY74" fmla="*/ 2607173 h 3317534"/>
              <a:gd name="connsiteX75" fmla="*/ 205593 w 5631537"/>
              <a:gd name="connsiteY75" fmla="*/ 2644959 h 3317534"/>
              <a:gd name="connsiteX76" fmla="*/ 24225 w 5631537"/>
              <a:gd name="connsiteY76" fmla="*/ 2675187 h 3317534"/>
              <a:gd name="connsiteX77" fmla="*/ 31782 w 5631537"/>
              <a:gd name="connsiteY77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51458 w 5631537"/>
              <a:gd name="connsiteY62" fmla="*/ 1209124 h 3317534"/>
              <a:gd name="connsiteX63" fmla="*/ 447418 w 5631537"/>
              <a:gd name="connsiteY63" fmla="*/ 1632317 h 3317534"/>
              <a:gd name="connsiteX64" fmla="*/ 103298 w 5631537"/>
              <a:gd name="connsiteY64" fmla="*/ 1858930 h 3317534"/>
              <a:gd name="connsiteX65" fmla="*/ 0 w 5631537"/>
              <a:gd name="connsiteY65" fmla="*/ 1875697 h 3317534"/>
              <a:gd name="connsiteX66" fmla="*/ 9111 w 5631537"/>
              <a:gd name="connsiteY66" fmla="*/ 3173950 h 3317534"/>
              <a:gd name="connsiteX67" fmla="*/ 99795 w 5631537"/>
              <a:gd name="connsiteY67" fmla="*/ 3083266 h 3317534"/>
              <a:gd name="connsiteX68" fmla="*/ 651458 w 5631537"/>
              <a:gd name="connsiteY68" fmla="*/ 2841441 h 3317534"/>
              <a:gd name="connsiteX69" fmla="*/ 772370 w 5631537"/>
              <a:gd name="connsiteY69" fmla="*/ 2894340 h 3317534"/>
              <a:gd name="connsiteX70" fmla="*/ 704357 w 5631537"/>
              <a:gd name="connsiteY70" fmla="*/ 2803656 h 3317534"/>
              <a:gd name="connsiteX71" fmla="*/ 643901 w 5631537"/>
              <a:gd name="connsiteY71" fmla="*/ 2350235 h 3317534"/>
              <a:gd name="connsiteX72" fmla="*/ 349177 w 5631537"/>
              <a:gd name="connsiteY72" fmla="*/ 2486261 h 3317534"/>
              <a:gd name="connsiteX73" fmla="*/ 326506 w 5631537"/>
              <a:gd name="connsiteY73" fmla="*/ 2584502 h 3317534"/>
              <a:gd name="connsiteX74" fmla="*/ 258493 w 5631537"/>
              <a:gd name="connsiteY74" fmla="*/ 2607173 h 3317534"/>
              <a:gd name="connsiteX75" fmla="*/ 205593 w 5631537"/>
              <a:gd name="connsiteY75" fmla="*/ 2644959 h 3317534"/>
              <a:gd name="connsiteX76" fmla="*/ 24225 w 5631537"/>
              <a:gd name="connsiteY76" fmla="*/ 2675187 h 3317534"/>
              <a:gd name="connsiteX77" fmla="*/ 31782 w 5631537"/>
              <a:gd name="connsiteY77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51458 w 5631537"/>
              <a:gd name="connsiteY62" fmla="*/ 1209124 h 3317534"/>
              <a:gd name="connsiteX63" fmla="*/ 447418 w 5631537"/>
              <a:gd name="connsiteY63" fmla="*/ 1632317 h 3317534"/>
              <a:gd name="connsiteX64" fmla="*/ 252511 w 5631537"/>
              <a:gd name="connsiteY64" fmla="*/ 1763640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51458 w 5631537"/>
              <a:gd name="connsiteY62" fmla="*/ 1209124 h 3317534"/>
              <a:gd name="connsiteX63" fmla="*/ 447418 w 5631537"/>
              <a:gd name="connsiteY63" fmla="*/ 1632317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51458 w 5631537"/>
              <a:gd name="connsiteY62" fmla="*/ 1209124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6410 w 5631537"/>
              <a:gd name="connsiteY61" fmla="*/ 1216681 h 3317534"/>
              <a:gd name="connsiteX62" fmla="*/ 620502 w 5631537"/>
              <a:gd name="connsiteY62" fmla="*/ 1230555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76410 w 5631537"/>
              <a:gd name="connsiteY60" fmla="*/ 642347 h 3317534"/>
              <a:gd name="connsiteX61" fmla="*/ 971648 w 5631537"/>
              <a:gd name="connsiteY61" fmla="*/ 1216681 h 3317534"/>
              <a:gd name="connsiteX62" fmla="*/ 620502 w 5631537"/>
              <a:gd name="connsiteY62" fmla="*/ 1230555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613673 w 5631537"/>
              <a:gd name="connsiteY1" fmla="*/ 2304892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69267 w 5631537"/>
              <a:gd name="connsiteY60" fmla="*/ 639966 h 3317534"/>
              <a:gd name="connsiteX61" fmla="*/ 971648 w 5631537"/>
              <a:gd name="connsiteY61" fmla="*/ 1216681 h 3317534"/>
              <a:gd name="connsiteX62" fmla="*/ 620502 w 5631537"/>
              <a:gd name="connsiteY62" fmla="*/ 1230555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577955 w 5631537"/>
              <a:gd name="connsiteY1" fmla="*/ 2331086 h 3317534"/>
              <a:gd name="connsiteX2" fmla="*/ 719235 w 5631537"/>
              <a:gd name="connsiteY2" fmla="*/ 2104159 h 3317534"/>
              <a:gd name="connsiteX3" fmla="*/ 854966 w 5631537"/>
              <a:gd name="connsiteY3" fmla="*/ 1992240 h 3317534"/>
              <a:gd name="connsiteX4" fmla="*/ 940691 w 5631537"/>
              <a:gd name="connsiteY4" fmla="*/ 1899371 h 3317534"/>
              <a:gd name="connsiteX5" fmla="*/ 1035941 w 5631537"/>
              <a:gd name="connsiteY5" fmla="*/ 1718396 h 3317534"/>
              <a:gd name="connsiteX6" fmla="*/ 1047848 w 5631537"/>
              <a:gd name="connsiteY6" fmla="*/ 1642196 h 3317534"/>
              <a:gd name="connsiteX7" fmla="*/ 1082208 w 5631537"/>
              <a:gd name="connsiteY7" fmla="*/ 1586975 h 3317534"/>
              <a:gd name="connsiteX8" fmla="*/ 1047848 w 5631537"/>
              <a:gd name="connsiteY8" fmla="*/ 1542184 h 3317534"/>
              <a:gd name="connsiteX9" fmla="*/ 1116904 w 5631537"/>
              <a:gd name="connsiteY9" fmla="*/ 1463603 h 3317534"/>
              <a:gd name="connsiteX10" fmla="*/ 1190723 w 5631537"/>
              <a:gd name="connsiteY10" fmla="*/ 1504084 h 3317534"/>
              <a:gd name="connsiteX11" fmla="*/ 1240729 w 5631537"/>
              <a:gd name="connsiteY11" fmla="*/ 1454078 h 3317534"/>
              <a:gd name="connsiteX12" fmla="*/ 1233585 w 5631537"/>
              <a:gd name="connsiteY12" fmla="*/ 1377878 h 3317534"/>
              <a:gd name="connsiteX13" fmla="*/ 1240729 w 5631537"/>
              <a:gd name="connsiteY13" fmla="*/ 1215953 h 3317534"/>
              <a:gd name="connsiteX14" fmla="*/ 1428848 w 5631537"/>
              <a:gd name="connsiteY14" fmla="*/ 854003 h 3317534"/>
              <a:gd name="connsiteX15" fmla="*/ 1607441 w 5631537"/>
              <a:gd name="connsiteY15" fmla="*/ 587303 h 3317534"/>
              <a:gd name="connsiteX16" fmla="*/ 1698479 w 5631537"/>
              <a:gd name="connsiteY16" fmla="*/ 495753 h 3317534"/>
              <a:gd name="connsiteX17" fmla="*/ 1897954 w 5631537"/>
              <a:gd name="connsiteY17" fmla="*/ 353940 h 3317534"/>
              <a:gd name="connsiteX18" fmla="*/ 2159340 w 5631537"/>
              <a:gd name="connsiteY18" fmla="*/ 230332 h 3317534"/>
              <a:gd name="connsiteX19" fmla="*/ 2242468 w 5631537"/>
              <a:gd name="connsiteY19" fmla="*/ 123293 h 3317534"/>
              <a:gd name="connsiteX20" fmla="*/ 2376585 w 5631537"/>
              <a:gd name="connsiteY20" fmla="*/ 111053 h 3317534"/>
              <a:gd name="connsiteX21" fmla="*/ 2476598 w 5631537"/>
              <a:gd name="connsiteY21" fmla="*/ 70571 h 3317534"/>
              <a:gd name="connsiteX22" fmla="*/ 2628998 w 5631537"/>
              <a:gd name="connsiteY22" fmla="*/ 65809 h 3317534"/>
              <a:gd name="connsiteX23" fmla="*/ 2802829 w 5631537"/>
              <a:gd name="connsiteY23" fmla="*/ 68190 h 3317534"/>
              <a:gd name="connsiteX24" fmla="*/ 3007616 w 5631537"/>
              <a:gd name="connsiteY24" fmla="*/ 96765 h 3317534"/>
              <a:gd name="connsiteX25" fmla="*/ 3151180 w 5631537"/>
              <a:gd name="connsiteY25" fmla="*/ 134373 h 3317534"/>
              <a:gd name="connsiteX26" fmla="*/ 3335442 w 5631537"/>
              <a:gd name="connsiteY26" fmla="*/ 105798 h 3317534"/>
              <a:gd name="connsiteX27" fmla="*/ 3564829 w 5631537"/>
              <a:gd name="connsiteY27" fmla="*/ 177728 h 3317534"/>
              <a:gd name="connsiteX28" fmla="*/ 3799628 w 5631537"/>
              <a:gd name="connsiteY28" fmla="*/ 298660 h 3317534"/>
              <a:gd name="connsiteX29" fmla="*/ 4191098 w 5631537"/>
              <a:gd name="connsiteY29" fmla="*/ 411090 h 3317534"/>
              <a:gd name="connsiteX30" fmla="*/ 4215166 w 5631537"/>
              <a:gd name="connsiteY30" fmla="*/ 429923 h 3317534"/>
              <a:gd name="connsiteX31" fmla="*/ 4185134 w 5631537"/>
              <a:gd name="connsiteY31" fmla="*/ 464088 h 3317534"/>
              <a:gd name="connsiteX32" fmla="*/ 4005360 w 5631537"/>
              <a:gd name="connsiteY32" fmla="*/ 465859 h 3317534"/>
              <a:gd name="connsiteX33" fmla="*/ 3993454 w 5631537"/>
              <a:gd name="connsiteY33" fmla="*/ 496815 h 3317534"/>
              <a:gd name="connsiteX34" fmla="*/ 3795810 w 5631537"/>
              <a:gd name="connsiteY34" fmla="*/ 451571 h 3317534"/>
              <a:gd name="connsiteX35" fmla="*/ 3783904 w 5631537"/>
              <a:gd name="connsiteY35" fmla="*/ 413471 h 3317534"/>
              <a:gd name="connsiteX36" fmla="*/ 3586260 w 5631537"/>
              <a:gd name="connsiteY36" fmla="*/ 368228 h 3317534"/>
              <a:gd name="connsiteX37" fmla="*/ 3564829 w 5631537"/>
              <a:gd name="connsiteY37" fmla="*/ 396802 h 3317534"/>
              <a:gd name="connsiteX38" fmla="*/ 3398142 w 5631537"/>
              <a:gd name="connsiteY38" fmla="*/ 361084 h 3317534"/>
              <a:gd name="connsiteX39" fmla="*/ 3388616 w 5631537"/>
              <a:gd name="connsiteY39" fmla="*/ 318221 h 3317534"/>
              <a:gd name="connsiteX40" fmla="*/ 3199414 w 5631537"/>
              <a:gd name="connsiteY40" fmla="*/ 281263 h 3317534"/>
              <a:gd name="connsiteX41" fmla="*/ 3004901 w 5631537"/>
              <a:gd name="connsiteY41" fmla="*/ 919891 h 3317534"/>
              <a:gd name="connsiteX42" fmla="*/ 3479438 w 5631537"/>
              <a:gd name="connsiteY42" fmla="*/ 1067095 h 3317534"/>
              <a:gd name="connsiteX43" fmla="*/ 3681825 w 5631537"/>
              <a:gd name="connsiteY43" fmla="*/ 1496291 h 3317534"/>
              <a:gd name="connsiteX44" fmla="*/ 3848492 w 5631537"/>
              <a:gd name="connsiteY44" fmla="*/ 1477969 h 3317534"/>
              <a:gd name="connsiteX45" fmla="*/ 3717957 w 5631537"/>
              <a:gd name="connsiteY45" fmla="*/ 1003529 h 3317534"/>
              <a:gd name="connsiteX46" fmla="*/ 4011126 w 5631537"/>
              <a:gd name="connsiteY46" fmla="*/ 850008 h 3317534"/>
              <a:gd name="connsiteX47" fmla="*/ 4059676 w 5631537"/>
              <a:gd name="connsiteY47" fmla="*/ 899286 h 3317534"/>
              <a:gd name="connsiteX48" fmla="*/ 4106160 w 5631537"/>
              <a:gd name="connsiteY48" fmla="*/ 807874 h 3317534"/>
              <a:gd name="connsiteX49" fmla="*/ 5344370 w 5631537"/>
              <a:gd name="connsiteY49" fmla="*/ 476092 h 3317534"/>
              <a:gd name="connsiteX50" fmla="*/ 5555967 w 5631537"/>
              <a:gd name="connsiteY50" fmla="*/ 423193 h 3317534"/>
              <a:gd name="connsiteX51" fmla="*/ 5555967 w 5631537"/>
              <a:gd name="connsiteY51" fmla="*/ 476092 h 3317534"/>
              <a:gd name="connsiteX52" fmla="*/ 5344370 w 5631537"/>
              <a:gd name="connsiteY52" fmla="*/ 929514 h 3317534"/>
              <a:gd name="connsiteX53" fmla="*/ 5061966 w 5631537"/>
              <a:gd name="connsiteY53" fmla="*/ 1837184 h 3317534"/>
              <a:gd name="connsiteX54" fmla="*/ 5004304 w 5631537"/>
              <a:gd name="connsiteY54" fmla="*/ 2395577 h 3317534"/>
              <a:gd name="connsiteX55" fmla="*/ 4981633 w 5631537"/>
              <a:gd name="connsiteY55" fmla="*/ 3317534 h 3317534"/>
              <a:gd name="connsiteX56" fmla="*/ 5627188 w 5631537"/>
              <a:gd name="connsiteY56" fmla="*/ 3315566 h 3317534"/>
              <a:gd name="connsiteX57" fmla="*/ 5631537 w 5631537"/>
              <a:gd name="connsiteY57" fmla="*/ 0 h 3317534"/>
              <a:gd name="connsiteX58" fmla="*/ 1467617 w 5631537"/>
              <a:gd name="connsiteY58" fmla="*/ 0 h 3317534"/>
              <a:gd name="connsiteX59" fmla="*/ 1248463 w 5631537"/>
              <a:gd name="connsiteY59" fmla="*/ 136026 h 3317534"/>
              <a:gd name="connsiteX60" fmla="*/ 969267 w 5631537"/>
              <a:gd name="connsiteY60" fmla="*/ 639966 h 3317534"/>
              <a:gd name="connsiteX61" fmla="*/ 971648 w 5631537"/>
              <a:gd name="connsiteY61" fmla="*/ 1216681 h 3317534"/>
              <a:gd name="connsiteX62" fmla="*/ 620502 w 5631537"/>
              <a:gd name="connsiteY62" fmla="*/ 1230555 h 3317534"/>
              <a:gd name="connsiteX63" fmla="*/ 433130 w 5631537"/>
              <a:gd name="connsiteY63" fmla="*/ 1629936 h 3317534"/>
              <a:gd name="connsiteX64" fmla="*/ 273942 w 5631537"/>
              <a:gd name="connsiteY64" fmla="*/ 1796978 h 3317534"/>
              <a:gd name="connsiteX65" fmla="*/ 103298 w 5631537"/>
              <a:gd name="connsiteY65" fmla="*/ 1858930 h 3317534"/>
              <a:gd name="connsiteX66" fmla="*/ 0 w 5631537"/>
              <a:gd name="connsiteY66" fmla="*/ 1875697 h 3317534"/>
              <a:gd name="connsiteX67" fmla="*/ 9111 w 5631537"/>
              <a:gd name="connsiteY67" fmla="*/ 3173950 h 3317534"/>
              <a:gd name="connsiteX68" fmla="*/ 99795 w 5631537"/>
              <a:gd name="connsiteY68" fmla="*/ 3083266 h 3317534"/>
              <a:gd name="connsiteX69" fmla="*/ 651458 w 5631537"/>
              <a:gd name="connsiteY69" fmla="*/ 2841441 h 3317534"/>
              <a:gd name="connsiteX70" fmla="*/ 772370 w 5631537"/>
              <a:gd name="connsiteY70" fmla="*/ 2894340 h 3317534"/>
              <a:gd name="connsiteX71" fmla="*/ 704357 w 5631537"/>
              <a:gd name="connsiteY71" fmla="*/ 2803656 h 3317534"/>
              <a:gd name="connsiteX72" fmla="*/ 643901 w 5631537"/>
              <a:gd name="connsiteY72" fmla="*/ 2350235 h 3317534"/>
              <a:gd name="connsiteX73" fmla="*/ 349177 w 5631537"/>
              <a:gd name="connsiteY73" fmla="*/ 2486261 h 3317534"/>
              <a:gd name="connsiteX74" fmla="*/ 326506 w 5631537"/>
              <a:gd name="connsiteY74" fmla="*/ 2584502 h 3317534"/>
              <a:gd name="connsiteX75" fmla="*/ 258493 w 5631537"/>
              <a:gd name="connsiteY75" fmla="*/ 2607173 h 3317534"/>
              <a:gd name="connsiteX76" fmla="*/ 205593 w 5631537"/>
              <a:gd name="connsiteY76" fmla="*/ 2644959 h 3317534"/>
              <a:gd name="connsiteX77" fmla="*/ 24225 w 5631537"/>
              <a:gd name="connsiteY77" fmla="*/ 2675187 h 3317534"/>
              <a:gd name="connsiteX78" fmla="*/ 31782 w 5631537"/>
              <a:gd name="connsiteY78" fmla="*/ 2501375 h 3317534"/>
              <a:gd name="connsiteX0" fmla="*/ 31782 w 5631537"/>
              <a:gd name="connsiteY0" fmla="*/ 2501375 h 3317534"/>
              <a:gd name="connsiteX1" fmla="*/ 452536 w 5631537"/>
              <a:gd name="connsiteY1" fmla="*/ 2368478 h 3317534"/>
              <a:gd name="connsiteX2" fmla="*/ 577955 w 5631537"/>
              <a:gd name="connsiteY2" fmla="*/ 2331086 h 3317534"/>
              <a:gd name="connsiteX3" fmla="*/ 719235 w 5631537"/>
              <a:gd name="connsiteY3" fmla="*/ 2104159 h 3317534"/>
              <a:gd name="connsiteX4" fmla="*/ 854966 w 5631537"/>
              <a:gd name="connsiteY4" fmla="*/ 1992240 h 3317534"/>
              <a:gd name="connsiteX5" fmla="*/ 940691 w 5631537"/>
              <a:gd name="connsiteY5" fmla="*/ 1899371 h 3317534"/>
              <a:gd name="connsiteX6" fmla="*/ 1035941 w 5631537"/>
              <a:gd name="connsiteY6" fmla="*/ 1718396 h 3317534"/>
              <a:gd name="connsiteX7" fmla="*/ 1047848 w 5631537"/>
              <a:gd name="connsiteY7" fmla="*/ 1642196 h 3317534"/>
              <a:gd name="connsiteX8" fmla="*/ 1082208 w 5631537"/>
              <a:gd name="connsiteY8" fmla="*/ 1586975 h 3317534"/>
              <a:gd name="connsiteX9" fmla="*/ 1047848 w 5631537"/>
              <a:gd name="connsiteY9" fmla="*/ 1542184 h 3317534"/>
              <a:gd name="connsiteX10" fmla="*/ 1116904 w 5631537"/>
              <a:gd name="connsiteY10" fmla="*/ 1463603 h 3317534"/>
              <a:gd name="connsiteX11" fmla="*/ 1190723 w 5631537"/>
              <a:gd name="connsiteY11" fmla="*/ 1504084 h 3317534"/>
              <a:gd name="connsiteX12" fmla="*/ 1240729 w 5631537"/>
              <a:gd name="connsiteY12" fmla="*/ 1454078 h 3317534"/>
              <a:gd name="connsiteX13" fmla="*/ 1233585 w 5631537"/>
              <a:gd name="connsiteY13" fmla="*/ 1377878 h 3317534"/>
              <a:gd name="connsiteX14" fmla="*/ 1240729 w 5631537"/>
              <a:gd name="connsiteY14" fmla="*/ 1215953 h 3317534"/>
              <a:gd name="connsiteX15" fmla="*/ 1428848 w 5631537"/>
              <a:gd name="connsiteY15" fmla="*/ 854003 h 3317534"/>
              <a:gd name="connsiteX16" fmla="*/ 1607441 w 5631537"/>
              <a:gd name="connsiteY16" fmla="*/ 587303 h 3317534"/>
              <a:gd name="connsiteX17" fmla="*/ 1698479 w 5631537"/>
              <a:gd name="connsiteY17" fmla="*/ 495753 h 3317534"/>
              <a:gd name="connsiteX18" fmla="*/ 1897954 w 5631537"/>
              <a:gd name="connsiteY18" fmla="*/ 353940 h 3317534"/>
              <a:gd name="connsiteX19" fmla="*/ 2159340 w 5631537"/>
              <a:gd name="connsiteY19" fmla="*/ 230332 h 3317534"/>
              <a:gd name="connsiteX20" fmla="*/ 2242468 w 5631537"/>
              <a:gd name="connsiteY20" fmla="*/ 123293 h 3317534"/>
              <a:gd name="connsiteX21" fmla="*/ 2376585 w 5631537"/>
              <a:gd name="connsiteY21" fmla="*/ 111053 h 3317534"/>
              <a:gd name="connsiteX22" fmla="*/ 2476598 w 5631537"/>
              <a:gd name="connsiteY22" fmla="*/ 70571 h 3317534"/>
              <a:gd name="connsiteX23" fmla="*/ 2628998 w 5631537"/>
              <a:gd name="connsiteY23" fmla="*/ 65809 h 3317534"/>
              <a:gd name="connsiteX24" fmla="*/ 2802829 w 5631537"/>
              <a:gd name="connsiteY24" fmla="*/ 68190 h 3317534"/>
              <a:gd name="connsiteX25" fmla="*/ 3007616 w 5631537"/>
              <a:gd name="connsiteY25" fmla="*/ 96765 h 3317534"/>
              <a:gd name="connsiteX26" fmla="*/ 3151180 w 5631537"/>
              <a:gd name="connsiteY26" fmla="*/ 134373 h 3317534"/>
              <a:gd name="connsiteX27" fmla="*/ 3335442 w 5631537"/>
              <a:gd name="connsiteY27" fmla="*/ 105798 h 3317534"/>
              <a:gd name="connsiteX28" fmla="*/ 3564829 w 5631537"/>
              <a:gd name="connsiteY28" fmla="*/ 177728 h 3317534"/>
              <a:gd name="connsiteX29" fmla="*/ 3799628 w 5631537"/>
              <a:gd name="connsiteY29" fmla="*/ 298660 h 3317534"/>
              <a:gd name="connsiteX30" fmla="*/ 4191098 w 5631537"/>
              <a:gd name="connsiteY30" fmla="*/ 411090 h 3317534"/>
              <a:gd name="connsiteX31" fmla="*/ 4215166 w 5631537"/>
              <a:gd name="connsiteY31" fmla="*/ 429923 h 3317534"/>
              <a:gd name="connsiteX32" fmla="*/ 4185134 w 5631537"/>
              <a:gd name="connsiteY32" fmla="*/ 464088 h 3317534"/>
              <a:gd name="connsiteX33" fmla="*/ 4005360 w 5631537"/>
              <a:gd name="connsiteY33" fmla="*/ 465859 h 3317534"/>
              <a:gd name="connsiteX34" fmla="*/ 3993454 w 5631537"/>
              <a:gd name="connsiteY34" fmla="*/ 496815 h 3317534"/>
              <a:gd name="connsiteX35" fmla="*/ 3795810 w 5631537"/>
              <a:gd name="connsiteY35" fmla="*/ 451571 h 3317534"/>
              <a:gd name="connsiteX36" fmla="*/ 3783904 w 5631537"/>
              <a:gd name="connsiteY36" fmla="*/ 413471 h 3317534"/>
              <a:gd name="connsiteX37" fmla="*/ 3586260 w 5631537"/>
              <a:gd name="connsiteY37" fmla="*/ 368228 h 3317534"/>
              <a:gd name="connsiteX38" fmla="*/ 3564829 w 5631537"/>
              <a:gd name="connsiteY38" fmla="*/ 396802 h 3317534"/>
              <a:gd name="connsiteX39" fmla="*/ 3398142 w 5631537"/>
              <a:gd name="connsiteY39" fmla="*/ 361084 h 3317534"/>
              <a:gd name="connsiteX40" fmla="*/ 3388616 w 5631537"/>
              <a:gd name="connsiteY40" fmla="*/ 318221 h 3317534"/>
              <a:gd name="connsiteX41" fmla="*/ 3199414 w 5631537"/>
              <a:gd name="connsiteY41" fmla="*/ 281263 h 3317534"/>
              <a:gd name="connsiteX42" fmla="*/ 3004901 w 5631537"/>
              <a:gd name="connsiteY42" fmla="*/ 919891 h 3317534"/>
              <a:gd name="connsiteX43" fmla="*/ 3479438 w 5631537"/>
              <a:gd name="connsiteY43" fmla="*/ 1067095 h 3317534"/>
              <a:gd name="connsiteX44" fmla="*/ 3681825 w 5631537"/>
              <a:gd name="connsiteY44" fmla="*/ 1496291 h 3317534"/>
              <a:gd name="connsiteX45" fmla="*/ 3848492 w 5631537"/>
              <a:gd name="connsiteY45" fmla="*/ 1477969 h 3317534"/>
              <a:gd name="connsiteX46" fmla="*/ 3717957 w 5631537"/>
              <a:gd name="connsiteY46" fmla="*/ 1003529 h 3317534"/>
              <a:gd name="connsiteX47" fmla="*/ 4011126 w 5631537"/>
              <a:gd name="connsiteY47" fmla="*/ 850008 h 3317534"/>
              <a:gd name="connsiteX48" fmla="*/ 4059676 w 5631537"/>
              <a:gd name="connsiteY48" fmla="*/ 899286 h 3317534"/>
              <a:gd name="connsiteX49" fmla="*/ 4106160 w 5631537"/>
              <a:gd name="connsiteY49" fmla="*/ 807874 h 3317534"/>
              <a:gd name="connsiteX50" fmla="*/ 5344370 w 5631537"/>
              <a:gd name="connsiteY50" fmla="*/ 476092 h 3317534"/>
              <a:gd name="connsiteX51" fmla="*/ 5555967 w 5631537"/>
              <a:gd name="connsiteY51" fmla="*/ 423193 h 3317534"/>
              <a:gd name="connsiteX52" fmla="*/ 5555967 w 5631537"/>
              <a:gd name="connsiteY52" fmla="*/ 476092 h 3317534"/>
              <a:gd name="connsiteX53" fmla="*/ 5344370 w 5631537"/>
              <a:gd name="connsiteY53" fmla="*/ 929514 h 3317534"/>
              <a:gd name="connsiteX54" fmla="*/ 5061966 w 5631537"/>
              <a:gd name="connsiteY54" fmla="*/ 1837184 h 3317534"/>
              <a:gd name="connsiteX55" fmla="*/ 5004304 w 5631537"/>
              <a:gd name="connsiteY55" fmla="*/ 2395577 h 3317534"/>
              <a:gd name="connsiteX56" fmla="*/ 4981633 w 5631537"/>
              <a:gd name="connsiteY56" fmla="*/ 3317534 h 3317534"/>
              <a:gd name="connsiteX57" fmla="*/ 5627188 w 5631537"/>
              <a:gd name="connsiteY57" fmla="*/ 3315566 h 3317534"/>
              <a:gd name="connsiteX58" fmla="*/ 5631537 w 5631537"/>
              <a:gd name="connsiteY58" fmla="*/ 0 h 3317534"/>
              <a:gd name="connsiteX59" fmla="*/ 1467617 w 5631537"/>
              <a:gd name="connsiteY59" fmla="*/ 0 h 3317534"/>
              <a:gd name="connsiteX60" fmla="*/ 1248463 w 5631537"/>
              <a:gd name="connsiteY60" fmla="*/ 136026 h 3317534"/>
              <a:gd name="connsiteX61" fmla="*/ 969267 w 5631537"/>
              <a:gd name="connsiteY61" fmla="*/ 639966 h 3317534"/>
              <a:gd name="connsiteX62" fmla="*/ 971648 w 5631537"/>
              <a:gd name="connsiteY62" fmla="*/ 1216681 h 3317534"/>
              <a:gd name="connsiteX63" fmla="*/ 620502 w 5631537"/>
              <a:gd name="connsiteY63" fmla="*/ 1230555 h 3317534"/>
              <a:gd name="connsiteX64" fmla="*/ 433130 w 5631537"/>
              <a:gd name="connsiteY64" fmla="*/ 1629936 h 3317534"/>
              <a:gd name="connsiteX65" fmla="*/ 273942 w 5631537"/>
              <a:gd name="connsiteY65" fmla="*/ 1796978 h 3317534"/>
              <a:gd name="connsiteX66" fmla="*/ 103298 w 5631537"/>
              <a:gd name="connsiteY66" fmla="*/ 1858930 h 3317534"/>
              <a:gd name="connsiteX67" fmla="*/ 0 w 5631537"/>
              <a:gd name="connsiteY67" fmla="*/ 1875697 h 3317534"/>
              <a:gd name="connsiteX68" fmla="*/ 9111 w 5631537"/>
              <a:gd name="connsiteY68" fmla="*/ 3173950 h 3317534"/>
              <a:gd name="connsiteX69" fmla="*/ 99795 w 5631537"/>
              <a:gd name="connsiteY69" fmla="*/ 3083266 h 3317534"/>
              <a:gd name="connsiteX70" fmla="*/ 651458 w 5631537"/>
              <a:gd name="connsiteY70" fmla="*/ 2841441 h 3317534"/>
              <a:gd name="connsiteX71" fmla="*/ 772370 w 5631537"/>
              <a:gd name="connsiteY71" fmla="*/ 2894340 h 3317534"/>
              <a:gd name="connsiteX72" fmla="*/ 704357 w 5631537"/>
              <a:gd name="connsiteY72" fmla="*/ 2803656 h 3317534"/>
              <a:gd name="connsiteX73" fmla="*/ 643901 w 5631537"/>
              <a:gd name="connsiteY73" fmla="*/ 2350235 h 3317534"/>
              <a:gd name="connsiteX74" fmla="*/ 349177 w 5631537"/>
              <a:gd name="connsiteY74" fmla="*/ 2486261 h 3317534"/>
              <a:gd name="connsiteX75" fmla="*/ 326506 w 5631537"/>
              <a:gd name="connsiteY75" fmla="*/ 2584502 h 3317534"/>
              <a:gd name="connsiteX76" fmla="*/ 258493 w 5631537"/>
              <a:gd name="connsiteY76" fmla="*/ 2607173 h 3317534"/>
              <a:gd name="connsiteX77" fmla="*/ 205593 w 5631537"/>
              <a:gd name="connsiteY77" fmla="*/ 2644959 h 3317534"/>
              <a:gd name="connsiteX78" fmla="*/ 24225 w 5631537"/>
              <a:gd name="connsiteY78" fmla="*/ 2675187 h 3317534"/>
              <a:gd name="connsiteX79" fmla="*/ 31782 w 5631537"/>
              <a:gd name="connsiteY79" fmla="*/ 2501375 h 3317534"/>
              <a:gd name="connsiteX0" fmla="*/ 31782 w 5631537"/>
              <a:gd name="connsiteY0" fmla="*/ 2501375 h 3317534"/>
              <a:gd name="connsiteX1" fmla="*/ 464442 w 5631537"/>
              <a:gd name="connsiteY1" fmla="*/ 2358953 h 3317534"/>
              <a:gd name="connsiteX2" fmla="*/ 577955 w 5631537"/>
              <a:gd name="connsiteY2" fmla="*/ 2331086 h 3317534"/>
              <a:gd name="connsiteX3" fmla="*/ 719235 w 5631537"/>
              <a:gd name="connsiteY3" fmla="*/ 2104159 h 3317534"/>
              <a:gd name="connsiteX4" fmla="*/ 854966 w 5631537"/>
              <a:gd name="connsiteY4" fmla="*/ 1992240 h 3317534"/>
              <a:gd name="connsiteX5" fmla="*/ 940691 w 5631537"/>
              <a:gd name="connsiteY5" fmla="*/ 1899371 h 3317534"/>
              <a:gd name="connsiteX6" fmla="*/ 1035941 w 5631537"/>
              <a:gd name="connsiteY6" fmla="*/ 1718396 h 3317534"/>
              <a:gd name="connsiteX7" fmla="*/ 1047848 w 5631537"/>
              <a:gd name="connsiteY7" fmla="*/ 1642196 h 3317534"/>
              <a:gd name="connsiteX8" fmla="*/ 1082208 w 5631537"/>
              <a:gd name="connsiteY8" fmla="*/ 1586975 h 3317534"/>
              <a:gd name="connsiteX9" fmla="*/ 1047848 w 5631537"/>
              <a:gd name="connsiteY9" fmla="*/ 1542184 h 3317534"/>
              <a:gd name="connsiteX10" fmla="*/ 1116904 w 5631537"/>
              <a:gd name="connsiteY10" fmla="*/ 1463603 h 3317534"/>
              <a:gd name="connsiteX11" fmla="*/ 1190723 w 5631537"/>
              <a:gd name="connsiteY11" fmla="*/ 1504084 h 3317534"/>
              <a:gd name="connsiteX12" fmla="*/ 1240729 w 5631537"/>
              <a:gd name="connsiteY12" fmla="*/ 1454078 h 3317534"/>
              <a:gd name="connsiteX13" fmla="*/ 1233585 w 5631537"/>
              <a:gd name="connsiteY13" fmla="*/ 1377878 h 3317534"/>
              <a:gd name="connsiteX14" fmla="*/ 1240729 w 5631537"/>
              <a:gd name="connsiteY14" fmla="*/ 1215953 h 3317534"/>
              <a:gd name="connsiteX15" fmla="*/ 1428848 w 5631537"/>
              <a:gd name="connsiteY15" fmla="*/ 854003 h 3317534"/>
              <a:gd name="connsiteX16" fmla="*/ 1607441 w 5631537"/>
              <a:gd name="connsiteY16" fmla="*/ 587303 h 3317534"/>
              <a:gd name="connsiteX17" fmla="*/ 1698479 w 5631537"/>
              <a:gd name="connsiteY17" fmla="*/ 495753 h 3317534"/>
              <a:gd name="connsiteX18" fmla="*/ 1897954 w 5631537"/>
              <a:gd name="connsiteY18" fmla="*/ 353940 h 3317534"/>
              <a:gd name="connsiteX19" fmla="*/ 2159340 w 5631537"/>
              <a:gd name="connsiteY19" fmla="*/ 230332 h 3317534"/>
              <a:gd name="connsiteX20" fmla="*/ 2242468 w 5631537"/>
              <a:gd name="connsiteY20" fmla="*/ 123293 h 3317534"/>
              <a:gd name="connsiteX21" fmla="*/ 2376585 w 5631537"/>
              <a:gd name="connsiteY21" fmla="*/ 111053 h 3317534"/>
              <a:gd name="connsiteX22" fmla="*/ 2476598 w 5631537"/>
              <a:gd name="connsiteY22" fmla="*/ 70571 h 3317534"/>
              <a:gd name="connsiteX23" fmla="*/ 2628998 w 5631537"/>
              <a:gd name="connsiteY23" fmla="*/ 65809 h 3317534"/>
              <a:gd name="connsiteX24" fmla="*/ 2802829 w 5631537"/>
              <a:gd name="connsiteY24" fmla="*/ 68190 h 3317534"/>
              <a:gd name="connsiteX25" fmla="*/ 3007616 w 5631537"/>
              <a:gd name="connsiteY25" fmla="*/ 96765 h 3317534"/>
              <a:gd name="connsiteX26" fmla="*/ 3151180 w 5631537"/>
              <a:gd name="connsiteY26" fmla="*/ 134373 h 3317534"/>
              <a:gd name="connsiteX27" fmla="*/ 3335442 w 5631537"/>
              <a:gd name="connsiteY27" fmla="*/ 105798 h 3317534"/>
              <a:gd name="connsiteX28" fmla="*/ 3564829 w 5631537"/>
              <a:gd name="connsiteY28" fmla="*/ 177728 h 3317534"/>
              <a:gd name="connsiteX29" fmla="*/ 3799628 w 5631537"/>
              <a:gd name="connsiteY29" fmla="*/ 298660 h 3317534"/>
              <a:gd name="connsiteX30" fmla="*/ 4191098 w 5631537"/>
              <a:gd name="connsiteY30" fmla="*/ 411090 h 3317534"/>
              <a:gd name="connsiteX31" fmla="*/ 4215166 w 5631537"/>
              <a:gd name="connsiteY31" fmla="*/ 429923 h 3317534"/>
              <a:gd name="connsiteX32" fmla="*/ 4185134 w 5631537"/>
              <a:gd name="connsiteY32" fmla="*/ 464088 h 3317534"/>
              <a:gd name="connsiteX33" fmla="*/ 4005360 w 5631537"/>
              <a:gd name="connsiteY33" fmla="*/ 465859 h 3317534"/>
              <a:gd name="connsiteX34" fmla="*/ 3993454 w 5631537"/>
              <a:gd name="connsiteY34" fmla="*/ 496815 h 3317534"/>
              <a:gd name="connsiteX35" fmla="*/ 3795810 w 5631537"/>
              <a:gd name="connsiteY35" fmla="*/ 451571 h 3317534"/>
              <a:gd name="connsiteX36" fmla="*/ 3783904 w 5631537"/>
              <a:gd name="connsiteY36" fmla="*/ 413471 h 3317534"/>
              <a:gd name="connsiteX37" fmla="*/ 3586260 w 5631537"/>
              <a:gd name="connsiteY37" fmla="*/ 368228 h 3317534"/>
              <a:gd name="connsiteX38" fmla="*/ 3564829 w 5631537"/>
              <a:gd name="connsiteY38" fmla="*/ 396802 h 3317534"/>
              <a:gd name="connsiteX39" fmla="*/ 3398142 w 5631537"/>
              <a:gd name="connsiteY39" fmla="*/ 361084 h 3317534"/>
              <a:gd name="connsiteX40" fmla="*/ 3388616 w 5631537"/>
              <a:gd name="connsiteY40" fmla="*/ 318221 h 3317534"/>
              <a:gd name="connsiteX41" fmla="*/ 3199414 w 5631537"/>
              <a:gd name="connsiteY41" fmla="*/ 281263 h 3317534"/>
              <a:gd name="connsiteX42" fmla="*/ 3004901 w 5631537"/>
              <a:gd name="connsiteY42" fmla="*/ 919891 h 3317534"/>
              <a:gd name="connsiteX43" fmla="*/ 3479438 w 5631537"/>
              <a:gd name="connsiteY43" fmla="*/ 1067095 h 3317534"/>
              <a:gd name="connsiteX44" fmla="*/ 3681825 w 5631537"/>
              <a:gd name="connsiteY44" fmla="*/ 1496291 h 3317534"/>
              <a:gd name="connsiteX45" fmla="*/ 3848492 w 5631537"/>
              <a:gd name="connsiteY45" fmla="*/ 1477969 h 3317534"/>
              <a:gd name="connsiteX46" fmla="*/ 3717957 w 5631537"/>
              <a:gd name="connsiteY46" fmla="*/ 1003529 h 3317534"/>
              <a:gd name="connsiteX47" fmla="*/ 4011126 w 5631537"/>
              <a:gd name="connsiteY47" fmla="*/ 850008 h 3317534"/>
              <a:gd name="connsiteX48" fmla="*/ 4059676 w 5631537"/>
              <a:gd name="connsiteY48" fmla="*/ 899286 h 3317534"/>
              <a:gd name="connsiteX49" fmla="*/ 4106160 w 5631537"/>
              <a:gd name="connsiteY49" fmla="*/ 807874 h 3317534"/>
              <a:gd name="connsiteX50" fmla="*/ 5344370 w 5631537"/>
              <a:gd name="connsiteY50" fmla="*/ 476092 h 3317534"/>
              <a:gd name="connsiteX51" fmla="*/ 5555967 w 5631537"/>
              <a:gd name="connsiteY51" fmla="*/ 423193 h 3317534"/>
              <a:gd name="connsiteX52" fmla="*/ 5555967 w 5631537"/>
              <a:gd name="connsiteY52" fmla="*/ 476092 h 3317534"/>
              <a:gd name="connsiteX53" fmla="*/ 5344370 w 5631537"/>
              <a:gd name="connsiteY53" fmla="*/ 929514 h 3317534"/>
              <a:gd name="connsiteX54" fmla="*/ 5061966 w 5631537"/>
              <a:gd name="connsiteY54" fmla="*/ 1837184 h 3317534"/>
              <a:gd name="connsiteX55" fmla="*/ 5004304 w 5631537"/>
              <a:gd name="connsiteY55" fmla="*/ 2395577 h 3317534"/>
              <a:gd name="connsiteX56" fmla="*/ 4981633 w 5631537"/>
              <a:gd name="connsiteY56" fmla="*/ 3317534 h 3317534"/>
              <a:gd name="connsiteX57" fmla="*/ 5627188 w 5631537"/>
              <a:gd name="connsiteY57" fmla="*/ 3315566 h 3317534"/>
              <a:gd name="connsiteX58" fmla="*/ 5631537 w 5631537"/>
              <a:gd name="connsiteY58" fmla="*/ 0 h 3317534"/>
              <a:gd name="connsiteX59" fmla="*/ 1467617 w 5631537"/>
              <a:gd name="connsiteY59" fmla="*/ 0 h 3317534"/>
              <a:gd name="connsiteX60" fmla="*/ 1248463 w 5631537"/>
              <a:gd name="connsiteY60" fmla="*/ 136026 h 3317534"/>
              <a:gd name="connsiteX61" fmla="*/ 969267 w 5631537"/>
              <a:gd name="connsiteY61" fmla="*/ 639966 h 3317534"/>
              <a:gd name="connsiteX62" fmla="*/ 971648 w 5631537"/>
              <a:gd name="connsiteY62" fmla="*/ 1216681 h 3317534"/>
              <a:gd name="connsiteX63" fmla="*/ 620502 w 5631537"/>
              <a:gd name="connsiteY63" fmla="*/ 1230555 h 3317534"/>
              <a:gd name="connsiteX64" fmla="*/ 433130 w 5631537"/>
              <a:gd name="connsiteY64" fmla="*/ 1629936 h 3317534"/>
              <a:gd name="connsiteX65" fmla="*/ 273942 w 5631537"/>
              <a:gd name="connsiteY65" fmla="*/ 1796978 h 3317534"/>
              <a:gd name="connsiteX66" fmla="*/ 103298 w 5631537"/>
              <a:gd name="connsiteY66" fmla="*/ 1858930 h 3317534"/>
              <a:gd name="connsiteX67" fmla="*/ 0 w 5631537"/>
              <a:gd name="connsiteY67" fmla="*/ 1875697 h 3317534"/>
              <a:gd name="connsiteX68" fmla="*/ 9111 w 5631537"/>
              <a:gd name="connsiteY68" fmla="*/ 3173950 h 3317534"/>
              <a:gd name="connsiteX69" fmla="*/ 99795 w 5631537"/>
              <a:gd name="connsiteY69" fmla="*/ 3083266 h 3317534"/>
              <a:gd name="connsiteX70" fmla="*/ 651458 w 5631537"/>
              <a:gd name="connsiteY70" fmla="*/ 2841441 h 3317534"/>
              <a:gd name="connsiteX71" fmla="*/ 772370 w 5631537"/>
              <a:gd name="connsiteY71" fmla="*/ 2894340 h 3317534"/>
              <a:gd name="connsiteX72" fmla="*/ 704357 w 5631537"/>
              <a:gd name="connsiteY72" fmla="*/ 2803656 h 3317534"/>
              <a:gd name="connsiteX73" fmla="*/ 643901 w 5631537"/>
              <a:gd name="connsiteY73" fmla="*/ 2350235 h 3317534"/>
              <a:gd name="connsiteX74" fmla="*/ 349177 w 5631537"/>
              <a:gd name="connsiteY74" fmla="*/ 2486261 h 3317534"/>
              <a:gd name="connsiteX75" fmla="*/ 326506 w 5631537"/>
              <a:gd name="connsiteY75" fmla="*/ 2584502 h 3317534"/>
              <a:gd name="connsiteX76" fmla="*/ 258493 w 5631537"/>
              <a:gd name="connsiteY76" fmla="*/ 2607173 h 3317534"/>
              <a:gd name="connsiteX77" fmla="*/ 205593 w 5631537"/>
              <a:gd name="connsiteY77" fmla="*/ 2644959 h 3317534"/>
              <a:gd name="connsiteX78" fmla="*/ 24225 w 5631537"/>
              <a:gd name="connsiteY78" fmla="*/ 2675187 h 3317534"/>
              <a:gd name="connsiteX79" fmla="*/ 31782 w 5631537"/>
              <a:gd name="connsiteY79" fmla="*/ 2501375 h 3317534"/>
              <a:gd name="connsiteX0" fmla="*/ 31782 w 5631537"/>
              <a:gd name="connsiteY0" fmla="*/ 2501375 h 3317534"/>
              <a:gd name="connsiteX1" fmla="*/ 359667 w 5631537"/>
              <a:gd name="connsiteY1" fmla="*/ 2394671 h 3317534"/>
              <a:gd name="connsiteX2" fmla="*/ 464442 w 5631537"/>
              <a:gd name="connsiteY2" fmla="*/ 2358953 h 3317534"/>
              <a:gd name="connsiteX3" fmla="*/ 577955 w 5631537"/>
              <a:gd name="connsiteY3" fmla="*/ 2331086 h 3317534"/>
              <a:gd name="connsiteX4" fmla="*/ 719235 w 5631537"/>
              <a:gd name="connsiteY4" fmla="*/ 2104159 h 3317534"/>
              <a:gd name="connsiteX5" fmla="*/ 854966 w 5631537"/>
              <a:gd name="connsiteY5" fmla="*/ 1992240 h 3317534"/>
              <a:gd name="connsiteX6" fmla="*/ 940691 w 5631537"/>
              <a:gd name="connsiteY6" fmla="*/ 1899371 h 3317534"/>
              <a:gd name="connsiteX7" fmla="*/ 1035941 w 5631537"/>
              <a:gd name="connsiteY7" fmla="*/ 1718396 h 3317534"/>
              <a:gd name="connsiteX8" fmla="*/ 1047848 w 5631537"/>
              <a:gd name="connsiteY8" fmla="*/ 1642196 h 3317534"/>
              <a:gd name="connsiteX9" fmla="*/ 1082208 w 5631537"/>
              <a:gd name="connsiteY9" fmla="*/ 1586975 h 3317534"/>
              <a:gd name="connsiteX10" fmla="*/ 1047848 w 5631537"/>
              <a:gd name="connsiteY10" fmla="*/ 1542184 h 3317534"/>
              <a:gd name="connsiteX11" fmla="*/ 1116904 w 5631537"/>
              <a:gd name="connsiteY11" fmla="*/ 1463603 h 3317534"/>
              <a:gd name="connsiteX12" fmla="*/ 1190723 w 5631537"/>
              <a:gd name="connsiteY12" fmla="*/ 1504084 h 3317534"/>
              <a:gd name="connsiteX13" fmla="*/ 1240729 w 5631537"/>
              <a:gd name="connsiteY13" fmla="*/ 1454078 h 3317534"/>
              <a:gd name="connsiteX14" fmla="*/ 1233585 w 5631537"/>
              <a:gd name="connsiteY14" fmla="*/ 1377878 h 3317534"/>
              <a:gd name="connsiteX15" fmla="*/ 1240729 w 5631537"/>
              <a:gd name="connsiteY15" fmla="*/ 1215953 h 3317534"/>
              <a:gd name="connsiteX16" fmla="*/ 1428848 w 5631537"/>
              <a:gd name="connsiteY16" fmla="*/ 854003 h 3317534"/>
              <a:gd name="connsiteX17" fmla="*/ 1607441 w 5631537"/>
              <a:gd name="connsiteY17" fmla="*/ 587303 h 3317534"/>
              <a:gd name="connsiteX18" fmla="*/ 1698479 w 5631537"/>
              <a:gd name="connsiteY18" fmla="*/ 495753 h 3317534"/>
              <a:gd name="connsiteX19" fmla="*/ 1897954 w 5631537"/>
              <a:gd name="connsiteY19" fmla="*/ 353940 h 3317534"/>
              <a:gd name="connsiteX20" fmla="*/ 2159340 w 5631537"/>
              <a:gd name="connsiteY20" fmla="*/ 230332 h 3317534"/>
              <a:gd name="connsiteX21" fmla="*/ 2242468 w 5631537"/>
              <a:gd name="connsiteY21" fmla="*/ 123293 h 3317534"/>
              <a:gd name="connsiteX22" fmla="*/ 2376585 w 5631537"/>
              <a:gd name="connsiteY22" fmla="*/ 111053 h 3317534"/>
              <a:gd name="connsiteX23" fmla="*/ 2476598 w 5631537"/>
              <a:gd name="connsiteY23" fmla="*/ 70571 h 3317534"/>
              <a:gd name="connsiteX24" fmla="*/ 2628998 w 5631537"/>
              <a:gd name="connsiteY24" fmla="*/ 65809 h 3317534"/>
              <a:gd name="connsiteX25" fmla="*/ 2802829 w 5631537"/>
              <a:gd name="connsiteY25" fmla="*/ 68190 h 3317534"/>
              <a:gd name="connsiteX26" fmla="*/ 3007616 w 5631537"/>
              <a:gd name="connsiteY26" fmla="*/ 96765 h 3317534"/>
              <a:gd name="connsiteX27" fmla="*/ 3151180 w 5631537"/>
              <a:gd name="connsiteY27" fmla="*/ 134373 h 3317534"/>
              <a:gd name="connsiteX28" fmla="*/ 3335442 w 5631537"/>
              <a:gd name="connsiteY28" fmla="*/ 105798 h 3317534"/>
              <a:gd name="connsiteX29" fmla="*/ 3564829 w 5631537"/>
              <a:gd name="connsiteY29" fmla="*/ 177728 h 3317534"/>
              <a:gd name="connsiteX30" fmla="*/ 3799628 w 5631537"/>
              <a:gd name="connsiteY30" fmla="*/ 298660 h 3317534"/>
              <a:gd name="connsiteX31" fmla="*/ 4191098 w 5631537"/>
              <a:gd name="connsiteY31" fmla="*/ 411090 h 3317534"/>
              <a:gd name="connsiteX32" fmla="*/ 4215166 w 5631537"/>
              <a:gd name="connsiteY32" fmla="*/ 429923 h 3317534"/>
              <a:gd name="connsiteX33" fmla="*/ 4185134 w 5631537"/>
              <a:gd name="connsiteY33" fmla="*/ 464088 h 3317534"/>
              <a:gd name="connsiteX34" fmla="*/ 4005360 w 5631537"/>
              <a:gd name="connsiteY34" fmla="*/ 465859 h 3317534"/>
              <a:gd name="connsiteX35" fmla="*/ 3993454 w 5631537"/>
              <a:gd name="connsiteY35" fmla="*/ 496815 h 3317534"/>
              <a:gd name="connsiteX36" fmla="*/ 3795810 w 5631537"/>
              <a:gd name="connsiteY36" fmla="*/ 451571 h 3317534"/>
              <a:gd name="connsiteX37" fmla="*/ 3783904 w 5631537"/>
              <a:gd name="connsiteY37" fmla="*/ 413471 h 3317534"/>
              <a:gd name="connsiteX38" fmla="*/ 3586260 w 5631537"/>
              <a:gd name="connsiteY38" fmla="*/ 368228 h 3317534"/>
              <a:gd name="connsiteX39" fmla="*/ 3564829 w 5631537"/>
              <a:gd name="connsiteY39" fmla="*/ 396802 h 3317534"/>
              <a:gd name="connsiteX40" fmla="*/ 3398142 w 5631537"/>
              <a:gd name="connsiteY40" fmla="*/ 361084 h 3317534"/>
              <a:gd name="connsiteX41" fmla="*/ 3388616 w 5631537"/>
              <a:gd name="connsiteY41" fmla="*/ 318221 h 3317534"/>
              <a:gd name="connsiteX42" fmla="*/ 3199414 w 5631537"/>
              <a:gd name="connsiteY42" fmla="*/ 281263 h 3317534"/>
              <a:gd name="connsiteX43" fmla="*/ 3004901 w 5631537"/>
              <a:gd name="connsiteY43" fmla="*/ 919891 h 3317534"/>
              <a:gd name="connsiteX44" fmla="*/ 3479438 w 5631537"/>
              <a:gd name="connsiteY44" fmla="*/ 1067095 h 3317534"/>
              <a:gd name="connsiteX45" fmla="*/ 3681825 w 5631537"/>
              <a:gd name="connsiteY45" fmla="*/ 1496291 h 3317534"/>
              <a:gd name="connsiteX46" fmla="*/ 3848492 w 5631537"/>
              <a:gd name="connsiteY46" fmla="*/ 1477969 h 3317534"/>
              <a:gd name="connsiteX47" fmla="*/ 3717957 w 5631537"/>
              <a:gd name="connsiteY47" fmla="*/ 1003529 h 3317534"/>
              <a:gd name="connsiteX48" fmla="*/ 4011126 w 5631537"/>
              <a:gd name="connsiteY48" fmla="*/ 850008 h 3317534"/>
              <a:gd name="connsiteX49" fmla="*/ 4059676 w 5631537"/>
              <a:gd name="connsiteY49" fmla="*/ 899286 h 3317534"/>
              <a:gd name="connsiteX50" fmla="*/ 4106160 w 5631537"/>
              <a:gd name="connsiteY50" fmla="*/ 807874 h 3317534"/>
              <a:gd name="connsiteX51" fmla="*/ 5344370 w 5631537"/>
              <a:gd name="connsiteY51" fmla="*/ 476092 h 3317534"/>
              <a:gd name="connsiteX52" fmla="*/ 5555967 w 5631537"/>
              <a:gd name="connsiteY52" fmla="*/ 423193 h 3317534"/>
              <a:gd name="connsiteX53" fmla="*/ 5555967 w 5631537"/>
              <a:gd name="connsiteY53" fmla="*/ 476092 h 3317534"/>
              <a:gd name="connsiteX54" fmla="*/ 5344370 w 5631537"/>
              <a:gd name="connsiteY54" fmla="*/ 929514 h 3317534"/>
              <a:gd name="connsiteX55" fmla="*/ 5061966 w 5631537"/>
              <a:gd name="connsiteY55" fmla="*/ 1837184 h 3317534"/>
              <a:gd name="connsiteX56" fmla="*/ 5004304 w 5631537"/>
              <a:gd name="connsiteY56" fmla="*/ 2395577 h 3317534"/>
              <a:gd name="connsiteX57" fmla="*/ 4981633 w 5631537"/>
              <a:gd name="connsiteY57" fmla="*/ 3317534 h 3317534"/>
              <a:gd name="connsiteX58" fmla="*/ 5627188 w 5631537"/>
              <a:gd name="connsiteY58" fmla="*/ 3315566 h 3317534"/>
              <a:gd name="connsiteX59" fmla="*/ 5631537 w 5631537"/>
              <a:gd name="connsiteY59" fmla="*/ 0 h 3317534"/>
              <a:gd name="connsiteX60" fmla="*/ 1467617 w 5631537"/>
              <a:gd name="connsiteY60" fmla="*/ 0 h 3317534"/>
              <a:gd name="connsiteX61" fmla="*/ 1248463 w 5631537"/>
              <a:gd name="connsiteY61" fmla="*/ 136026 h 3317534"/>
              <a:gd name="connsiteX62" fmla="*/ 969267 w 5631537"/>
              <a:gd name="connsiteY62" fmla="*/ 639966 h 3317534"/>
              <a:gd name="connsiteX63" fmla="*/ 971648 w 5631537"/>
              <a:gd name="connsiteY63" fmla="*/ 1216681 h 3317534"/>
              <a:gd name="connsiteX64" fmla="*/ 620502 w 5631537"/>
              <a:gd name="connsiteY64" fmla="*/ 1230555 h 3317534"/>
              <a:gd name="connsiteX65" fmla="*/ 433130 w 5631537"/>
              <a:gd name="connsiteY65" fmla="*/ 1629936 h 3317534"/>
              <a:gd name="connsiteX66" fmla="*/ 273942 w 5631537"/>
              <a:gd name="connsiteY66" fmla="*/ 1796978 h 3317534"/>
              <a:gd name="connsiteX67" fmla="*/ 103298 w 5631537"/>
              <a:gd name="connsiteY67" fmla="*/ 1858930 h 3317534"/>
              <a:gd name="connsiteX68" fmla="*/ 0 w 5631537"/>
              <a:gd name="connsiteY68" fmla="*/ 1875697 h 3317534"/>
              <a:gd name="connsiteX69" fmla="*/ 9111 w 5631537"/>
              <a:gd name="connsiteY69" fmla="*/ 3173950 h 3317534"/>
              <a:gd name="connsiteX70" fmla="*/ 99795 w 5631537"/>
              <a:gd name="connsiteY70" fmla="*/ 3083266 h 3317534"/>
              <a:gd name="connsiteX71" fmla="*/ 651458 w 5631537"/>
              <a:gd name="connsiteY71" fmla="*/ 2841441 h 3317534"/>
              <a:gd name="connsiteX72" fmla="*/ 772370 w 5631537"/>
              <a:gd name="connsiteY72" fmla="*/ 2894340 h 3317534"/>
              <a:gd name="connsiteX73" fmla="*/ 704357 w 5631537"/>
              <a:gd name="connsiteY73" fmla="*/ 2803656 h 3317534"/>
              <a:gd name="connsiteX74" fmla="*/ 643901 w 5631537"/>
              <a:gd name="connsiteY74" fmla="*/ 2350235 h 3317534"/>
              <a:gd name="connsiteX75" fmla="*/ 349177 w 5631537"/>
              <a:gd name="connsiteY75" fmla="*/ 2486261 h 3317534"/>
              <a:gd name="connsiteX76" fmla="*/ 326506 w 5631537"/>
              <a:gd name="connsiteY76" fmla="*/ 2584502 h 3317534"/>
              <a:gd name="connsiteX77" fmla="*/ 258493 w 5631537"/>
              <a:gd name="connsiteY77" fmla="*/ 2607173 h 3317534"/>
              <a:gd name="connsiteX78" fmla="*/ 205593 w 5631537"/>
              <a:gd name="connsiteY78" fmla="*/ 2644959 h 3317534"/>
              <a:gd name="connsiteX79" fmla="*/ 24225 w 5631537"/>
              <a:gd name="connsiteY79" fmla="*/ 2675187 h 3317534"/>
              <a:gd name="connsiteX80" fmla="*/ 31782 w 5631537"/>
              <a:gd name="connsiteY80" fmla="*/ 2501375 h 3317534"/>
              <a:gd name="connsiteX0" fmla="*/ 31782 w 5631537"/>
              <a:gd name="connsiteY0" fmla="*/ 2501375 h 3317534"/>
              <a:gd name="connsiteX1" fmla="*/ 388242 w 5631537"/>
              <a:gd name="connsiteY1" fmla="*/ 2406578 h 3317534"/>
              <a:gd name="connsiteX2" fmla="*/ 464442 w 5631537"/>
              <a:gd name="connsiteY2" fmla="*/ 2358953 h 3317534"/>
              <a:gd name="connsiteX3" fmla="*/ 577955 w 5631537"/>
              <a:gd name="connsiteY3" fmla="*/ 2331086 h 3317534"/>
              <a:gd name="connsiteX4" fmla="*/ 719235 w 5631537"/>
              <a:gd name="connsiteY4" fmla="*/ 2104159 h 3317534"/>
              <a:gd name="connsiteX5" fmla="*/ 854966 w 5631537"/>
              <a:gd name="connsiteY5" fmla="*/ 1992240 h 3317534"/>
              <a:gd name="connsiteX6" fmla="*/ 940691 w 5631537"/>
              <a:gd name="connsiteY6" fmla="*/ 1899371 h 3317534"/>
              <a:gd name="connsiteX7" fmla="*/ 1035941 w 5631537"/>
              <a:gd name="connsiteY7" fmla="*/ 1718396 h 3317534"/>
              <a:gd name="connsiteX8" fmla="*/ 1047848 w 5631537"/>
              <a:gd name="connsiteY8" fmla="*/ 1642196 h 3317534"/>
              <a:gd name="connsiteX9" fmla="*/ 1082208 w 5631537"/>
              <a:gd name="connsiteY9" fmla="*/ 1586975 h 3317534"/>
              <a:gd name="connsiteX10" fmla="*/ 1047848 w 5631537"/>
              <a:gd name="connsiteY10" fmla="*/ 1542184 h 3317534"/>
              <a:gd name="connsiteX11" fmla="*/ 1116904 w 5631537"/>
              <a:gd name="connsiteY11" fmla="*/ 1463603 h 3317534"/>
              <a:gd name="connsiteX12" fmla="*/ 1190723 w 5631537"/>
              <a:gd name="connsiteY12" fmla="*/ 1504084 h 3317534"/>
              <a:gd name="connsiteX13" fmla="*/ 1240729 w 5631537"/>
              <a:gd name="connsiteY13" fmla="*/ 1454078 h 3317534"/>
              <a:gd name="connsiteX14" fmla="*/ 1233585 w 5631537"/>
              <a:gd name="connsiteY14" fmla="*/ 1377878 h 3317534"/>
              <a:gd name="connsiteX15" fmla="*/ 1240729 w 5631537"/>
              <a:gd name="connsiteY15" fmla="*/ 1215953 h 3317534"/>
              <a:gd name="connsiteX16" fmla="*/ 1428848 w 5631537"/>
              <a:gd name="connsiteY16" fmla="*/ 854003 h 3317534"/>
              <a:gd name="connsiteX17" fmla="*/ 1607441 w 5631537"/>
              <a:gd name="connsiteY17" fmla="*/ 587303 h 3317534"/>
              <a:gd name="connsiteX18" fmla="*/ 1698479 w 5631537"/>
              <a:gd name="connsiteY18" fmla="*/ 495753 h 3317534"/>
              <a:gd name="connsiteX19" fmla="*/ 1897954 w 5631537"/>
              <a:gd name="connsiteY19" fmla="*/ 353940 h 3317534"/>
              <a:gd name="connsiteX20" fmla="*/ 2159340 w 5631537"/>
              <a:gd name="connsiteY20" fmla="*/ 230332 h 3317534"/>
              <a:gd name="connsiteX21" fmla="*/ 2242468 w 5631537"/>
              <a:gd name="connsiteY21" fmla="*/ 123293 h 3317534"/>
              <a:gd name="connsiteX22" fmla="*/ 2376585 w 5631537"/>
              <a:gd name="connsiteY22" fmla="*/ 111053 h 3317534"/>
              <a:gd name="connsiteX23" fmla="*/ 2476598 w 5631537"/>
              <a:gd name="connsiteY23" fmla="*/ 70571 h 3317534"/>
              <a:gd name="connsiteX24" fmla="*/ 2628998 w 5631537"/>
              <a:gd name="connsiteY24" fmla="*/ 65809 h 3317534"/>
              <a:gd name="connsiteX25" fmla="*/ 2802829 w 5631537"/>
              <a:gd name="connsiteY25" fmla="*/ 68190 h 3317534"/>
              <a:gd name="connsiteX26" fmla="*/ 3007616 w 5631537"/>
              <a:gd name="connsiteY26" fmla="*/ 96765 h 3317534"/>
              <a:gd name="connsiteX27" fmla="*/ 3151180 w 5631537"/>
              <a:gd name="connsiteY27" fmla="*/ 134373 h 3317534"/>
              <a:gd name="connsiteX28" fmla="*/ 3335442 w 5631537"/>
              <a:gd name="connsiteY28" fmla="*/ 105798 h 3317534"/>
              <a:gd name="connsiteX29" fmla="*/ 3564829 w 5631537"/>
              <a:gd name="connsiteY29" fmla="*/ 177728 h 3317534"/>
              <a:gd name="connsiteX30" fmla="*/ 3799628 w 5631537"/>
              <a:gd name="connsiteY30" fmla="*/ 298660 h 3317534"/>
              <a:gd name="connsiteX31" fmla="*/ 4191098 w 5631537"/>
              <a:gd name="connsiteY31" fmla="*/ 411090 h 3317534"/>
              <a:gd name="connsiteX32" fmla="*/ 4215166 w 5631537"/>
              <a:gd name="connsiteY32" fmla="*/ 429923 h 3317534"/>
              <a:gd name="connsiteX33" fmla="*/ 4185134 w 5631537"/>
              <a:gd name="connsiteY33" fmla="*/ 464088 h 3317534"/>
              <a:gd name="connsiteX34" fmla="*/ 4005360 w 5631537"/>
              <a:gd name="connsiteY34" fmla="*/ 465859 h 3317534"/>
              <a:gd name="connsiteX35" fmla="*/ 3993454 w 5631537"/>
              <a:gd name="connsiteY35" fmla="*/ 496815 h 3317534"/>
              <a:gd name="connsiteX36" fmla="*/ 3795810 w 5631537"/>
              <a:gd name="connsiteY36" fmla="*/ 451571 h 3317534"/>
              <a:gd name="connsiteX37" fmla="*/ 3783904 w 5631537"/>
              <a:gd name="connsiteY37" fmla="*/ 413471 h 3317534"/>
              <a:gd name="connsiteX38" fmla="*/ 3586260 w 5631537"/>
              <a:gd name="connsiteY38" fmla="*/ 368228 h 3317534"/>
              <a:gd name="connsiteX39" fmla="*/ 3564829 w 5631537"/>
              <a:gd name="connsiteY39" fmla="*/ 396802 h 3317534"/>
              <a:gd name="connsiteX40" fmla="*/ 3398142 w 5631537"/>
              <a:gd name="connsiteY40" fmla="*/ 361084 h 3317534"/>
              <a:gd name="connsiteX41" fmla="*/ 3388616 w 5631537"/>
              <a:gd name="connsiteY41" fmla="*/ 318221 h 3317534"/>
              <a:gd name="connsiteX42" fmla="*/ 3199414 w 5631537"/>
              <a:gd name="connsiteY42" fmla="*/ 281263 h 3317534"/>
              <a:gd name="connsiteX43" fmla="*/ 3004901 w 5631537"/>
              <a:gd name="connsiteY43" fmla="*/ 919891 h 3317534"/>
              <a:gd name="connsiteX44" fmla="*/ 3479438 w 5631537"/>
              <a:gd name="connsiteY44" fmla="*/ 1067095 h 3317534"/>
              <a:gd name="connsiteX45" fmla="*/ 3681825 w 5631537"/>
              <a:gd name="connsiteY45" fmla="*/ 1496291 h 3317534"/>
              <a:gd name="connsiteX46" fmla="*/ 3848492 w 5631537"/>
              <a:gd name="connsiteY46" fmla="*/ 1477969 h 3317534"/>
              <a:gd name="connsiteX47" fmla="*/ 3717957 w 5631537"/>
              <a:gd name="connsiteY47" fmla="*/ 1003529 h 3317534"/>
              <a:gd name="connsiteX48" fmla="*/ 4011126 w 5631537"/>
              <a:gd name="connsiteY48" fmla="*/ 850008 h 3317534"/>
              <a:gd name="connsiteX49" fmla="*/ 4059676 w 5631537"/>
              <a:gd name="connsiteY49" fmla="*/ 899286 h 3317534"/>
              <a:gd name="connsiteX50" fmla="*/ 4106160 w 5631537"/>
              <a:gd name="connsiteY50" fmla="*/ 807874 h 3317534"/>
              <a:gd name="connsiteX51" fmla="*/ 5344370 w 5631537"/>
              <a:gd name="connsiteY51" fmla="*/ 476092 h 3317534"/>
              <a:gd name="connsiteX52" fmla="*/ 5555967 w 5631537"/>
              <a:gd name="connsiteY52" fmla="*/ 423193 h 3317534"/>
              <a:gd name="connsiteX53" fmla="*/ 5555967 w 5631537"/>
              <a:gd name="connsiteY53" fmla="*/ 476092 h 3317534"/>
              <a:gd name="connsiteX54" fmla="*/ 5344370 w 5631537"/>
              <a:gd name="connsiteY54" fmla="*/ 929514 h 3317534"/>
              <a:gd name="connsiteX55" fmla="*/ 5061966 w 5631537"/>
              <a:gd name="connsiteY55" fmla="*/ 1837184 h 3317534"/>
              <a:gd name="connsiteX56" fmla="*/ 5004304 w 5631537"/>
              <a:gd name="connsiteY56" fmla="*/ 2395577 h 3317534"/>
              <a:gd name="connsiteX57" fmla="*/ 4981633 w 5631537"/>
              <a:gd name="connsiteY57" fmla="*/ 3317534 h 3317534"/>
              <a:gd name="connsiteX58" fmla="*/ 5627188 w 5631537"/>
              <a:gd name="connsiteY58" fmla="*/ 3315566 h 3317534"/>
              <a:gd name="connsiteX59" fmla="*/ 5631537 w 5631537"/>
              <a:gd name="connsiteY59" fmla="*/ 0 h 3317534"/>
              <a:gd name="connsiteX60" fmla="*/ 1467617 w 5631537"/>
              <a:gd name="connsiteY60" fmla="*/ 0 h 3317534"/>
              <a:gd name="connsiteX61" fmla="*/ 1248463 w 5631537"/>
              <a:gd name="connsiteY61" fmla="*/ 136026 h 3317534"/>
              <a:gd name="connsiteX62" fmla="*/ 969267 w 5631537"/>
              <a:gd name="connsiteY62" fmla="*/ 639966 h 3317534"/>
              <a:gd name="connsiteX63" fmla="*/ 971648 w 5631537"/>
              <a:gd name="connsiteY63" fmla="*/ 1216681 h 3317534"/>
              <a:gd name="connsiteX64" fmla="*/ 620502 w 5631537"/>
              <a:gd name="connsiteY64" fmla="*/ 1230555 h 3317534"/>
              <a:gd name="connsiteX65" fmla="*/ 433130 w 5631537"/>
              <a:gd name="connsiteY65" fmla="*/ 1629936 h 3317534"/>
              <a:gd name="connsiteX66" fmla="*/ 273942 w 5631537"/>
              <a:gd name="connsiteY66" fmla="*/ 1796978 h 3317534"/>
              <a:gd name="connsiteX67" fmla="*/ 103298 w 5631537"/>
              <a:gd name="connsiteY67" fmla="*/ 1858930 h 3317534"/>
              <a:gd name="connsiteX68" fmla="*/ 0 w 5631537"/>
              <a:gd name="connsiteY68" fmla="*/ 1875697 h 3317534"/>
              <a:gd name="connsiteX69" fmla="*/ 9111 w 5631537"/>
              <a:gd name="connsiteY69" fmla="*/ 3173950 h 3317534"/>
              <a:gd name="connsiteX70" fmla="*/ 99795 w 5631537"/>
              <a:gd name="connsiteY70" fmla="*/ 3083266 h 3317534"/>
              <a:gd name="connsiteX71" fmla="*/ 651458 w 5631537"/>
              <a:gd name="connsiteY71" fmla="*/ 2841441 h 3317534"/>
              <a:gd name="connsiteX72" fmla="*/ 772370 w 5631537"/>
              <a:gd name="connsiteY72" fmla="*/ 2894340 h 3317534"/>
              <a:gd name="connsiteX73" fmla="*/ 704357 w 5631537"/>
              <a:gd name="connsiteY73" fmla="*/ 2803656 h 3317534"/>
              <a:gd name="connsiteX74" fmla="*/ 643901 w 5631537"/>
              <a:gd name="connsiteY74" fmla="*/ 2350235 h 3317534"/>
              <a:gd name="connsiteX75" fmla="*/ 349177 w 5631537"/>
              <a:gd name="connsiteY75" fmla="*/ 2486261 h 3317534"/>
              <a:gd name="connsiteX76" fmla="*/ 326506 w 5631537"/>
              <a:gd name="connsiteY76" fmla="*/ 2584502 h 3317534"/>
              <a:gd name="connsiteX77" fmla="*/ 258493 w 5631537"/>
              <a:gd name="connsiteY77" fmla="*/ 2607173 h 3317534"/>
              <a:gd name="connsiteX78" fmla="*/ 205593 w 5631537"/>
              <a:gd name="connsiteY78" fmla="*/ 2644959 h 3317534"/>
              <a:gd name="connsiteX79" fmla="*/ 24225 w 5631537"/>
              <a:gd name="connsiteY79" fmla="*/ 2675187 h 3317534"/>
              <a:gd name="connsiteX80" fmla="*/ 31782 w 5631537"/>
              <a:gd name="connsiteY80" fmla="*/ 2501375 h 3317534"/>
              <a:gd name="connsiteX0" fmla="*/ 31782 w 5631537"/>
              <a:gd name="connsiteY0" fmla="*/ 2501375 h 3317534"/>
              <a:gd name="connsiteX1" fmla="*/ 245367 w 5631537"/>
              <a:gd name="connsiteY1" fmla="*/ 2449440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49177 w 5631537"/>
              <a:gd name="connsiteY76" fmla="*/ 2486261 h 3317534"/>
              <a:gd name="connsiteX77" fmla="*/ 326506 w 5631537"/>
              <a:gd name="connsiteY77" fmla="*/ 2584502 h 3317534"/>
              <a:gd name="connsiteX78" fmla="*/ 258493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31782 w 5631537"/>
              <a:gd name="connsiteY81" fmla="*/ 2501375 h 3317534"/>
              <a:gd name="connsiteX0" fmla="*/ 31782 w 5631537"/>
              <a:gd name="connsiteY0" fmla="*/ 2501375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49177 w 5631537"/>
              <a:gd name="connsiteY76" fmla="*/ 2486261 h 3317534"/>
              <a:gd name="connsiteX77" fmla="*/ 326506 w 5631537"/>
              <a:gd name="connsiteY77" fmla="*/ 2584502 h 3317534"/>
              <a:gd name="connsiteX78" fmla="*/ 258493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31782 w 5631537"/>
              <a:gd name="connsiteY81" fmla="*/ 2501375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49177 w 5631537"/>
              <a:gd name="connsiteY76" fmla="*/ 2486261 h 3317534"/>
              <a:gd name="connsiteX77" fmla="*/ 326506 w 5631537"/>
              <a:gd name="connsiteY77" fmla="*/ 2584502 h 3317534"/>
              <a:gd name="connsiteX78" fmla="*/ 258493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49177 w 5631537"/>
              <a:gd name="connsiteY76" fmla="*/ 2486261 h 3317534"/>
              <a:gd name="connsiteX77" fmla="*/ 326506 w 5631537"/>
              <a:gd name="connsiteY77" fmla="*/ 2584502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49177 w 5631537"/>
              <a:gd name="connsiteY76" fmla="*/ 2486261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3901 w 5631537"/>
              <a:gd name="connsiteY75" fmla="*/ 2350235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72370 w 5631537"/>
              <a:gd name="connsiteY73" fmla="*/ 2894340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69988 w 5631537"/>
              <a:gd name="connsiteY73" fmla="*/ 2872908 h 3317534"/>
              <a:gd name="connsiteX74" fmla="*/ 704357 w 5631537"/>
              <a:gd name="connsiteY74" fmla="*/ 2803656 h 3317534"/>
              <a:gd name="connsiteX75" fmla="*/ 646282 w 5631537"/>
              <a:gd name="connsiteY75" fmla="*/ 2357379 h 3317534"/>
              <a:gd name="connsiteX76" fmla="*/ 351558 w 5631537"/>
              <a:gd name="connsiteY76" fmla="*/ 2495786 h 3317534"/>
              <a:gd name="connsiteX77" fmla="*/ 324125 w 5631537"/>
              <a:gd name="connsiteY77" fmla="*/ 2596408 h 3317534"/>
              <a:gd name="connsiteX78" fmla="*/ 234680 w 5631537"/>
              <a:gd name="connsiteY78" fmla="*/ 2607173 h 3317534"/>
              <a:gd name="connsiteX79" fmla="*/ 205593 w 5631537"/>
              <a:gd name="connsiteY79" fmla="*/ 2644959 h 3317534"/>
              <a:gd name="connsiteX80" fmla="*/ 24225 w 5631537"/>
              <a:gd name="connsiteY80" fmla="*/ 2675187 h 3317534"/>
              <a:gd name="connsiteX81" fmla="*/ 7970 w 5631537"/>
              <a:gd name="connsiteY81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02567 w 5631537"/>
              <a:gd name="connsiteY73" fmla="*/ 2856634 h 3317534"/>
              <a:gd name="connsiteX74" fmla="*/ 769988 w 5631537"/>
              <a:gd name="connsiteY74" fmla="*/ 2872908 h 3317534"/>
              <a:gd name="connsiteX75" fmla="*/ 704357 w 5631537"/>
              <a:gd name="connsiteY75" fmla="*/ 2803656 h 3317534"/>
              <a:gd name="connsiteX76" fmla="*/ 646282 w 5631537"/>
              <a:gd name="connsiteY76" fmla="*/ 2357379 h 3317534"/>
              <a:gd name="connsiteX77" fmla="*/ 351558 w 5631537"/>
              <a:gd name="connsiteY77" fmla="*/ 2495786 h 3317534"/>
              <a:gd name="connsiteX78" fmla="*/ 324125 w 5631537"/>
              <a:gd name="connsiteY78" fmla="*/ 2596408 h 3317534"/>
              <a:gd name="connsiteX79" fmla="*/ 234680 w 5631537"/>
              <a:gd name="connsiteY79" fmla="*/ 2607173 h 3317534"/>
              <a:gd name="connsiteX80" fmla="*/ 205593 w 5631537"/>
              <a:gd name="connsiteY80" fmla="*/ 2644959 h 3317534"/>
              <a:gd name="connsiteX81" fmla="*/ 24225 w 5631537"/>
              <a:gd name="connsiteY81" fmla="*/ 2675187 h 3317534"/>
              <a:gd name="connsiteX82" fmla="*/ 7970 w 5631537"/>
              <a:gd name="connsiteY8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35905 w 5631537"/>
              <a:gd name="connsiteY73" fmla="*/ 2904259 h 3317534"/>
              <a:gd name="connsiteX74" fmla="*/ 769988 w 5631537"/>
              <a:gd name="connsiteY74" fmla="*/ 2872908 h 3317534"/>
              <a:gd name="connsiteX75" fmla="*/ 704357 w 5631537"/>
              <a:gd name="connsiteY75" fmla="*/ 2803656 h 3317534"/>
              <a:gd name="connsiteX76" fmla="*/ 646282 w 5631537"/>
              <a:gd name="connsiteY76" fmla="*/ 2357379 h 3317534"/>
              <a:gd name="connsiteX77" fmla="*/ 351558 w 5631537"/>
              <a:gd name="connsiteY77" fmla="*/ 2495786 h 3317534"/>
              <a:gd name="connsiteX78" fmla="*/ 324125 w 5631537"/>
              <a:gd name="connsiteY78" fmla="*/ 2596408 h 3317534"/>
              <a:gd name="connsiteX79" fmla="*/ 234680 w 5631537"/>
              <a:gd name="connsiteY79" fmla="*/ 2607173 h 3317534"/>
              <a:gd name="connsiteX80" fmla="*/ 205593 w 5631537"/>
              <a:gd name="connsiteY80" fmla="*/ 2644959 h 3317534"/>
              <a:gd name="connsiteX81" fmla="*/ 24225 w 5631537"/>
              <a:gd name="connsiteY81" fmla="*/ 2675187 h 3317534"/>
              <a:gd name="connsiteX82" fmla="*/ 7970 w 5631537"/>
              <a:gd name="connsiteY8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41441 h 3317534"/>
              <a:gd name="connsiteX73" fmla="*/ 735905 w 5631537"/>
              <a:gd name="connsiteY73" fmla="*/ 2904259 h 3317534"/>
              <a:gd name="connsiteX74" fmla="*/ 769988 w 5631537"/>
              <a:gd name="connsiteY74" fmla="*/ 2889577 h 3317534"/>
              <a:gd name="connsiteX75" fmla="*/ 704357 w 5631537"/>
              <a:gd name="connsiteY75" fmla="*/ 2803656 h 3317534"/>
              <a:gd name="connsiteX76" fmla="*/ 646282 w 5631537"/>
              <a:gd name="connsiteY76" fmla="*/ 2357379 h 3317534"/>
              <a:gd name="connsiteX77" fmla="*/ 351558 w 5631537"/>
              <a:gd name="connsiteY77" fmla="*/ 2495786 h 3317534"/>
              <a:gd name="connsiteX78" fmla="*/ 324125 w 5631537"/>
              <a:gd name="connsiteY78" fmla="*/ 2596408 h 3317534"/>
              <a:gd name="connsiteX79" fmla="*/ 234680 w 5631537"/>
              <a:gd name="connsiteY79" fmla="*/ 2607173 h 3317534"/>
              <a:gd name="connsiteX80" fmla="*/ 205593 w 5631537"/>
              <a:gd name="connsiteY80" fmla="*/ 2644959 h 3317534"/>
              <a:gd name="connsiteX81" fmla="*/ 24225 w 5631537"/>
              <a:gd name="connsiteY81" fmla="*/ 2675187 h 3317534"/>
              <a:gd name="connsiteX82" fmla="*/ 7970 w 5631537"/>
              <a:gd name="connsiteY8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651458 w 5631537"/>
              <a:gd name="connsiteY72" fmla="*/ 2820009 h 3317534"/>
              <a:gd name="connsiteX73" fmla="*/ 735905 w 5631537"/>
              <a:gd name="connsiteY73" fmla="*/ 2904259 h 3317534"/>
              <a:gd name="connsiteX74" fmla="*/ 769988 w 5631537"/>
              <a:gd name="connsiteY74" fmla="*/ 2889577 h 3317534"/>
              <a:gd name="connsiteX75" fmla="*/ 704357 w 5631537"/>
              <a:gd name="connsiteY75" fmla="*/ 2803656 h 3317534"/>
              <a:gd name="connsiteX76" fmla="*/ 646282 w 5631537"/>
              <a:gd name="connsiteY76" fmla="*/ 2357379 h 3317534"/>
              <a:gd name="connsiteX77" fmla="*/ 351558 w 5631537"/>
              <a:gd name="connsiteY77" fmla="*/ 2495786 h 3317534"/>
              <a:gd name="connsiteX78" fmla="*/ 324125 w 5631537"/>
              <a:gd name="connsiteY78" fmla="*/ 2596408 h 3317534"/>
              <a:gd name="connsiteX79" fmla="*/ 234680 w 5631537"/>
              <a:gd name="connsiteY79" fmla="*/ 2607173 h 3317534"/>
              <a:gd name="connsiteX80" fmla="*/ 205593 w 5631537"/>
              <a:gd name="connsiteY80" fmla="*/ 2644959 h 3317534"/>
              <a:gd name="connsiteX81" fmla="*/ 24225 w 5631537"/>
              <a:gd name="connsiteY81" fmla="*/ 2675187 h 3317534"/>
              <a:gd name="connsiteX82" fmla="*/ 7970 w 5631537"/>
              <a:gd name="connsiteY82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457299 w 5631537"/>
              <a:gd name="connsiteY72" fmla="*/ 2906640 h 3317534"/>
              <a:gd name="connsiteX73" fmla="*/ 651458 w 5631537"/>
              <a:gd name="connsiteY73" fmla="*/ 2820009 h 3317534"/>
              <a:gd name="connsiteX74" fmla="*/ 735905 w 5631537"/>
              <a:gd name="connsiteY74" fmla="*/ 2904259 h 3317534"/>
              <a:gd name="connsiteX75" fmla="*/ 769988 w 5631537"/>
              <a:gd name="connsiteY75" fmla="*/ 2889577 h 3317534"/>
              <a:gd name="connsiteX76" fmla="*/ 704357 w 5631537"/>
              <a:gd name="connsiteY76" fmla="*/ 2803656 h 3317534"/>
              <a:gd name="connsiteX77" fmla="*/ 646282 w 5631537"/>
              <a:gd name="connsiteY77" fmla="*/ 2357379 h 3317534"/>
              <a:gd name="connsiteX78" fmla="*/ 351558 w 5631537"/>
              <a:gd name="connsiteY78" fmla="*/ 2495786 h 3317534"/>
              <a:gd name="connsiteX79" fmla="*/ 324125 w 5631537"/>
              <a:gd name="connsiteY79" fmla="*/ 2596408 h 3317534"/>
              <a:gd name="connsiteX80" fmla="*/ 234680 w 5631537"/>
              <a:gd name="connsiteY80" fmla="*/ 2607173 h 3317534"/>
              <a:gd name="connsiteX81" fmla="*/ 205593 w 5631537"/>
              <a:gd name="connsiteY81" fmla="*/ 2644959 h 3317534"/>
              <a:gd name="connsiteX82" fmla="*/ 24225 w 5631537"/>
              <a:gd name="connsiteY82" fmla="*/ 2675187 h 3317534"/>
              <a:gd name="connsiteX83" fmla="*/ 7970 w 5631537"/>
              <a:gd name="connsiteY83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483492 w 5631537"/>
              <a:gd name="connsiteY72" fmla="*/ 2937596 h 3317534"/>
              <a:gd name="connsiteX73" fmla="*/ 651458 w 5631537"/>
              <a:gd name="connsiteY73" fmla="*/ 2820009 h 3317534"/>
              <a:gd name="connsiteX74" fmla="*/ 735905 w 5631537"/>
              <a:gd name="connsiteY74" fmla="*/ 2904259 h 3317534"/>
              <a:gd name="connsiteX75" fmla="*/ 769988 w 5631537"/>
              <a:gd name="connsiteY75" fmla="*/ 2889577 h 3317534"/>
              <a:gd name="connsiteX76" fmla="*/ 704357 w 5631537"/>
              <a:gd name="connsiteY76" fmla="*/ 2803656 h 3317534"/>
              <a:gd name="connsiteX77" fmla="*/ 646282 w 5631537"/>
              <a:gd name="connsiteY77" fmla="*/ 2357379 h 3317534"/>
              <a:gd name="connsiteX78" fmla="*/ 351558 w 5631537"/>
              <a:gd name="connsiteY78" fmla="*/ 2495786 h 3317534"/>
              <a:gd name="connsiteX79" fmla="*/ 324125 w 5631537"/>
              <a:gd name="connsiteY79" fmla="*/ 2596408 h 3317534"/>
              <a:gd name="connsiteX80" fmla="*/ 234680 w 5631537"/>
              <a:gd name="connsiteY80" fmla="*/ 2607173 h 3317534"/>
              <a:gd name="connsiteX81" fmla="*/ 205593 w 5631537"/>
              <a:gd name="connsiteY81" fmla="*/ 2644959 h 3317534"/>
              <a:gd name="connsiteX82" fmla="*/ 24225 w 5631537"/>
              <a:gd name="connsiteY82" fmla="*/ 2675187 h 3317534"/>
              <a:gd name="connsiteX83" fmla="*/ 7970 w 5631537"/>
              <a:gd name="connsiteY83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314424 w 5631537"/>
              <a:gd name="connsiteY72" fmla="*/ 3006653 h 3317534"/>
              <a:gd name="connsiteX73" fmla="*/ 483492 w 5631537"/>
              <a:gd name="connsiteY73" fmla="*/ 2937596 h 3317534"/>
              <a:gd name="connsiteX74" fmla="*/ 651458 w 5631537"/>
              <a:gd name="connsiteY74" fmla="*/ 2820009 h 3317534"/>
              <a:gd name="connsiteX75" fmla="*/ 735905 w 5631537"/>
              <a:gd name="connsiteY75" fmla="*/ 2904259 h 3317534"/>
              <a:gd name="connsiteX76" fmla="*/ 769988 w 5631537"/>
              <a:gd name="connsiteY76" fmla="*/ 2889577 h 3317534"/>
              <a:gd name="connsiteX77" fmla="*/ 704357 w 5631537"/>
              <a:gd name="connsiteY77" fmla="*/ 2803656 h 3317534"/>
              <a:gd name="connsiteX78" fmla="*/ 646282 w 5631537"/>
              <a:gd name="connsiteY78" fmla="*/ 2357379 h 3317534"/>
              <a:gd name="connsiteX79" fmla="*/ 351558 w 5631537"/>
              <a:gd name="connsiteY79" fmla="*/ 2495786 h 3317534"/>
              <a:gd name="connsiteX80" fmla="*/ 324125 w 5631537"/>
              <a:gd name="connsiteY80" fmla="*/ 2596408 h 3317534"/>
              <a:gd name="connsiteX81" fmla="*/ 234680 w 5631537"/>
              <a:gd name="connsiteY81" fmla="*/ 2607173 h 3317534"/>
              <a:gd name="connsiteX82" fmla="*/ 205593 w 5631537"/>
              <a:gd name="connsiteY82" fmla="*/ 2644959 h 3317534"/>
              <a:gd name="connsiteX83" fmla="*/ 24225 w 5631537"/>
              <a:gd name="connsiteY83" fmla="*/ 2675187 h 3317534"/>
              <a:gd name="connsiteX84" fmla="*/ 7970 w 5631537"/>
              <a:gd name="connsiteY84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462061 w 5631537"/>
              <a:gd name="connsiteY72" fmla="*/ 2973315 h 3317534"/>
              <a:gd name="connsiteX73" fmla="*/ 483492 w 5631537"/>
              <a:gd name="connsiteY73" fmla="*/ 2937596 h 3317534"/>
              <a:gd name="connsiteX74" fmla="*/ 651458 w 5631537"/>
              <a:gd name="connsiteY74" fmla="*/ 2820009 h 3317534"/>
              <a:gd name="connsiteX75" fmla="*/ 735905 w 5631537"/>
              <a:gd name="connsiteY75" fmla="*/ 2904259 h 3317534"/>
              <a:gd name="connsiteX76" fmla="*/ 769988 w 5631537"/>
              <a:gd name="connsiteY76" fmla="*/ 2889577 h 3317534"/>
              <a:gd name="connsiteX77" fmla="*/ 704357 w 5631537"/>
              <a:gd name="connsiteY77" fmla="*/ 2803656 h 3317534"/>
              <a:gd name="connsiteX78" fmla="*/ 646282 w 5631537"/>
              <a:gd name="connsiteY78" fmla="*/ 2357379 h 3317534"/>
              <a:gd name="connsiteX79" fmla="*/ 351558 w 5631537"/>
              <a:gd name="connsiteY79" fmla="*/ 2495786 h 3317534"/>
              <a:gd name="connsiteX80" fmla="*/ 324125 w 5631537"/>
              <a:gd name="connsiteY80" fmla="*/ 2596408 h 3317534"/>
              <a:gd name="connsiteX81" fmla="*/ 234680 w 5631537"/>
              <a:gd name="connsiteY81" fmla="*/ 2607173 h 3317534"/>
              <a:gd name="connsiteX82" fmla="*/ 205593 w 5631537"/>
              <a:gd name="connsiteY82" fmla="*/ 2644959 h 3317534"/>
              <a:gd name="connsiteX83" fmla="*/ 24225 w 5631537"/>
              <a:gd name="connsiteY83" fmla="*/ 2675187 h 3317534"/>
              <a:gd name="connsiteX84" fmla="*/ 7970 w 5631537"/>
              <a:gd name="connsiteY84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288230 w 5631537"/>
              <a:gd name="connsiteY72" fmla="*/ 3025703 h 3317534"/>
              <a:gd name="connsiteX73" fmla="*/ 462061 w 5631537"/>
              <a:gd name="connsiteY73" fmla="*/ 2973315 h 3317534"/>
              <a:gd name="connsiteX74" fmla="*/ 483492 w 5631537"/>
              <a:gd name="connsiteY74" fmla="*/ 2937596 h 3317534"/>
              <a:gd name="connsiteX75" fmla="*/ 651458 w 5631537"/>
              <a:gd name="connsiteY75" fmla="*/ 2820009 h 3317534"/>
              <a:gd name="connsiteX76" fmla="*/ 735905 w 5631537"/>
              <a:gd name="connsiteY76" fmla="*/ 2904259 h 3317534"/>
              <a:gd name="connsiteX77" fmla="*/ 769988 w 5631537"/>
              <a:gd name="connsiteY77" fmla="*/ 2889577 h 3317534"/>
              <a:gd name="connsiteX78" fmla="*/ 704357 w 5631537"/>
              <a:gd name="connsiteY78" fmla="*/ 2803656 h 3317534"/>
              <a:gd name="connsiteX79" fmla="*/ 646282 w 5631537"/>
              <a:gd name="connsiteY79" fmla="*/ 2357379 h 3317534"/>
              <a:gd name="connsiteX80" fmla="*/ 351558 w 5631537"/>
              <a:gd name="connsiteY80" fmla="*/ 2495786 h 3317534"/>
              <a:gd name="connsiteX81" fmla="*/ 324125 w 5631537"/>
              <a:gd name="connsiteY81" fmla="*/ 2596408 h 3317534"/>
              <a:gd name="connsiteX82" fmla="*/ 234680 w 5631537"/>
              <a:gd name="connsiteY82" fmla="*/ 2607173 h 3317534"/>
              <a:gd name="connsiteX83" fmla="*/ 205593 w 5631537"/>
              <a:gd name="connsiteY83" fmla="*/ 2644959 h 3317534"/>
              <a:gd name="connsiteX84" fmla="*/ 24225 w 5631537"/>
              <a:gd name="connsiteY84" fmla="*/ 2675187 h 3317534"/>
              <a:gd name="connsiteX85" fmla="*/ 7970 w 5631537"/>
              <a:gd name="connsiteY8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99795 w 5631537"/>
              <a:gd name="connsiteY71" fmla="*/ 3083266 h 3317534"/>
              <a:gd name="connsiteX72" fmla="*/ 285849 w 5631537"/>
              <a:gd name="connsiteY72" fmla="*/ 3059041 h 3317534"/>
              <a:gd name="connsiteX73" fmla="*/ 462061 w 5631537"/>
              <a:gd name="connsiteY73" fmla="*/ 2973315 h 3317534"/>
              <a:gd name="connsiteX74" fmla="*/ 483492 w 5631537"/>
              <a:gd name="connsiteY74" fmla="*/ 2937596 h 3317534"/>
              <a:gd name="connsiteX75" fmla="*/ 651458 w 5631537"/>
              <a:gd name="connsiteY75" fmla="*/ 2820009 h 3317534"/>
              <a:gd name="connsiteX76" fmla="*/ 735905 w 5631537"/>
              <a:gd name="connsiteY76" fmla="*/ 2904259 h 3317534"/>
              <a:gd name="connsiteX77" fmla="*/ 769988 w 5631537"/>
              <a:gd name="connsiteY77" fmla="*/ 2889577 h 3317534"/>
              <a:gd name="connsiteX78" fmla="*/ 704357 w 5631537"/>
              <a:gd name="connsiteY78" fmla="*/ 2803656 h 3317534"/>
              <a:gd name="connsiteX79" fmla="*/ 646282 w 5631537"/>
              <a:gd name="connsiteY79" fmla="*/ 2357379 h 3317534"/>
              <a:gd name="connsiteX80" fmla="*/ 351558 w 5631537"/>
              <a:gd name="connsiteY80" fmla="*/ 2495786 h 3317534"/>
              <a:gd name="connsiteX81" fmla="*/ 324125 w 5631537"/>
              <a:gd name="connsiteY81" fmla="*/ 2596408 h 3317534"/>
              <a:gd name="connsiteX82" fmla="*/ 234680 w 5631537"/>
              <a:gd name="connsiteY82" fmla="*/ 2607173 h 3317534"/>
              <a:gd name="connsiteX83" fmla="*/ 205593 w 5631537"/>
              <a:gd name="connsiteY83" fmla="*/ 2644959 h 3317534"/>
              <a:gd name="connsiteX84" fmla="*/ 24225 w 5631537"/>
              <a:gd name="connsiteY84" fmla="*/ 2675187 h 3317534"/>
              <a:gd name="connsiteX85" fmla="*/ 7970 w 5631537"/>
              <a:gd name="connsiteY8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73950 h 3317534"/>
              <a:gd name="connsiteX71" fmla="*/ 80745 w 5631537"/>
              <a:gd name="connsiteY71" fmla="*/ 3166609 h 3317534"/>
              <a:gd name="connsiteX72" fmla="*/ 285849 w 5631537"/>
              <a:gd name="connsiteY72" fmla="*/ 3059041 h 3317534"/>
              <a:gd name="connsiteX73" fmla="*/ 462061 w 5631537"/>
              <a:gd name="connsiteY73" fmla="*/ 2973315 h 3317534"/>
              <a:gd name="connsiteX74" fmla="*/ 483492 w 5631537"/>
              <a:gd name="connsiteY74" fmla="*/ 2937596 h 3317534"/>
              <a:gd name="connsiteX75" fmla="*/ 651458 w 5631537"/>
              <a:gd name="connsiteY75" fmla="*/ 2820009 h 3317534"/>
              <a:gd name="connsiteX76" fmla="*/ 735905 w 5631537"/>
              <a:gd name="connsiteY76" fmla="*/ 2904259 h 3317534"/>
              <a:gd name="connsiteX77" fmla="*/ 769988 w 5631537"/>
              <a:gd name="connsiteY77" fmla="*/ 2889577 h 3317534"/>
              <a:gd name="connsiteX78" fmla="*/ 704357 w 5631537"/>
              <a:gd name="connsiteY78" fmla="*/ 2803656 h 3317534"/>
              <a:gd name="connsiteX79" fmla="*/ 646282 w 5631537"/>
              <a:gd name="connsiteY79" fmla="*/ 2357379 h 3317534"/>
              <a:gd name="connsiteX80" fmla="*/ 351558 w 5631537"/>
              <a:gd name="connsiteY80" fmla="*/ 2495786 h 3317534"/>
              <a:gd name="connsiteX81" fmla="*/ 324125 w 5631537"/>
              <a:gd name="connsiteY81" fmla="*/ 2596408 h 3317534"/>
              <a:gd name="connsiteX82" fmla="*/ 234680 w 5631537"/>
              <a:gd name="connsiteY82" fmla="*/ 2607173 h 3317534"/>
              <a:gd name="connsiteX83" fmla="*/ 205593 w 5631537"/>
              <a:gd name="connsiteY83" fmla="*/ 2644959 h 3317534"/>
              <a:gd name="connsiteX84" fmla="*/ 24225 w 5631537"/>
              <a:gd name="connsiteY84" fmla="*/ 2675187 h 3317534"/>
              <a:gd name="connsiteX85" fmla="*/ 7970 w 5631537"/>
              <a:gd name="connsiteY8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85856 h 3317534"/>
              <a:gd name="connsiteX71" fmla="*/ 80745 w 5631537"/>
              <a:gd name="connsiteY71" fmla="*/ 3166609 h 3317534"/>
              <a:gd name="connsiteX72" fmla="*/ 285849 w 5631537"/>
              <a:gd name="connsiteY72" fmla="*/ 3059041 h 3317534"/>
              <a:gd name="connsiteX73" fmla="*/ 462061 w 5631537"/>
              <a:gd name="connsiteY73" fmla="*/ 2973315 h 3317534"/>
              <a:gd name="connsiteX74" fmla="*/ 483492 w 5631537"/>
              <a:gd name="connsiteY74" fmla="*/ 2937596 h 3317534"/>
              <a:gd name="connsiteX75" fmla="*/ 651458 w 5631537"/>
              <a:gd name="connsiteY75" fmla="*/ 2820009 h 3317534"/>
              <a:gd name="connsiteX76" fmla="*/ 735905 w 5631537"/>
              <a:gd name="connsiteY76" fmla="*/ 2904259 h 3317534"/>
              <a:gd name="connsiteX77" fmla="*/ 769988 w 5631537"/>
              <a:gd name="connsiteY77" fmla="*/ 2889577 h 3317534"/>
              <a:gd name="connsiteX78" fmla="*/ 704357 w 5631537"/>
              <a:gd name="connsiteY78" fmla="*/ 2803656 h 3317534"/>
              <a:gd name="connsiteX79" fmla="*/ 646282 w 5631537"/>
              <a:gd name="connsiteY79" fmla="*/ 2357379 h 3317534"/>
              <a:gd name="connsiteX80" fmla="*/ 351558 w 5631537"/>
              <a:gd name="connsiteY80" fmla="*/ 2495786 h 3317534"/>
              <a:gd name="connsiteX81" fmla="*/ 324125 w 5631537"/>
              <a:gd name="connsiteY81" fmla="*/ 2596408 h 3317534"/>
              <a:gd name="connsiteX82" fmla="*/ 234680 w 5631537"/>
              <a:gd name="connsiteY82" fmla="*/ 2607173 h 3317534"/>
              <a:gd name="connsiteX83" fmla="*/ 205593 w 5631537"/>
              <a:gd name="connsiteY83" fmla="*/ 2644959 h 3317534"/>
              <a:gd name="connsiteX84" fmla="*/ 24225 w 5631537"/>
              <a:gd name="connsiteY84" fmla="*/ 2675187 h 3317534"/>
              <a:gd name="connsiteX85" fmla="*/ 7970 w 5631537"/>
              <a:gd name="connsiteY85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85856 h 3317534"/>
              <a:gd name="connsiteX71" fmla="*/ 80745 w 5631537"/>
              <a:gd name="connsiteY71" fmla="*/ 3166609 h 3317534"/>
              <a:gd name="connsiteX72" fmla="*/ 152499 w 5631537"/>
              <a:gd name="connsiteY72" fmla="*/ 3132859 h 3317534"/>
              <a:gd name="connsiteX73" fmla="*/ 285849 w 5631537"/>
              <a:gd name="connsiteY73" fmla="*/ 3059041 h 3317534"/>
              <a:gd name="connsiteX74" fmla="*/ 462061 w 5631537"/>
              <a:gd name="connsiteY74" fmla="*/ 2973315 h 3317534"/>
              <a:gd name="connsiteX75" fmla="*/ 483492 w 5631537"/>
              <a:gd name="connsiteY75" fmla="*/ 2937596 h 3317534"/>
              <a:gd name="connsiteX76" fmla="*/ 651458 w 5631537"/>
              <a:gd name="connsiteY76" fmla="*/ 2820009 h 3317534"/>
              <a:gd name="connsiteX77" fmla="*/ 735905 w 5631537"/>
              <a:gd name="connsiteY77" fmla="*/ 2904259 h 3317534"/>
              <a:gd name="connsiteX78" fmla="*/ 769988 w 5631537"/>
              <a:gd name="connsiteY78" fmla="*/ 2889577 h 3317534"/>
              <a:gd name="connsiteX79" fmla="*/ 704357 w 5631537"/>
              <a:gd name="connsiteY79" fmla="*/ 2803656 h 3317534"/>
              <a:gd name="connsiteX80" fmla="*/ 646282 w 5631537"/>
              <a:gd name="connsiteY80" fmla="*/ 2357379 h 3317534"/>
              <a:gd name="connsiteX81" fmla="*/ 351558 w 5631537"/>
              <a:gd name="connsiteY81" fmla="*/ 2495786 h 3317534"/>
              <a:gd name="connsiteX82" fmla="*/ 324125 w 5631537"/>
              <a:gd name="connsiteY82" fmla="*/ 2596408 h 3317534"/>
              <a:gd name="connsiteX83" fmla="*/ 234680 w 5631537"/>
              <a:gd name="connsiteY83" fmla="*/ 2607173 h 3317534"/>
              <a:gd name="connsiteX84" fmla="*/ 205593 w 5631537"/>
              <a:gd name="connsiteY84" fmla="*/ 2644959 h 3317534"/>
              <a:gd name="connsiteX85" fmla="*/ 24225 w 5631537"/>
              <a:gd name="connsiteY85" fmla="*/ 2675187 h 3317534"/>
              <a:gd name="connsiteX86" fmla="*/ 7970 w 5631537"/>
              <a:gd name="connsiteY86" fmla="*/ 2515663 h 3317534"/>
              <a:gd name="connsiteX0" fmla="*/ 7970 w 5631537"/>
              <a:gd name="connsiteY0" fmla="*/ 2515663 h 3317534"/>
              <a:gd name="connsiteX1" fmla="*/ 247749 w 5631537"/>
              <a:gd name="connsiteY1" fmla="*/ 2466109 h 3317534"/>
              <a:gd name="connsiteX2" fmla="*/ 388242 w 5631537"/>
              <a:gd name="connsiteY2" fmla="*/ 2406578 h 3317534"/>
              <a:gd name="connsiteX3" fmla="*/ 464442 w 5631537"/>
              <a:gd name="connsiteY3" fmla="*/ 2358953 h 3317534"/>
              <a:gd name="connsiteX4" fmla="*/ 577955 w 5631537"/>
              <a:gd name="connsiteY4" fmla="*/ 2331086 h 3317534"/>
              <a:gd name="connsiteX5" fmla="*/ 719235 w 5631537"/>
              <a:gd name="connsiteY5" fmla="*/ 2104159 h 3317534"/>
              <a:gd name="connsiteX6" fmla="*/ 854966 w 5631537"/>
              <a:gd name="connsiteY6" fmla="*/ 1992240 h 3317534"/>
              <a:gd name="connsiteX7" fmla="*/ 940691 w 5631537"/>
              <a:gd name="connsiteY7" fmla="*/ 1899371 h 3317534"/>
              <a:gd name="connsiteX8" fmla="*/ 1035941 w 5631537"/>
              <a:gd name="connsiteY8" fmla="*/ 1718396 h 3317534"/>
              <a:gd name="connsiteX9" fmla="*/ 1047848 w 5631537"/>
              <a:gd name="connsiteY9" fmla="*/ 1642196 h 3317534"/>
              <a:gd name="connsiteX10" fmla="*/ 1082208 w 5631537"/>
              <a:gd name="connsiteY10" fmla="*/ 1586975 h 3317534"/>
              <a:gd name="connsiteX11" fmla="*/ 1047848 w 5631537"/>
              <a:gd name="connsiteY11" fmla="*/ 1542184 h 3317534"/>
              <a:gd name="connsiteX12" fmla="*/ 1116904 w 5631537"/>
              <a:gd name="connsiteY12" fmla="*/ 1463603 h 3317534"/>
              <a:gd name="connsiteX13" fmla="*/ 1190723 w 5631537"/>
              <a:gd name="connsiteY13" fmla="*/ 1504084 h 3317534"/>
              <a:gd name="connsiteX14" fmla="*/ 1240729 w 5631537"/>
              <a:gd name="connsiteY14" fmla="*/ 1454078 h 3317534"/>
              <a:gd name="connsiteX15" fmla="*/ 1233585 w 5631537"/>
              <a:gd name="connsiteY15" fmla="*/ 1377878 h 3317534"/>
              <a:gd name="connsiteX16" fmla="*/ 1240729 w 5631537"/>
              <a:gd name="connsiteY16" fmla="*/ 1215953 h 3317534"/>
              <a:gd name="connsiteX17" fmla="*/ 1428848 w 5631537"/>
              <a:gd name="connsiteY17" fmla="*/ 854003 h 3317534"/>
              <a:gd name="connsiteX18" fmla="*/ 1607441 w 5631537"/>
              <a:gd name="connsiteY18" fmla="*/ 587303 h 3317534"/>
              <a:gd name="connsiteX19" fmla="*/ 1698479 w 5631537"/>
              <a:gd name="connsiteY19" fmla="*/ 495753 h 3317534"/>
              <a:gd name="connsiteX20" fmla="*/ 1897954 w 5631537"/>
              <a:gd name="connsiteY20" fmla="*/ 353940 h 3317534"/>
              <a:gd name="connsiteX21" fmla="*/ 2159340 w 5631537"/>
              <a:gd name="connsiteY21" fmla="*/ 230332 h 3317534"/>
              <a:gd name="connsiteX22" fmla="*/ 2242468 w 5631537"/>
              <a:gd name="connsiteY22" fmla="*/ 123293 h 3317534"/>
              <a:gd name="connsiteX23" fmla="*/ 2376585 w 5631537"/>
              <a:gd name="connsiteY23" fmla="*/ 111053 h 3317534"/>
              <a:gd name="connsiteX24" fmla="*/ 2476598 w 5631537"/>
              <a:gd name="connsiteY24" fmla="*/ 70571 h 3317534"/>
              <a:gd name="connsiteX25" fmla="*/ 2628998 w 5631537"/>
              <a:gd name="connsiteY25" fmla="*/ 65809 h 3317534"/>
              <a:gd name="connsiteX26" fmla="*/ 2802829 w 5631537"/>
              <a:gd name="connsiteY26" fmla="*/ 68190 h 3317534"/>
              <a:gd name="connsiteX27" fmla="*/ 3007616 w 5631537"/>
              <a:gd name="connsiteY27" fmla="*/ 96765 h 3317534"/>
              <a:gd name="connsiteX28" fmla="*/ 3151180 w 5631537"/>
              <a:gd name="connsiteY28" fmla="*/ 134373 h 3317534"/>
              <a:gd name="connsiteX29" fmla="*/ 3335442 w 5631537"/>
              <a:gd name="connsiteY29" fmla="*/ 105798 h 3317534"/>
              <a:gd name="connsiteX30" fmla="*/ 3564829 w 5631537"/>
              <a:gd name="connsiteY30" fmla="*/ 177728 h 3317534"/>
              <a:gd name="connsiteX31" fmla="*/ 3799628 w 5631537"/>
              <a:gd name="connsiteY31" fmla="*/ 298660 h 3317534"/>
              <a:gd name="connsiteX32" fmla="*/ 4191098 w 5631537"/>
              <a:gd name="connsiteY32" fmla="*/ 411090 h 3317534"/>
              <a:gd name="connsiteX33" fmla="*/ 4215166 w 5631537"/>
              <a:gd name="connsiteY33" fmla="*/ 429923 h 3317534"/>
              <a:gd name="connsiteX34" fmla="*/ 4185134 w 5631537"/>
              <a:gd name="connsiteY34" fmla="*/ 464088 h 3317534"/>
              <a:gd name="connsiteX35" fmla="*/ 4005360 w 5631537"/>
              <a:gd name="connsiteY35" fmla="*/ 465859 h 3317534"/>
              <a:gd name="connsiteX36" fmla="*/ 3993454 w 5631537"/>
              <a:gd name="connsiteY36" fmla="*/ 496815 h 3317534"/>
              <a:gd name="connsiteX37" fmla="*/ 3795810 w 5631537"/>
              <a:gd name="connsiteY37" fmla="*/ 451571 h 3317534"/>
              <a:gd name="connsiteX38" fmla="*/ 3783904 w 5631537"/>
              <a:gd name="connsiteY38" fmla="*/ 413471 h 3317534"/>
              <a:gd name="connsiteX39" fmla="*/ 3586260 w 5631537"/>
              <a:gd name="connsiteY39" fmla="*/ 368228 h 3317534"/>
              <a:gd name="connsiteX40" fmla="*/ 3564829 w 5631537"/>
              <a:gd name="connsiteY40" fmla="*/ 396802 h 3317534"/>
              <a:gd name="connsiteX41" fmla="*/ 3398142 w 5631537"/>
              <a:gd name="connsiteY41" fmla="*/ 361084 h 3317534"/>
              <a:gd name="connsiteX42" fmla="*/ 3388616 w 5631537"/>
              <a:gd name="connsiteY42" fmla="*/ 318221 h 3317534"/>
              <a:gd name="connsiteX43" fmla="*/ 3199414 w 5631537"/>
              <a:gd name="connsiteY43" fmla="*/ 281263 h 3317534"/>
              <a:gd name="connsiteX44" fmla="*/ 3004901 w 5631537"/>
              <a:gd name="connsiteY44" fmla="*/ 919891 h 3317534"/>
              <a:gd name="connsiteX45" fmla="*/ 3479438 w 5631537"/>
              <a:gd name="connsiteY45" fmla="*/ 1067095 h 3317534"/>
              <a:gd name="connsiteX46" fmla="*/ 3681825 w 5631537"/>
              <a:gd name="connsiteY46" fmla="*/ 1496291 h 3317534"/>
              <a:gd name="connsiteX47" fmla="*/ 3848492 w 5631537"/>
              <a:gd name="connsiteY47" fmla="*/ 1477969 h 3317534"/>
              <a:gd name="connsiteX48" fmla="*/ 3717957 w 5631537"/>
              <a:gd name="connsiteY48" fmla="*/ 1003529 h 3317534"/>
              <a:gd name="connsiteX49" fmla="*/ 4011126 w 5631537"/>
              <a:gd name="connsiteY49" fmla="*/ 850008 h 3317534"/>
              <a:gd name="connsiteX50" fmla="*/ 4059676 w 5631537"/>
              <a:gd name="connsiteY50" fmla="*/ 899286 h 3317534"/>
              <a:gd name="connsiteX51" fmla="*/ 4106160 w 5631537"/>
              <a:gd name="connsiteY51" fmla="*/ 807874 h 3317534"/>
              <a:gd name="connsiteX52" fmla="*/ 5344370 w 5631537"/>
              <a:gd name="connsiteY52" fmla="*/ 476092 h 3317534"/>
              <a:gd name="connsiteX53" fmla="*/ 5555967 w 5631537"/>
              <a:gd name="connsiteY53" fmla="*/ 423193 h 3317534"/>
              <a:gd name="connsiteX54" fmla="*/ 5555967 w 5631537"/>
              <a:gd name="connsiteY54" fmla="*/ 476092 h 3317534"/>
              <a:gd name="connsiteX55" fmla="*/ 5344370 w 5631537"/>
              <a:gd name="connsiteY55" fmla="*/ 929514 h 3317534"/>
              <a:gd name="connsiteX56" fmla="*/ 5061966 w 5631537"/>
              <a:gd name="connsiteY56" fmla="*/ 1837184 h 3317534"/>
              <a:gd name="connsiteX57" fmla="*/ 5004304 w 5631537"/>
              <a:gd name="connsiteY57" fmla="*/ 2395577 h 3317534"/>
              <a:gd name="connsiteX58" fmla="*/ 4981633 w 5631537"/>
              <a:gd name="connsiteY58" fmla="*/ 3317534 h 3317534"/>
              <a:gd name="connsiteX59" fmla="*/ 5627188 w 5631537"/>
              <a:gd name="connsiteY59" fmla="*/ 3315566 h 3317534"/>
              <a:gd name="connsiteX60" fmla="*/ 5631537 w 5631537"/>
              <a:gd name="connsiteY60" fmla="*/ 0 h 3317534"/>
              <a:gd name="connsiteX61" fmla="*/ 1467617 w 5631537"/>
              <a:gd name="connsiteY61" fmla="*/ 0 h 3317534"/>
              <a:gd name="connsiteX62" fmla="*/ 1248463 w 5631537"/>
              <a:gd name="connsiteY62" fmla="*/ 136026 h 3317534"/>
              <a:gd name="connsiteX63" fmla="*/ 969267 w 5631537"/>
              <a:gd name="connsiteY63" fmla="*/ 639966 h 3317534"/>
              <a:gd name="connsiteX64" fmla="*/ 971648 w 5631537"/>
              <a:gd name="connsiteY64" fmla="*/ 1216681 h 3317534"/>
              <a:gd name="connsiteX65" fmla="*/ 620502 w 5631537"/>
              <a:gd name="connsiteY65" fmla="*/ 1230555 h 3317534"/>
              <a:gd name="connsiteX66" fmla="*/ 433130 w 5631537"/>
              <a:gd name="connsiteY66" fmla="*/ 1629936 h 3317534"/>
              <a:gd name="connsiteX67" fmla="*/ 273942 w 5631537"/>
              <a:gd name="connsiteY67" fmla="*/ 1796978 h 3317534"/>
              <a:gd name="connsiteX68" fmla="*/ 103298 w 5631537"/>
              <a:gd name="connsiteY68" fmla="*/ 1858930 h 3317534"/>
              <a:gd name="connsiteX69" fmla="*/ 0 w 5631537"/>
              <a:gd name="connsiteY69" fmla="*/ 1875697 h 3317534"/>
              <a:gd name="connsiteX70" fmla="*/ 9111 w 5631537"/>
              <a:gd name="connsiteY70" fmla="*/ 3185856 h 3317534"/>
              <a:gd name="connsiteX71" fmla="*/ 80745 w 5631537"/>
              <a:gd name="connsiteY71" fmla="*/ 3166609 h 3317534"/>
              <a:gd name="connsiteX72" fmla="*/ 92967 w 5631537"/>
              <a:gd name="connsiteY72" fmla="*/ 3085234 h 3317534"/>
              <a:gd name="connsiteX73" fmla="*/ 285849 w 5631537"/>
              <a:gd name="connsiteY73" fmla="*/ 3059041 h 3317534"/>
              <a:gd name="connsiteX74" fmla="*/ 462061 w 5631537"/>
              <a:gd name="connsiteY74" fmla="*/ 2973315 h 3317534"/>
              <a:gd name="connsiteX75" fmla="*/ 483492 w 5631537"/>
              <a:gd name="connsiteY75" fmla="*/ 2937596 h 3317534"/>
              <a:gd name="connsiteX76" fmla="*/ 651458 w 5631537"/>
              <a:gd name="connsiteY76" fmla="*/ 2820009 h 3317534"/>
              <a:gd name="connsiteX77" fmla="*/ 735905 w 5631537"/>
              <a:gd name="connsiteY77" fmla="*/ 2904259 h 3317534"/>
              <a:gd name="connsiteX78" fmla="*/ 769988 w 5631537"/>
              <a:gd name="connsiteY78" fmla="*/ 2889577 h 3317534"/>
              <a:gd name="connsiteX79" fmla="*/ 704357 w 5631537"/>
              <a:gd name="connsiteY79" fmla="*/ 2803656 h 3317534"/>
              <a:gd name="connsiteX80" fmla="*/ 646282 w 5631537"/>
              <a:gd name="connsiteY80" fmla="*/ 2357379 h 3317534"/>
              <a:gd name="connsiteX81" fmla="*/ 351558 w 5631537"/>
              <a:gd name="connsiteY81" fmla="*/ 2495786 h 3317534"/>
              <a:gd name="connsiteX82" fmla="*/ 324125 w 5631537"/>
              <a:gd name="connsiteY82" fmla="*/ 2596408 h 3317534"/>
              <a:gd name="connsiteX83" fmla="*/ 234680 w 5631537"/>
              <a:gd name="connsiteY83" fmla="*/ 2607173 h 3317534"/>
              <a:gd name="connsiteX84" fmla="*/ 205593 w 5631537"/>
              <a:gd name="connsiteY84" fmla="*/ 2644959 h 3317534"/>
              <a:gd name="connsiteX85" fmla="*/ 24225 w 5631537"/>
              <a:gd name="connsiteY85" fmla="*/ 2675187 h 3317534"/>
              <a:gd name="connsiteX86" fmla="*/ 7970 w 5631537"/>
              <a:gd name="connsiteY86" fmla="*/ 2515663 h 331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5631537" h="3317534">
                <a:moveTo>
                  <a:pt x="7970" y="2515663"/>
                </a:moveTo>
                <a:lnTo>
                  <a:pt x="247749" y="2466109"/>
                </a:lnTo>
                <a:lnTo>
                  <a:pt x="388242" y="2406578"/>
                </a:lnTo>
                <a:lnTo>
                  <a:pt x="464442" y="2358953"/>
                </a:lnTo>
                <a:lnTo>
                  <a:pt x="577955" y="2331086"/>
                </a:lnTo>
                <a:lnTo>
                  <a:pt x="719235" y="2104159"/>
                </a:lnTo>
                <a:lnTo>
                  <a:pt x="854966" y="1992240"/>
                </a:lnTo>
                <a:lnTo>
                  <a:pt x="940691" y="1899371"/>
                </a:lnTo>
                <a:lnTo>
                  <a:pt x="1035941" y="1718396"/>
                </a:lnTo>
                <a:lnTo>
                  <a:pt x="1047848" y="1642196"/>
                </a:lnTo>
                <a:lnTo>
                  <a:pt x="1082208" y="1586975"/>
                </a:lnTo>
                <a:lnTo>
                  <a:pt x="1047848" y="1542184"/>
                </a:lnTo>
                <a:lnTo>
                  <a:pt x="1116904" y="1463603"/>
                </a:lnTo>
                <a:lnTo>
                  <a:pt x="1190723" y="1504084"/>
                </a:lnTo>
                <a:lnTo>
                  <a:pt x="1240729" y="1454078"/>
                </a:lnTo>
                <a:lnTo>
                  <a:pt x="1233585" y="1377878"/>
                </a:lnTo>
                <a:lnTo>
                  <a:pt x="1240729" y="1215953"/>
                </a:lnTo>
                <a:lnTo>
                  <a:pt x="1428848" y="854003"/>
                </a:lnTo>
                <a:lnTo>
                  <a:pt x="1607441" y="587303"/>
                </a:lnTo>
                <a:lnTo>
                  <a:pt x="1698479" y="495753"/>
                </a:lnTo>
                <a:lnTo>
                  <a:pt x="1897954" y="353940"/>
                </a:lnTo>
                <a:lnTo>
                  <a:pt x="2159340" y="230332"/>
                </a:lnTo>
                <a:lnTo>
                  <a:pt x="2242468" y="123293"/>
                </a:lnTo>
                <a:lnTo>
                  <a:pt x="2376585" y="111053"/>
                </a:lnTo>
                <a:lnTo>
                  <a:pt x="2476598" y="70571"/>
                </a:lnTo>
                <a:lnTo>
                  <a:pt x="2628998" y="65809"/>
                </a:lnTo>
                <a:lnTo>
                  <a:pt x="2802829" y="68190"/>
                </a:lnTo>
                <a:lnTo>
                  <a:pt x="3007616" y="96765"/>
                </a:lnTo>
                <a:lnTo>
                  <a:pt x="3151180" y="134373"/>
                </a:lnTo>
                <a:lnTo>
                  <a:pt x="3335442" y="105798"/>
                </a:lnTo>
                <a:lnTo>
                  <a:pt x="3564829" y="177728"/>
                </a:lnTo>
                <a:lnTo>
                  <a:pt x="3799628" y="298660"/>
                </a:lnTo>
                <a:lnTo>
                  <a:pt x="4191098" y="411090"/>
                </a:lnTo>
                <a:lnTo>
                  <a:pt x="4215166" y="429923"/>
                </a:lnTo>
                <a:lnTo>
                  <a:pt x="4185134" y="464088"/>
                </a:lnTo>
                <a:lnTo>
                  <a:pt x="4005360" y="465859"/>
                </a:lnTo>
                <a:lnTo>
                  <a:pt x="3993454" y="496815"/>
                </a:lnTo>
                <a:lnTo>
                  <a:pt x="3795810" y="451571"/>
                </a:lnTo>
                <a:lnTo>
                  <a:pt x="3783904" y="413471"/>
                </a:lnTo>
                <a:lnTo>
                  <a:pt x="3586260" y="368228"/>
                </a:lnTo>
                <a:lnTo>
                  <a:pt x="3564829" y="396802"/>
                </a:lnTo>
                <a:lnTo>
                  <a:pt x="3398142" y="361084"/>
                </a:lnTo>
                <a:lnTo>
                  <a:pt x="3388616" y="318221"/>
                </a:lnTo>
                <a:lnTo>
                  <a:pt x="3199414" y="281263"/>
                </a:lnTo>
                <a:lnTo>
                  <a:pt x="3004901" y="919891"/>
                </a:lnTo>
                <a:lnTo>
                  <a:pt x="3479438" y="1067095"/>
                </a:lnTo>
                <a:lnTo>
                  <a:pt x="3681825" y="1496291"/>
                </a:lnTo>
                <a:lnTo>
                  <a:pt x="3848492" y="1477969"/>
                </a:lnTo>
                <a:lnTo>
                  <a:pt x="3717957" y="1003529"/>
                </a:lnTo>
                <a:lnTo>
                  <a:pt x="4011126" y="850008"/>
                </a:lnTo>
                <a:lnTo>
                  <a:pt x="4059676" y="899286"/>
                </a:lnTo>
                <a:lnTo>
                  <a:pt x="4106160" y="807874"/>
                </a:lnTo>
                <a:lnTo>
                  <a:pt x="5344370" y="476092"/>
                </a:lnTo>
                <a:lnTo>
                  <a:pt x="5555967" y="423193"/>
                </a:lnTo>
                <a:lnTo>
                  <a:pt x="5555967" y="476092"/>
                </a:lnTo>
                <a:lnTo>
                  <a:pt x="5344370" y="929514"/>
                </a:lnTo>
                <a:lnTo>
                  <a:pt x="5061966" y="1837184"/>
                </a:lnTo>
                <a:lnTo>
                  <a:pt x="5004304" y="2395577"/>
                </a:lnTo>
                <a:lnTo>
                  <a:pt x="4981633" y="3317534"/>
                </a:lnTo>
                <a:lnTo>
                  <a:pt x="5627188" y="3315566"/>
                </a:lnTo>
                <a:cubicBezTo>
                  <a:pt x="5628638" y="2210377"/>
                  <a:pt x="5630087" y="1105189"/>
                  <a:pt x="5631537" y="0"/>
                </a:cubicBezTo>
                <a:lnTo>
                  <a:pt x="1467617" y="0"/>
                </a:lnTo>
                <a:lnTo>
                  <a:pt x="1248463" y="136026"/>
                </a:lnTo>
                <a:lnTo>
                  <a:pt x="969267" y="639966"/>
                </a:lnTo>
                <a:cubicBezTo>
                  <a:pt x="967680" y="831411"/>
                  <a:pt x="973235" y="1025236"/>
                  <a:pt x="971648" y="1216681"/>
                </a:cubicBezTo>
                <a:lnTo>
                  <a:pt x="620502" y="1230555"/>
                </a:lnTo>
                <a:lnTo>
                  <a:pt x="433130" y="1629936"/>
                </a:lnTo>
                <a:lnTo>
                  <a:pt x="273942" y="1796978"/>
                </a:lnTo>
                <a:lnTo>
                  <a:pt x="103298" y="1858930"/>
                </a:lnTo>
                <a:lnTo>
                  <a:pt x="0" y="1875697"/>
                </a:lnTo>
                <a:lnTo>
                  <a:pt x="9111" y="3185856"/>
                </a:lnTo>
                <a:lnTo>
                  <a:pt x="80745" y="3166609"/>
                </a:lnTo>
                <a:lnTo>
                  <a:pt x="92967" y="3085234"/>
                </a:lnTo>
                <a:lnTo>
                  <a:pt x="285849" y="3059041"/>
                </a:lnTo>
                <a:lnTo>
                  <a:pt x="462061" y="2973315"/>
                </a:lnTo>
                <a:lnTo>
                  <a:pt x="483492" y="2937596"/>
                </a:lnTo>
                <a:lnTo>
                  <a:pt x="651458" y="2820009"/>
                </a:lnTo>
                <a:lnTo>
                  <a:pt x="735905" y="2904259"/>
                </a:lnTo>
                <a:lnTo>
                  <a:pt x="769988" y="2889577"/>
                </a:lnTo>
                <a:lnTo>
                  <a:pt x="704357" y="2803656"/>
                </a:lnTo>
                <a:cubicBezTo>
                  <a:pt x="684999" y="2654897"/>
                  <a:pt x="675165" y="2506138"/>
                  <a:pt x="646282" y="2357379"/>
                </a:cubicBezTo>
                <a:cubicBezTo>
                  <a:pt x="536135" y="2391609"/>
                  <a:pt x="442655" y="2437743"/>
                  <a:pt x="351558" y="2495786"/>
                </a:cubicBezTo>
                <a:lnTo>
                  <a:pt x="324125" y="2596408"/>
                </a:lnTo>
                <a:lnTo>
                  <a:pt x="234680" y="2607173"/>
                </a:lnTo>
                <a:lnTo>
                  <a:pt x="205593" y="2644959"/>
                </a:lnTo>
                <a:lnTo>
                  <a:pt x="24225" y="2675187"/>
                </a:lnTo>
                <a:lnTo>
                  <a:pt x="7970" y="2515663"/>
                </a:lnTo>
                <a:close/>
              </a:path>
            </a:pathLst>
          </a:custGeom>
          <a:solidFill>
            <a:srgbClr val="5D5DFF">
              <a:alpha val="70000"/>
            </a:srgbClr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ED39B16-7AB8-92C7-0E1C-B1E15E2A48BA}"/>
              </a:ext>
            </a:extLst>
          </p:cNvPr>
          <p:cNvSpPr/>
          <p:nvPr/>
        </p:nvSpPr>
        <p:spPr bwMode="auto">
          <a:xfrm>
            <a:off x="6366510" y="2343233"/>
            <a:ext cx="4011930" cy="2694540"/>
          </a:xfrm>
          <a:custGeom>
            <a:avLst/>
            <a:gdLst>
              <a:gd name="connsiteX0" fmla="*/ 0 w 3291840"/>
              <a:gd name="connsiteY0" fmla="*/ 1454467 h 2526030"/>
              <a:gd name="connsiteX1" fmla="*/ 437198 w 3291840"/>
              <a:gd name="connsiteY1" fmla="*/ 868680 h 2526030"/>
              <a:gd name="connsiteX2" fmla="*/ 731520 w 3291840"/>
              <a:gd name="connsiteY2" fmla="*/ 560070 h 2526030"/>
              <a:gd name="connsiteX3" fmla="*/ 977265 w 3291840"/>
              <a:gd name="connsiteY3" fmla="*/ 371475 h 2526030"/>
              <a:gd name="connsiteX4" fmla="*/ 1062990 w 3291840"/>
              <a:gd name="connsiteY4" fmla="*/ 148590 h 2526030"/>
              <a:gd name="connsiteX5" fmla="*/ 1283018 w 3291840"/>
              <a:gd name="connsiteY5" fmla="*/ 0 h 2526030"/>
              <a:gd name="connsiteX6" fmla="*/ 1314450 w 3291840"/>
              <a:gd name="connsiteY6" fmla="*/ 5715 h 2526030"/>
              <a:gd name="connsiteX7" fmla="*/ 1514475 w 3291840"/>
              <a:gd name="connsiteY7" fmla="*/ 22860 h 2526030"/>
              <a:gd name="connsiteX8" fmla="*/ 1800225 w 3291840"/>
              <a:gd name="connsiteY8" fmla="*/ 151447 h 2526030"/>
              <a:gd name="connsiteX9" fmla="*/ 2280285 w 3291840"/>
              <a:gd name="connsiteY9" fmla="*/ 911542 h 2526030"/>
              <a:gd name="connsiteX10" fmla="*/ 2574608 w 3291840"/>
              <a:gd name="connsiteY10" fmla="*/ 1303020 h 2526030"/>
              <a:gd name="connsiteX11" fmla="*/ 2908935 w 3291840"/>
              <a:gd name="connsiteY11" fmla="*/ 1440180 h 2526030"/>
              <a:gd name="connsiteX12" fmla="*/ 3254693 w 3291840"/>
              <a:gd name="connsiteY12" fmla="*/ 1505902 h 2526030"/>
              <a:gd name="connsiteX13" fmla="*/ 3291840 w 3291840"/>
              <a:gd name="connsiteY13" fmla="*/ 2194560 h 2526030"/>
              <a:gd name="connsiteX14" fmla="*/ 3291840 w 3291840"/>
              <a:gd name="connsiteY14" fmla="*/ 2245995 h 2526030"/>
              <a:gd name="connsiteX15" fmla="*/ 3291840 w 3291840"/>
              <a:gd name="connsiteY15" fmla="*/ 2526030 h 2526030"/>
              <a:gd name="connsiteX0" fmla="*/ 0 w 3291840"/>
              <a:gd name="connsiteY0" fmla="*/ 1454467 h 2526030"/>
              <a:gd name="connsiteX1" fmla="*/ 437198 w 3291840"/>
              <a:gd name="connsiteY1" fmla="*/ 868680 h 2526030"/>
              <a:gd name="connsiteX2" fmla="*/ 731520 w 3291840"/>
              <a:gd name="connsiteY2" fmla="*/ 560070 h 2526030"/>
              <a:gd name="connsiteX3" fmla="*/ 977265 w 3291840"/>
              <a:gd name="connsiteY3" fmla="*/ 371475 h 2526030"/>
              <a:gd name="connsiteX4" fmla="*/ 1062990 w 3291840"/>
              <a:gd name="connsiteY4" fmla="*/ 148590 h 2526030"/>
              <a:gd name="connsiteX5" fmla="*/ 1283018 w 3291840"/>
              <a:gd name="connsiteY5" fmla="*/ 0 h 2526030"/>
              <a:gd name="connsiteX6" fmla="*/ 1314450 w 3291840"/>
              <a:gd name="connsiteY6" fmla="*/ 5715 h 2526030"/>
              <a:gd name="connsiteX7" fmla="*/ 1514475 w 3291840"/>
              <a:gd name="connsiteY7" fmla="*/ 22860 h 2526030"/>
              <a:gd name="connsiteX8" fmla="*/ 1800225 w 3291840"/>
              <a:gd name="connsiteY8" fmla="*/ 151447 h 2526030"/>
              <a:gd name="connsiteX9" fmla="*/ 2280285 w 3291840"/>
              <a:gd name="connsiteY9" fmla="*/ 911542 h 2526030"/>
              <a:gd name="connsiteX10" fmla="*/ 2734628 w 3291840"/>
              <a:gd name="connsiteY10" fmla="*/ 1091565 h 2526030"/>
              <a:gd name="connsiteX11" fmla="*/ 2908935 w 3291840"/>
              <a:gd name="connsiteY11" fmla="*/ 1440180 h 2526030"/>
              <a:gd name="connsiteX12" fmla="*/ 3254693 w 3291840"/>
              <a:gd name="connsiteY12" fmla="*/ 1505902 h 2526030"/>
              <a:gd name="connsiteX13" fmla="*/ 3291840 w 3291840"/>
              <a:gd name="connsiteY13" fmla="*/ 2194560 h 2526030"/>
              <a:gd name="connsiteX14" fmla="*/ 3291840 w 3291840"/>
              <a:gd name="connsiteY14" fmla="*/ 2245995 h 2526030"/>
              <a:gd name="connsiteX15" fmla="*/ 3291840 w 3291840"/>
              <a:gd name="connsiteY15" fmla="*/ 2526030 h 2526030"/>
              <a:gd name="connsiteX0" fmla="*/ 0 w 3291840"/>
              <a:gd name="connsiteY0" fmla="*/ 1454467 h 2526030"/>
              <a:gd name="connsiteX1" fmla="*/ 437198 w 3291840"/>
              <a:gd name="connsiteY1" fmla="*/ 868680 h 2526030"/>
              <a:gd name="connsiteX2" fmla="*/ 731520 w 3291840"/>
              <a:gd name="connsiteY2" fmla="*/ 560070 h 2526030"/>
              <a:gd name="connsiteX3" fmla="*/ 977265 w 3291840"/>
              <a:gd name="connsiteY3" fmla="*/ 371475 h 2526030"/>
              <a:gd name="connsiteX4" fmla="*/ 1062990 w 3291840"/>
              <a:gd name="connsiteY4" fmla="*/ 148590 h 2526030"/>
              <a:gd name="connsiteX5" fmla="*/ 1283018 w 3291840"/>
              <a:gd name="connsiteY5" fmla="*/ 0 h 2526030"/>
              <a:gd name="connsiteX6" fmla="*/ 1314450 w 3291840"/>
              <a:gd name="connsiteY6" fmla="*/ 5715 h 2526030"/>
              <a:gd name="connsiteX7" fmla="*/ 1514475 w 3291840"/>
              <a:gd name="connsiteY7" fmla="*/ 22860 h 2526030"/>
              <a:gd name="connsiteX8" fmla="*/ 1800225 w 3291840"/>
              <a:gd name="connsiteY8" fmla="*/ 151447 h 2526030"/>
              <a:gd name="connsiteX9" fmla="*/ 2406015 w 3291840"/>
              <a:gd name="connsiteY9" fmla="*/ 694372 h 2526030"/>
              <a:gd name="connsiteX10" fmla="*/ 2734628 w 3291840"/>
              <a:gd name="connsiteY10" fmla="*/ 1091565 h 2526030"/>
              <a:gd name="connsiteX11" fmla="*/ 2908935 w 3291840"/>
              <a:gd name="connsiteY11" fmla="*/ 1440180 h 2526030"/>
              <a:gd name="connsiteX12" fmla="*/ 3254693 w 3291840"/>
              <a:gd name="connsiteY12" fmla="*/ 1505902 h 2526030"/>
              <a:gd name="connsiteX13" fmla="*/ 3291840 w 3291840"/>
              <a:gd name="connsiteY13" fmla="*/ 2194560 h 2526030"/>
              <a:gd name="connsiteX14" fmla="*/ 3291840 w 3291840"/>
              <a:gd name="connsiteY14" fmla="*/ 2245995 h 2526030"/>
              <a:gd name="connsiteX15" fmla="*/ 3291840 w 3291840"/>
              <a:gd name="connsiteY15" fmla="*/ 2526030 h 2526030"/>
              <a:gd name="connsiteX0" fmla="*/ 0 w 3291840"/>
              <a:gd name="connsiteY0" fmla="*/ 1454467 h 2526030"/>
              <a:gd name="connsiteX1" fmla="*/ 437198 w 3291840"/>
              <a:gd name="connsiteY1" fmla="*/ 868680 h 2526030"/>
              <a:gd name="connsiteX2" fmla="*/ 731520 w 3291840"/>
              <a:gd name="connsiteY2" fmla="*/ 560070 h 2526030"/>
              <a:gd name="connsiteX3" fmla="*/ 977265 w 3291840"/>
              <a:gd name="connsiteY3" fmla="*/ 371475 h 2526030"/>
              <a:gd name="connsiteX4" fmla="*/ 1062990 w 3291840"/>
              <a:gd name="connsiteY4" fmla="*/ 148590 h 2526030"/>
              <a:gd name="connsiteX5" fmla="*/ 1283018 w 3291840"/>
              <a:gd name="connsiteY5" fmla="*/ 0 h 2526030"/>
              <a:gd name="connsiteX6" fmla="*/ 1314450 w 3291840"/>
              <a:gd name="connsiteY6" fmla="*/ 5715 h 2526030"/>
              <a:gd name="connsiteX7" fmla="*/ 1514475 w 3291840"/>
              <a:gd name="connsiteY7" fmla="*/ 22860 h 2526030"/>
              <a:gd name="connsiteX8" fmla="*/ 1800225 w 3291840"/>
              <a:gd name="connsiteY8" fmla="*/ 151447 h 2526030"/>
              <a:gd name="connsiteX9" fmla="*/ 2406015 w 3291840"/>
              <a:gd name="connsiteY9" fmla="*/ 694372 h 2526030"/>
              <a:gd name="connsiteX10" fmla="*/ 2737485 w 3291840"/>
              <a:gd name="connsiteY10" fmla="*/ 922972 h 2526030"/>
              <a:gd name="connsiteX11" fmla="*/ 2908935 w 3291840"/>
              <a:gd name="connsiteY11" fmla="*/ 1440180 h 2526030"/>
              <a:gd name="connsiteX12" fmla="*/ 3254693 w 3291840"/>
              <a:gd name="connsiteY12" fmla="*/ 1505902 h 2526030"/>
              <a:gd name="connsiteX13" fmla="*/ 3291840 w 3291840"/>
              <a:gd name="connsiteY13" fmla="*/ 2194560 h 2526030"/>
              <a:gd name="connsiteX14" fmla="*/ 3291840 w 3291840"/>
              <a:gd name="connsiteY14" fmla="*/ 2245995 h 2526030"/>
              <a:gd name="connsiteX15" fmla="*/ 3291840 w 3291840"/>
              <a:gd name="connsiteY15" fmla="*/ 2526030 h 2526030"/>
              <a:gd name="connsiteX0" fmla="*/ 0 w 3291840"/>
              <a:gd name="connsiteY0" fmla="*/ 1454467 h 2526030"/>
              <a:gd name="connsiteX1" fmla="*/ 437198 w 3291840"/>
              <a:gd name="connsiteY1" fmla="*/ 868680 h 2526030"/>
              <a:gd name="connsiteX2" fmla="*/ 731520 w 3291840"/>
              <a:gd name="connsiteY2" fmla="*/ 560070 h 2526030"/>
              <a:gd name="connsiteX3" fmla="*/ 977265 w 3291840"/>
              <a:gd name="connsiteY3" fmla="*/ 371475 h 2526030"/>
              <a:gd name="connsiteX4" fmla="*/ 1062990 w 3291840"/>
              <a:gd name="connsiteY4" fmla="*/ 148590 h 2526030"/>
              <a:gd name="connsiteX5" fmla="*/ 1283018 w 3291840"/>
              <a:gd name="connsiteY5" fmla="*/ 0 h 2526030"/>
              <a:gd name="connsiteX6" fmla="*/ 1314450 w 3291840"/>
              <a:gd name="connsiteY6" fmla="*/ 5715 h 2526030"/>
              <a:gd name="connsiteX7" fmla="*/ 1514475 w 3291840"/>
              <a:gd name="connsiteY7" fmla="*/ 22860 h 2526030"/>
              <a:gd name="connsiteX8" fmla="*/ 1800225 w 3291840"/>
              <a:gd name="connsiteY8" fmla="*/ 151447 h 2526030"/>
              <a:gd name="connsiteX9" fmla="*/ 2426018 w 3291840"/>
              <a:gd name="connsiteY9" fmla="*/ 665797 h 2526030"/>
              <a:gd name="connsiteX10" fmla="*/ 2737485 w 3291840"/>
              <a:gd name="connsiteY10" fmla="*/ 922972 h 2526030"/>
              <a:gd name="connsiteX11" fmla="*/ 2908935 w 3291840"/>
              <a:gd name="connsiteY11" fmla="*/ 1440180 h 2526030"/>
              <a:gd name="connsiteX12" fmla="*/ 3254693 w 3291840"/>
              <a:gd name="connsiteY12" fmla="*/ 1505902 h 2526030"/>
              <a:gd name="connsiteX13" fmla="*/ 3291840 w 3291840"/>
              <a:gd name="connsiteY13" fmla="*/ 2194560 h 2526030"/>
              <a:gd name="connsiteX14" fmla="*/ 3291840 w 3291840"/>
              <a:gd name="connsiteY14" fmla="*/ 2245995 h 2526030"/>
              <a:gd name="connsiteX15" fmla="*/ 3291840 w 3291840"/>
              <a:gd name="connsiteY15" fmla="*/ 2526030 h 2526030"/>
              <a:gd name="connsiteX0" fmla="*/ 0 w 3291840"/>
              <a:gd name="connsiteY0" fmla="*/ 1454467 h 2526030"/>
              <a:gd name="connsiteX1" fmla="*/ 437198 w 3291840"/>
              <a:gd name="connsiteY1" fmla="*/ 868680 h 2526030"/>
              <a:gd name="connsiteX2" fmla="*/ 731520 w 3291840"/>
              <a:gd name="connsiteY2" fmla="*/ 560070 h 2526030"/>
              <a:gd name="connsiteX3" fmla="*/ 977265 w 3291840"/>
              <a:gd name="connsiteY3" fmla="*/ 371475 h 2526030"/>
              <a:gd name="connsiteX4" fmla="*/ 1062990 w 3291840"/>
              <a:gd name="connsiteY4" fmla="*/ 148590 h 2526030"/>
              <a:gd name="connsiteX5" fmla="*/ 1283018 w 3291840"/>
              <a:gd name="connsiteY5" fmla="*/ 0 h 2526030"/>
              <a:gd name="connsiteX6" fmla="*/ 1314450 w 3291840"/>
              <a:gd name="connsiteY6" fmla="*/ 5715 h 2526030"/>
              <a:gd name="connsiteX7" fmla="*/ 1514475 w 3291840"/>
              <a:gd name="connsiteY7" fmla="*/ 22860 h 2526030"/>
              <a:gd name="connsiteX8" fmla="*/ 1800225 w 3291840"/>
              <a:gd name="connsiteY8" fmla="*/ 274320 h 2526030"/>
              <a:gd name="connsiteX9" fmla="*/ 2426018 w 3291840"/>
              <a:gd name="connsiteY9" fmla="*/ 665797 h 2526030"/>
              <a:gd name="connsiteX10" fmla="*/ 2737485 w 3291840"/>
              <a:gd name="connsiteY10" fmla="*/ 922972 h 2526030"/>
              <a:gd name="connsiteX11" fmla="*/ 2908935 w 3291840"/>
              <a:gd name="connsiteY11" fmla="*/ 1440180 h 2526030"/>
              <a:gd name="connsiteX12" fmla="*/ 3254693 w 3291840"/>
              <a:gd name="connsiteY12" fmla="*/ 1505902 h 2526030"/>
              <a:gd name="connsiteX13" fmla="*/ 3291840 w 3291840"/>
              <a:gd name="connsiteY13" fmla="*/ 2194560 h 2526030"/>
              <a:gd name="connsiteX14" fmla="*/ 3291840 w 3291840"/>
              <a:gd name="connsiteY14" fmla="*/ 2245995 h 2526030"/>
              <a:gd name="connsiteX15" fmla="*/ 3291840 w 3291840"/>
              <a:gd name="connsiteY15" fmla="*/ 2526030 h 2526030"/>
              <a:gd name="connsiteX0" fmla="*/ 0 w 3291840"/>
              <a:gd name="connsiteY0" fmla="*/ 1454467 h 2526030"/>
              <a:gd name="connsiteX1" fmla="*/ 437198 w 3291840"/>
              <a:gd name="connsiteY1" fmla="*/ 868680 h 2526030"/>
              <a:gd name="connsiteX2" fmla="*/ 731520 w 3291840"/>
              <a:gd name="connsiteY2" fmla="*/ 560070 h 2526030"/>
              <a:gd name="connsiteX3" fmla="*/ 977265 w 3291840"/>
              <a:gd name="connsiteY3" fmla="*/ 371475 h 2526030"/>
              <a:gd name="connsiteX4" fmla="*/ 1062990 w 3291840"/>
              <a:gd name="connsiteY4" fmla="*/ 148590 h 2526030"/>
              <a:gd name="connsiteX5" fmla="*/ 1283018 w 3291840"/>
              <a:gd name="connsiteY5" fmla="*/ 0 h 2526030"/>
              <a:gd name="connsiteX6" fmla="*/ 1314450 w 3291840"/>
              <a:gd name="connsiteY6" fmla="*/ 5715 h 2526030"/>
              <a:gd name="connsiteX7" fmla="*/ 1514475 w 3291840"/>
              <a:gd name="connsiteY7" fmla="*/ 22860 h 2526030"/>
              <a:gd name="connsiteX8" fmla="*/ 1800225 w 3291840"/>
              <a:gd name="connsiteY8" fmla="*/ 274320 h 2526030"/>
              <a:gd name="connsiteX9" fmla="*/ 2426018 w 3291840"/>
              <a:gd name="connsiteY9" fmla="*/ 665797 h 2526030"/>
              <a:gd name="connsiteX10" fmla="*/ 2737485 w 3291840"/>
              <a:gd name="connsiteY10" fmla="*/ 922972 h 2526030"/>
              <a:gd name="connsiteX11" fmla="*/ 2908935 w 3291840"/>
              <a:gd name="connsiteY11" fmla="*/ 1440180 h 2526030"/>
              <a:gd name="connsiteX12" fmla="*/ 3254693 w 3291840"/>
              <a:gd name="connsiteY12" fmla="*/ 1505902 h 2526030"/>
              <a:gd name="connsiteX13" fmla="*/ 3291840 w 3291840"/>
              <a:gd name="connsiteY13" fmla="*/ 2194560 h 2526030"/>
              <a:gd name="connsiteX14" fmla="*/ 3291840 w 3291840"/>
              <a:gd name="connsiteY14" fmla="*/ 2245995 h 2526030"/>
              <a:gd name="connsiteX15" fmla="*/ 3291840 w 3291840"/>
              <a:gd name="connsiteY15" fmla="*/ 2526030 h 2526030"/>
              <a:gd name="connsiteX0" fmla="*/ 0 w 3291840"/>
              <a:gd name="connsiteY0" fmla="*/ 1454467 h 2526030"/>
              <a:gd name="connsiteX1" fmla="*/ 437198 w 3291840"/>
              <a:gd name="connsiteY1" fmla="*/ 868680 h 2526030"/>
              <a:gd name="connsiteX2" fmla="*/ 731520 w 3291840"/>
              <a:gd name="connsiteY2" fmla="*/ 560070 h 2526030"/>
              <a:gd name="connsiteX3" fmla="*/ 977265 w 3291840"/>
              <a:gd name="connsiteY3" fmla="*/ 371475 h 2526030"/>
              <a:gd name="connsiteX4" fmla="*/ 1062990 w 3291840"/>
              <a:gd name="connsiteY4" fmla="*/ 148590 h 2526030"/>
              <a:gd name="connsiteX5" fmla="*/ 1283018 w 3291840"/>
              <a:gd name="connsiteY5" fmla="*/ 0 h 2526030"/>
              <a:gd name="connsiteX6" fmla="*/ 1314450 w 3291840"/>
              <a:gd name="connsiteY6" fmla="*/ 5715 h 2526030"/>
              <a:gd name="connsiteX7" fmla="*/ 1514475 w 3291840"/>
              <a:gd name="connsiteY7" fmla="*/ 22860 h 2526030"/>
              <a:gd name="connsiteX8" fmla="*/ 1800225 w 3291840"/>
              <a:gd name="connsiteY8" fmla="*/ 274320 h 2526030"/>
              <a:gd name="connsiteX9" fmla="*/ 2426018 w 3291840"/>
              <a:gd name="connsiteY9" fmla="*/ 665797 h 2526030"/>
              <a:gd name="connsiteX10" fmla="*/ 2737485 w 3291840"/>
              <a:gd name="connsiteY10" fmla="*/ 922972 h 2526030"/>
              <a:gd name="connsiteX11" fmla="*/ 2908935 w 3291840"/>
              <a:gd name="connsiteY11" fmla="*/ 1440180 h 2526030"/>
              <a:gd name="connsiteX12" fmla="*/ 3254693 w 3291840"/>
              <a:gd name="connsiteY12" fmla="*/ 1505902 h 2526030"/>
              <a:gd name="connsiteX13" fmla="*/ 3291840 w 3291840"/>
              <a:gd name="connsiteY13" fmla="*/ 2194560 h 2526030"/>
              <a:gd name="connsiteX14" fmla="*/ 3291840 w 3291840"/>
              <a:gd name="connsiteY14" fmla="*/ 2245995 h 2526030"/>
              <a:gd name="connsiteX15" fmla="*/ 3291840 w 3291840"/>
              <a:gd name="connsiteY15" fmla="*/ 2526030 h 2526030"/>
              <a:gd name="connsiteX0" fmla="*/ 0 w 3291840"/>
              <a:gd name="connsiteY0" fmla="*/ 1454467 h 2526030"/>
              <a:gd name="connsiteX1" fmla="*/ 437198 w 3291840"/>
              <a:gd name="connsiteY1" fmla="*/ 868680 h 2526030"/>
              <a:gd name="connsiteX2" fmla="*/ 731520 w 3291840"/>
              <a:gd name="connsiteY2" fmla="*/ 560070 h 2526030"/>
              <a:gd name="connsiteX3" fmla="*/ 977265 w 3291840"/>
              <a:gd name="connsiteY3" fmla="*/ 371475 h 2526030"/>
              <a:gd name="connsiteX4" fmla="*/ 1062990 w 3291840"/>
              <a:gd name="connsiteY4" fmla="*/ 148590 h 2526030"/>
              <a:gd name="connsiteX5" fmla="*/ 1283018 w 3291840"/>
              <a:gd name="connsiteY5" fmla="*/ 0 h 2526030"/>
              <a:gd name="connsiteX6" fmla="*/ 1314450 w 3291840"/>
              <a:gd name="connsiteY6" fmla="*/ 5715 h 2526030"/>
              <a:gd name="connsiteX7" fmla="*/ 1514475 w 3291840"/>
              <a:gd name="connsiteY7" fmla="*/ 22860 h 2526030"/>
              <a:gd name="connsiteX8" fmla="*/ 1800225 w 3291840"/>
              <a:gd name="connsiteY8" fmla="*/ 274320 h 2526030"/>
              <a:gd name="connsiteX9" fmla="*/ 2426018 w 3291840"/>
              <a:gd name="connsiteY9" fmla="*/ 665797 h 2526030"/>
              <a:gd name="connsiteX10" fmla="*/ 2737485 w 3291840"/>
              <a:gd name="connsiteY10" fmla="*/ 922972 h 2526030"/>
              <a:gd name="connsiteX11" fmla="*/ 3254693 w 3291840"/>
              <a:gd name="connsiteY11" fmla="*/ 1505902 h 2526030"/>
              <a:gd name="connsiteX12" fmla="*/ 3291840 w 3291840"/>
              <a:gd name="connsiteY12" fmla="*/ 2194560 h 2526030"/>
              <a:gd name="connsiteX13" fmla="*/ 3291840 w 3291840"/>
              <a:gd name="connsiteY13" fmla="*/ 2245995 h 2526030"/>
              <a:gd name="connsiteX14" fmla="*/ 3291840 w 3291840"/>
              <a:gd name="connsiteY14" fmla="*/ 2526030 h 2526030"/>
              <a:gd name="connsiteX0" fmla="*/ 0 w 3340596"/>
              <a:gd name="connsiteY0" fmla="*/ 1454467 h 2526030"/>
              <a:gd name="connsiteX1" fmla="*/ 437198 w 3340596"/>
              <a:gd name="connsiteY1" fmla="*/ 868680 h 2526030"/>
              <a:gd name="connsiteX2" fmla="*/ 731520 w 3340596"/>
              <a:gd name="connsiteY2" fmla="*/ 560070 h 2526030"/>
              <a:gd name="connsiteX3" fmla="*/ 977265 w 3340596"/>
              <a:gd name="connsiteY3" fmla="*/ 371475 h 2526030"/>
              <a:gd name="connsiteX4" fmla="*/ 1062990 w 3340596"/>
              <a:gd name="connsiteY4" fmla="*/ 148590 h 2526030"/>
              <a:gd name="connsiteX5" fmla="*/ 1283018 w 3340596"/>
              <a:gd name="connsiteY5" fmla="*/ 0 h 2526030"/>
              <a:gd name="connsiteX6" fmla="*/ 1314450 w 3340596"/>
              <a:gd name="connsiteY6" fmla="*/ 5715 h 2526030"/>
              <a:gd name="connsiteX7" fmla="*/ 1514475 w 3340596"/>
              <a:gd name="connsiteY7" fmla="*/ 22860 h 2526030"/>
              <a:gd name="connsiteX8" fmla="*/ 1800225 w 3340596"/>
              <a:gd name="connsiteY8" fmla="*/ 274320 h 2526030"/>
              <a:gd name="connsiteX9" fmla="*/ 2426018 w 3340596"/>
              <a:gd name="connsiteY9" fmla="*/ 665797 h 2526030"/>
              <a:gd name="connsiteX10" fmla="*/ 2737485 w 3340596"/>
              <a:gd name="connsiteY10" fmla="*/ 922972 h 2526030"/>
              <a:gd name="connsiteX11" fmla="*/ 3254693 w 3340596"/>
              <a:gd name="connsiteY11" fmla="*/ 1505902 h 2526030"/>
              <a:gd name="connsiteX12" fmla="*/ 3291840 w 3340596"/>
              <a:gd name="connsiteY12" fmla="*/ 2194560 h 2526030"/>
              <a:gd name="connsiteX13" fmla="*/ 3291840 w 3340596"/>
              <a:gd name="connsiteY13" fmla="*/ 2245995 h 2526030"/>
              <a:gd name="connsiteX14" fmla="*/ 3291840 w 3340596"/>
              <a:gd name="connsiteY14" fmla="*/ 2526030 h 2526030"/>
              <a:gd name="connsiteX0" fmla="*/ 0 w 3312826"/>
              <a:gd name="connsiteY0" fmla="*/ 1454467 h 2526030"/>
              <a:gd name="connsiteX1" fmla="*/ 437198 w 3312826"/>
              <a:gd name="connsiteY1" fmla="*/ 868680 h 2526030"/>
              <a:gd name="connsiteX2" fmla="*/ 731520 w 3312826"/>
              <a:gd name="connsiteY2" fmla="*/ 560070 h 2526030"/>
              <a:gd name="connsiteX3" fmla="*/ 977265 w 3312826"/>
              <a:gd name="connsiteY3" fmla="*/ 371475 h 2526030"/>
              <a:gd name="connsiteX4" fmla="*/ 1062990 w 3312826"/>
              <a:gd name="connsiteY4" fmla="*/ 148590 h 2526030"/>
              <a:gd name="connsiteX5" fmla="*/ 1283018 w 3312826"/>
              <a:gd name="connsiteY5" fmla="*/ 0 h 2526030"/>
              <a:gd name="connsiteX6" fmla="*/ 1314450 w 3312826"/>
              <a:gd name="connsiteY6" fmla="*/ 5715 h 2526030"/>
              <a:gd name="connsiteX7" fmla="*/ 1514475 w 3312826"/>
              <a:gd name="connsiteY7" fmla="*/ 22860 h 2526030"/>
              <a:gd name="connsiteX8" fmla="*/ 1800225 w 3312826"/>
              <a:gd name="connsiteY8" fmla="*/ 274320 h 2526030"/>
              <a:gd name="connsiteX9" fmla="*/ 2426018 w 3312826"/>
              <a:gd name="connsiteY9" fmla="*/ 665797 h 2526030"/>
              <a:gd name="connsiteX10" fmla="*/ 2737485 w 3312826"/>
              <a:gd name="connsiteY10" fmla="*/ 922972 h 2526030"/>
              <a:gd name="connsiteX11" fmla="*/ 3208973 w 3312826"/>
              <a:gd name="connsiteY11" fmla="*/ 1483042 h 2526030"/>
              <a:gd name="connsiteX12" fmla="*/ 3291840 w 3312826"/>
              <a:gd name="connsiteY12" fmla="*/ 2194560 h 2526030"/>
              <a:gd name="connsiteX13" fmla="*/ 3291840 w 3312826"/>
              <a:gd name="connsiteY13" fmla="*/ 2245995 h 2526030"/>
              <a:gd name="connsiteX14" fmla="*/ 3291840 w 3312826"/>
              <a:gd name="connsiteY14" fmla="*/ 2526030 h 2526030"/>
              <a:gd name="connsiteX0" fmla="*/ 0 w 3291840"/>
              <a:gd name="connsiteY0" fmla="*/ 1454467 h 2526030"/>
              <a:gd name="connsiteX1" fmla="*/ 437198 w 3291840"/>
              <a:gd name="connsiteY1" fmla="*/ 868680 h 2526030"/>
              <a:gd name="connsiteX2" fmla="*/ 731520 w 3291840"/>
              <a:gd name="connsiteY2" fmla="*/ 560070 h 2526030"/>
              <a:gd name="connsiteX3" fmla="*/ 977265 w 3291840"/>
              <a:gd name="connsiteY3" fmla="*/ 371475 h 2526030"/>
              <a:gd name="connsiteX4" fmla="*/ 1062990 w 3291840"/>
              <a:gd name="connsiteY4" fmla="*/ 148590 h 2526030"/>
              <a:gd name="connsiteX5" fmla="*/ 1283018 w 3291840"/>
              <a:gd name="connsiteY5" fmla="*/ 0 h 2526030"/>
              <a:gd name="connsiteX6" fmla="*/ 1314450 w 3291840"/>
              <a:gd name="connsiteY6" fmla="*/ 5715 h 2526030"/>
              <a:gd name="connsiteX7" fmla="*/ 1514475 w 3291840"/>
              <a:gd name="connsiteY7" fmla="*/ 22860 h 2526030"/>
              <a:gd name="connsiteX8" fmla="*/ 1800225 w 3291840"/>
              <a:gd name="connsiteY8" fmla="*/ 274320 h 2526030"/>
              <a:gd name="connsiteX9" fmla="*/ 2426018 w 3291840"/>
              <a:gd name="connsiteY9" fmla="*/ 665797 h 2526030"/>
              <a:gd name="connsiteX10" fmla="*/ 2737485 w 3291840"/>
              <a:gd name="connsiteY10" fmla="*/ 922972 h 2526030"/>
              <a:gd name="connsiteX11" fmla="*/ 3208973 w 3291840"/>
              <a:gd name="connsiteY11" fmla="*/ 1483042 h 2526030"/>
              <a:gd name="connsiteX12" fmla="*/ 3291840 w 3291840"/>
              <a:gd name="connsiteY12" fmla="*/ 2245995 h 2526030"/>
              <a:gd name="connsiteX13" fmla="*/ 3291840 w 3291840"/>
              <a:gd name="connsiteY13" fmla="*/ 2526030 h 2526030"/>
              <a:gd name="connsiteX0" fmla="*/ 0 w 3303270"/>
              <a:gd name="connsiteY0" fmla="*/ 1454467 h 2680335"/>
              <a:gd name="connsiteX1" fmla="*/ 437198 w 3303270"/>
              <a:gd name="connsiteY1" fmla="*/ 868680 h 2680335"/>
              <a:gd name="connsiteX2" fmla="*/ 731520 w 3303270"/>
              <a:gd name="connsiteY2" fmla="*/ 560070 h 2680335"/>
              <a:gd name="connsiteX3" fmla="*/ 977265 w 3303270"/>
              <a:gd name="connsiteY3" fmla="*/ 371475 h 2680335"/>
              <a:gd name="connsiteX4" fmla="*/ 1062990 w 3303270"/>
              <a:gd name="connsiteY4" fmla="*/ 148590 h 2680335"/>
              <a:gd name="connsiteX5" fmla="*/ 1283018 w 3303270"/>
              <a:gd name="connsiteY5" fmla="*/ 0 h 2680335"/>
              <a:gd name="connsiteX6" fmla="*/ 1314450 w 3303270"/>
              <a:gd name="connsiteY6" fmla="*/ 5715 h 2680335"/>
              <a:gd name="connsiteX7" fmla="*/ 1514475 w 3303270"/>
              <a:gd name="connsiteY7" fmla="*/ 22860 h 2680335"/>
              <a:gd name="connsiteX8" fmla="*/ 1800225 w 3303270"/>
              <a:gd name="connsiteY8" fmla="*/ 274320 h 2680335"/>
              <a:gd name="connsiteX9" fmla="*/ 2426018 w 3303270"/>
              <a:gd name="connsiteY9" fmla="*/ 665797 h 2680335"/>
              <a:gd name="connsiteX10" fmla="*/ 2737485 w 3303270"/>
              <a:gd name="connsiteY10" fmla="*/ 922972 h 2680335"/>
              <a:gd name="connsiteX11" fmla="*/ 3208973 w 3303270"/>
              <a:gd name="connsiteY11" fmla="*/ 1483042 h 2680335"/>
              <a:gd name="connsiteX12" fmla="*/ 3291840 w 3303270"/>
              <a:gd name="connsiteY12" fmla="*/ 2245995 h 2680335"/>
              <a:gd name="connsiteX13" fmla="*/ 3303270 w 3303270"/>
              <a:gd name="connsiteY13" fmla="*/ 2680335 h 2680335"/>
              <a:gd name="connsiteX0" fmla="*/ 0 w 3836670"/>
              <a:gd name="connsiteY0" fmla="*/ 2666047 h 2680335"/>
              <a:gd name="connsiteX1" fmla="*/ 970598 w 3836670"/>
              <a:gd name="connsiteY1" fmla="*/ 868680 h 2680335"/>
              <a:gd name="connsiteX2" fmla="*/ 1264920 w 3836670"/>
              <a:gd name="connsiteY2" fmla="*/ 560070 h 2680335"/>
              <a:gd name="connsiteX3" fmla="*/ 1510665 w 3836670"/>
              <a:gd name="connsiteY3" fmla="*/ 371475 h 2680335"/>
              <a:gd name="connsiteX4" fmla="*/ 1596390 w 3836670"/>
              <a:gd name="connsiteY4" fmla="*/ 148590 h 2680335"/>
              <a:gd name="connsiteX5" fmla="*/ 1816418 w 3836670"/>
              <a:gd name="connsiteY5" fmla="*/ 0 h 2680335"/>
              <a:gd name="connsiteX6" fmla="*/ 1847850 w 3836670"/>
              <a:gd name="connsiteY6" fmla="*/ 5715 h 2680335"/>
              <a:gd name="connsiteX7" fmla="*/ 2047875 w 3836670"/>
              <a:gd name="connsiteY7" fmla="*/ 22860 h 2680335"/>
              <a:gd name="connsiteX8" fmla="*/ 2333625 w 3836670"/>
              <a:gd name="connsiteY8" fmla="*/ 274320 h 2680335"/>
              <a:gd name="connsiteX9" fmla="*/ 2959418 w 3836670"/>
              <a:gd name="connsiteY9" fmla="*/ 665797 h 2680335"/>
              <a:gd name="connsiteX10" fmla="*/ 3270885 w 3836670"/>
              <a:gd name="connsiteY10" fmla="*/ 922972 h 2680335"/>
              <a:gd name="connsiteX11" fmla="*/ 3742373 w 3836670"/>
              <a:gd name="connsiteY11" fmla="*/ 1483042 h 2680335"/>
              <a:gd name="connsiteX12" fmla="*/ 3825240 w 3836670"/>
              <a:gd name="connsiteY12" fmla="*/ 2245995 h 2680335"/>
              <a:gd name="connsiteX13" fmla="*/ 3836670 w 3836670"/>
              <a:gd name="connsiteY13" fmla="*/ 2680335 h 2680335"/>
              <a:gd name="connsiteX0" fmla="*/ 0 w 3836670"/>
              <a:gd name="connsiteY0" fmla="*/ 2666047 h 2680335"/>
              <a:gd name="connsiteX1" fmla="*/ 970598 w 3836670"/>
              <a:gd name="connsiteY1" fmla="*/ 868680 h 2680335"/>
              <a:gd name="connsiteX2" fmla="*/ 1264920 w 3836670"/>
              <a:gd name="connsiteY2" fmla="*/ 560070 h 2680335"/>
              <a:gd name="connsiteX3" fmla="*/ 1510665 w 3836670"/>
              <a:gd name="connsiteY3" fmla="*/ 371475 h 2680335"/>
              <a:gd name="connsiteX4" fmla="*/ 1596390 w 3836670"/>
              <a:gd name="connsiteY4" fmla="*/ 148590 h 2680335"/>
              <a:gd name="connsiteX5" fmla="*/ 1816418 w 3836670"/>
              <a:gd name="connsiteY5" fmla="*/ 0 h 2680335"/>
              <a:gd name="connsiteX6" fmla="*/ 1847850 w 3836670"/>
              <a:gd name="connsiteY6" fmla="*/ 5715 h 2680335"/>
              <a:gd name="connsiteX7" fmla="*/ 2047875 w 3836670"/>
              <a:gd name="connsiteY7" fmla="*/ 22860 h 2680335"/>
              <a:gd name="connsiteX8" fmla="*/ 2333625 w 3836670"/>
              <a:gd name="connsiteY8" fmla="*/ 274320 h 2680335"/>
              <a:gd name="connsiteX9" fmla="*/ 2959418 w 3836670"/>
              <a:gd name="connsiteY9" fmla="*/ 665797 h 2680335"/>
              <a:gd name="connsiteX10" fmla="*/ 3270885 w 3836670"/>
              <a:gd name="connsiteY10" fmla="*/ 922972 h 2680335"/>
              <a:gd name="connsiteX11" fmla="*/ 3742373 w 3836670"/>
              <a:gd name="connsiteY11" fmla="*/ 1483042 h 2680335"/>
              <a:gd name="connsiteX12" fmla="*/ 3825240 w 3836670"/>
              <a:gd name="connsiteY12" fmla="*/ 2245995 h 2680335"/>
              <a:gd name="connsiteX13" fmla="*/ 3836670 w 3836670"/>
              <a:gd name="connsiteY13" fmla="*/ 2680335 h 2680335"/>
              <a:gd name="connsiteX14" fmla="*/ 0 w 3836670"/>
              <a:gd name="connsiteY14" fmla="*/ 2666047 h 2680335"/>
              <a:gd name="connsiteX0" fmla="*/ 0 w 3836670"/>
              <a:gd name="connsiteY0" fmla="*/ 2666047 h 2680335"/>
              <a:gd name="connsiteX1" fmla="*/ 182880 w 3836670"/>
              <a:gd name="connsiteY1" fmla="*/ 2325052 h 2680335"/>
              <a:gd name="connsiteX2" fmla="*/ 970598 w 3836670"/>
              <a:gd name="connsiteY2" fmla="*/ 868680 h 2680335"/>
              <a:gd name="connsiteX3" fmla="*/ 1264920 w 3836670"/>
              <a:gd name="connsiteY3" fmla="*/ 560070 h 2680335"/>
              <a:gd name="connsiteX4" fmla="*/ 1510665 w 3836670"/>
              <a:gd name="connsiteY4" fmla="*/ 371475 h 2680335"/>
              <a:gd name="connsiteX5" fmla="*/ 1596390 w 3836670"/>
              <a:gd name="connsiteY5" fmla="*/ 148590 h 2680335"/>
              <a:gd name="connsiteX6" fmla="*/ 1816418 w 3836670"/>
              <a:gd name="connsiteY6" fmla="*/ 0 h 2680335"/>
              <a:gd name="connsiteX7" fmla="*/ 1847850 w 3836670"/>
              <a:gd name="connsiteY7" fmla="*/ 5715 h 2680335"/>
              <a:gd name="connsiteX8" fmla="*/ 2047875 w 3836670"/>
              <a:gd name="connsiteY8" fmla="*/ 22860 h 2680335"/>
              <a:gd name="connsiteX9" fmla="*/ 2333625 w 3836670"/>
              <a:gd name="connsiteY9" fmla="*/ 274320 h 2680335"/>
              <a:gd name="connsiteX10" fmla="*/ 2959418 w 3836670"/>
              <a:gd name="connsiteY10" fmla="*/ 665797 h 2680335"/>
              <a:gd name="connsiteX11" fmla="*/ 3270885 w 3836670"/>
              <a:gd name="connsiteY11" fmla="*/ 922972 h 2680335"/>
              <a:gd name="connsiteX12" fmla="*/ 3742373 w 3836670"/>
              <a:gd name="connsiteY12" fmla="*/ 1483042 h 2680335"/>
              <a:gd name="connsiteX13" fmla="*/ 3825240 w 3836670"/>
              <a:gd name="connsiteY13" fmla="*/ 2245995 h 2680335"/>
              <a:gd name="connsiteX14" fmla="*/ 3836670 w 3836670"/>
              <a:gd name="connsiteY14" fmla="*/ 2680335 h 2680335"/>
              <a:gd name="connsiteX15" fmla="*/ 0 w 3836670"/>
              <a:gd name="connsiteY15" fmla="*/ 2666047 h 2680335"/>
              <a:gd name="connsiteX0" fmla="*/ 175260 w 4011930"/>
              <a:gd name="connsiteY0" fmla="*/ 2666047 h 2680335"/>
              <a:gd name="connsiteX1" fmla="*/ 0 w 4011930"/>
              <a:gd name="connsiteY1" fmla="*/ 2363152 h 2680335"/>
              <a:gd name="connsiteX2" fmla="*/ 1145858 w 4011930"/>
              <a:gd name="connsiteY2" fmla="*/ 868680 h 2680335"/>
              <a:gd name="connsiteX3" fmla="*/ 1440180 w 4011930"/>
              <a:gd name="connsiteY3" fmla="*/ 560070 h 2680335"/>
              <a:gd name="connsiteX4" fmla="*/ 1685925 w 4011930"/>
              <a:gd name="connsiteY4" fmla="*/ 371475 h 2680335"/>
              <a:gd name="connsiteX5" fmla="*/ 1771650 w 4011930"/>
              <a:gd name="connsiteY5" fmla="*/ 148590 h 2680335"/>
              <a:gd name="connsiteX6" fmla="*/ 1991678 w 4011930"/>
              <a:gd name="connsiteY6" fmla="*/ 0 h 2680335"/>
              <a:gd name="connsiteX7" fmla="*/ 2023110 w 4011930"/>
              <a:gd name="connsiteY7" fmla="*/ 5715 h 2680335"/>
              <a:gd name="connsiteX8" fmla="*/ 2223135 w 4011930"/>
              <a:gd name="connsiteY8" fmla="*/ 22860 h 2680335"/>
              <a:gd name="connsiteX9" fmla="*/ 2508885 w 4011930"/>
              <a:gd name="connsiteY9" fmla="*/ 274320 h 2680335"/>
              <a:gd name="connsiteX10" fmla="*/ 3134678 w 4011930"/>
              <a:gd name="connsiteY10" fmla="*/ 665797 h 2680335"/>
              <a:gd name="connsiteX11" fmla="*/ 3446145 w 4011930"/>
              <a:gd name="connsiteY11" fmla="*/ 922972 h 2680335"/>
              <a:gd name="connsiteX12" fmla="*/ 3917633 w 4011930"/>
              <a:gd name="connsiteY12" fmla="*/ 1483042 h 2680335"/>
              <a:gd name="connsiteX13" fmla="*/ 4000500 w 4011930"/>
              <a:gd name="connsiteY13" fmla="*/ 2245995 h 2680335"/>
              <a:gd name="connsiteX14" fmla="*/ 4011930 w 4011930"/>
              <a:gd name="connsiteY14" fmla="*/ 2680335 h 2680335"/>
              <a:gd name="connsiteX15" fmla="*/ 175260 w 4011930"/>
              <a:gd name="connsiteY15" fmla="*/ 2666047 h 2680335"/>
              <a:gd name="connsiteX0" fmla="*/ 175260 w 4011930"/>
              <a:gd name="connsiteY0" fmla="*/ 2666047 h 2680335"/>
              <a:gd name="connsiteX1" fmla="*/ 0 w 4011930"/>
              <a:gd name="connsiteY1" fmla="*/ 2363152 h 2680335"/>
              <a:gd name="connsiteX2" fmla="*/ 487680 w 4011930"/>
              <a:gd name="connsiteY2" fmla="*/ 1719262 h 2680335"/>
              <a:gd name="connsiteX3" fmla="*/ 1145858 w 4011930"/>
              <a:gd name="connsiteY3" fmla="*/ 868680 h 2680335"/>
              <a:gd name="connsiteX4" fmla="*/ 1440180 w 4011930"/>
              <a:gd name="connsiteY4" fmla="*/ 560070 h 2680335"/>
              <a:gd name="connsiteX5" fmla="*/ 1685925 w 4011930"/>
              <a:gd name="connsiteY5" fmla="*/ 371475 h 2680335"/>
              <a:gd name="connsiteX6" fmla="*/ 1771650 w 4011930"/>
              <a:gd name="connsiteY6" fmla="*/ 148590 h 2680335"/>
              <a:gd name="connsiteX7" fmla="*/ 1991678 w 4011930"/>
              <a:gd name="connsiteY7" fmla="*/ 0 h 2680335"/>
              <a:gd name="connsiteX8" fmla="*/ 2023110 w 4011930"/>
              <a:gd name="connsiteY8" fmla="*/ 5715 h 2680335"/>
              <a:gd name="connsiteX9" fmla="*/ 2223135 w 4011930"/>
              <a:gd name="connsiteY9" fmla="*/ 22860 h 2680335"/>
              <a:gd name="connsiteX10" fmla="*/ 2508885 w 4011930"/>
              <a:gd name="connsiteY10" fmla="*/ 274320 h 2680335"/>
              <a:gd name="connsiteX11" fmla="*/ 3134678 w 4011930"/>
              <a:gd name="connsiteY11" fmla="*/ 665797 h 2680335"/>
              <a:gd name="connsiteX12" fmla="*/ 3446145 w 4011930"/>
              <a:gd name="connsiteY12" fmla="*/ 922972 h 2680335"/>
              <a:gd name="connsiteX13" fmla="*/ 3917633 w 4011930"/>
              <a:gd name="connsiteY13" fmla="*/ 1483042 h 2680335"/>
              <a:gd name="connsiteX14" fmla="*/ 4000500 w 4011930"/>
              <a:gd name="connsiteY14" fmla="*/ 2245995 h 2680335"/>
              <a:gd name="connsiteX15" fmla="*/ 4011930 w 4011930"/>
              <a:gd name="connsiteY15" fmla="*/ 2680335 h 2680335"/>
              <a:gd name="connsiteX16" fmla="*/ 175260 w 4011930"/>
              <a:gd name="connsiteY16" fmla="*/ 2666047 h 2680335"/>
              <a:gd name="connsiteX0" fmla="*/ 175260 w 4011930"/>
              <a:gd name="connsiteY0" fmla="*/ 2666047 h 2680335"/>
              <a:gd name="connsiteX1" fmla="*/ 0 w 4011930"/>
              <a:gd name="connsiteY1" fmla="*/ 2363152 h 2680335"/>
              <a:gd name="connsiteX2" fmla="*/ 640080 w 4011930"/>
              <a:gd name="connsiteY2" fmla="*/ 1982152 h 2680335"/>
              <a:gd name="connsiteX3" fmla="*/ 1145858 w 4011930"/>
              <a:gd name="connsiteY3" fmla="*/ 868680 h 2680335"/>
              <a:gd name="connsiteX4" fmla="*/ 1440180 w 4011930"/>
              <a:gd name="connsiteY4" fmla="*/ 560070 h 2680335"/>
              <a:gd name="connsiteX5" fmla="*/ 1685925 w 4011930"/>
              <a:gd name="connsiteY5" fmla="*/ 371475 h 2680335"/>
              <a:gd name="connsiteX6" fmla="*/ 1771650 w 4011930"/>
              <a:gd name="connsiteY6" fmla="*/ 148590 h 2680335"/>
              <a:gd name="connsiteX7" fmla="*/ 1991678 w 4011930"/>
              <a:gd name="connsiteY7" fmla="*/ 0 h 2680335"/>
              <a:gd name="connsiteX8" fmla="*/ 2023110 w 4011930"/>
              <a:gd name="connsiteY8" fmla="*/ 5715 h 2680335"/>
              <a:gd name="connsiteX9" fmla="*/ 2223135 w 4011930"/>
              <a:gd name="connsiteY9" fmla="*/ 22860 h 2680335"/>
              <a:gd name="connsiteX10" fmla="*/ 2508885 w 4011930"/>
              <a:gd name="connsiteY10" fmla="*/ 274320 h 2680335"/>
              <a:gd name="connsiteX11" fmla="*/ 3134678 w 4011930"/>
              <a:gd name="connsiteY11" fmla="*/ 665797 h 2680335"/>
              <a:gd name="connsiteX12" fmla="*/ 3446145 w 4011930"/>
              <a:gd name="connsiteY12" fmla="*/ 922972 h 2680335"/>
              <a:gd name="connsiteX13" fmla="*/ 3917633 w 4011930"/>
              <a:gd name="connsiteY13" fmla="*/ 1483042 h 2680335"/>
              <a:gd name="connsiteX14" fmla="*/ 4000500 w 4011930"/>
              <a:gd name="connsiteY14" fmla="*/ 2245995 h 2680335"/>
              <a:gd name="connsiteX15" fmla="*/ 4011930 w 4011930"/>
              <a:gd name="connsiteY15" fmla="*/ 2680335 h 2680335"/>
              <a:gd name="connsiteX16" fmla="*/ 175260 w 4011930"/>
              <a:gd name="connsiteY16" fmla="*/ 2666047 h 2680335"/>
              <a:gd name="connsiteX0" fmla="*/ 175260 w 4011930"/>
              <a:gd name="connsiteY0" fmla="*/ 2666047 h 2680335"/>
              <a:gd name="connsiteX1" fmla="*/ 0 w 4011930"/>
              <a:gd name="connsiteY1" fmla="*/ 2363152 h 2680335"/>
              <a:gd name="connsiteX2" fmla="*/ 640080 w 4011930"/>
              <a:gd name="connsiteY2" fmla="*/ 1982152 h 2680335"/>
              <a:gd name="connsiteX3" fmla="*/ 872490 w 4011930"/>
              <a:gd name="connsiteY3" fmla="*/ 1479232 h 2680335"/>
              <a:gd name="connsiteX4" fmla="*/ 1145858 w 4011930"/>
              <a:gd name="connsiteY4" fmla="*/ 868680 h 2680335"/>
              <a:gd name="connsiteX5" fmla="*/ 1440180 w 4011930"/>
              <a:gd name="connsiteY5" fmla="*/ 560070 h 2680335"/>
              <a:gd name="connsiteX6" fmla="*/ 1685925 w 4011930"/>
              <a:gd name="connsiteY6" fmla="*/ 371475 h 2680335"/>
              <a:gd name="connsiteX7" fmla="*/ 1771650 w 4011930"/>
              <a:gd name="connsiteY7" fmla="*/ 148590 h 2680335"/>
              <a:gd name="connsiteX8" fmla="*/ 1991678 w 4011930"/>
              <a:gd name="connsiteY8" fmla="*/ 0 h 2680335"/>
              <a:gd name="connsiteX9" fmla="*/ 2023110 w 4011930"/>
              <a:gd name="connsiteY9" fmla="*/ 5715 h 2680335"/>
              <a:gd name="connsiteX10" fmla="*/ 2223135 w 4011930"/>
              <a:gd name="connsiteY10" fmla="*/ 22860 h 2680335"/>
              <a:gd name="connsiteX11" fmla="*/ 2508885 w 4011930"/>
              <a:gd name="connsiteY11" fmla="*/ 274320 h 2680335"/>
              <a:gd name="connsiteX12" fmla="*/ 3134678 w 4011930"/>
              <a:gd name="connsiteY12" fmla="*/ 665797 h 2680335"/>
              <a:gd name="connsiteX13" fmla="*/ 3446145 w 4011930"/>
              <a:gd name="connsiteY13" fmla="*/ 922972 h 2680335"/>
              <a:gd name="connsiteX14" fmla="*/ 3917633 w 4011930"/>
              <a:gd name="connsiteY14" fmla="*/ 1483042 h 2680335"/>
              <a:gd name="connsiteX15" fmla="*/ 4000500 w 4011930"/>
              <a:gd name="connsiteY15" fmla="*/ 2245995 h 2680335"/>
              <a:gd name="connsiteX16" fmla="*/ 4011930 w 4011930"/>
              <a:gd name="connsiteY16" fmla="*/ 2680335 h 2680335"/>
              <a:gd name="connsiteX17" fmla="*/ 175260 w 4011930"/>
              <a:gd name="connsiteY17" fmla="*/ 2666047 h 2680335"/>
              <a:gd name="connsiteX0" fmla="*/ 175260 w 4011930"/>
              <a:gd name="connsiteY0" fmla="*/ 2666047 h 2680335"/>
              <a:gd name="connsiteX1" fmla="*/ 0 w 4011930"/>
              <a:gd name="connsiteY1" fmla="*/ 2363152 h 2680335"/>
              <a:gd name="connsiteX2" fmla="*/ 640080 w 4011930"/>
              <a:gd name="connsiteY2" fmla="*/ 1982152 h 2680335"/>
              <a:gd name="connsiteX3" fmla="*/ 640080 w 4011930"/>
              <a:gd name="connsiteY3" fmla="*/ 1410652 h 2680335"/>
              <a:gd name="connsiteX4" fmla="*/ 1145858 w 4011930"/>
              <a:gd name="connsiteY4" fmla="*/ 868680 h 2680335"/>
              <a:gd name="connsiteX5" fmla="*/ 1440180 w 4011930"/>
              <a:gd name="connsiteY5" fmla="*/ 560070 h 2680335"/>
              <a:gd name="connsiteX6" fmla="*/ 1685925 w 4011930"/>
              <a:gd name="connsiteY6" fmla="*/ 371475 h 2680335"/>
              <a:gd name="connsiteX7" fmla="*/ 1771650 w 4011930"/>
              <a:gd name="connsiteY7" fmla="*/ 148590 h 2680335"/>
              <a:gd name="connsiteX8" fmla="*/ 1991678 w 4011930"/>
              <a:gd name="connsiteY8" fmla="*/ 0 h 2680335"/>
              <a:gd name="connsiteX9" fmla="*/ 2023110 w 4011930"/>
              <a:gd name="connsiteY9" fmla="*/ 5715 h 2680335"/>
              <a:gd name="connsiteX10" fmla="*/ 2223135 w 4011930"/>
              <a:gd name="connsiteY10" fmla="*/ 22860 h 2680335"/>
              <a:gd name="connsiteX11" fmla="*/ 2508885 w 4011930"/>
              <a:gd name="connsiteY11" fmla="*/ 274320 h 2680335"/>
              <a:gd name="connsiteX12" fmla="*/ 3134678 w 4011930"/>
              <a:gd name="connsiteY12" fmla="*/ 665797 h 2680335"/>
              <a:gd name="connsiteX13" fmla="*/ 3446145 w 4011930"/>
              <a:gd name="connsiteY13" fmla="*/ 922972 h 2680335"/>
              <a:gd name="connsiteX14" fmla="*/ 3917633 w 4011930"/>
              <a:gd name="connsiteY14" fmla="*/ 1483042 h 2680335"/>
              <a:gd name="connsiteX15" fmla="*/ 4000500 w 4011930"/>
              <a:gd name="connsiteY15" fmla="*/ 2245995 h 2680335"/>
              <a:gd name="connsiteX16" fmla="*/ 4011930 w 4011930"/>
              <a:gd name="connsiteY16" fmla="*/ 2680335 h 2680335"/>
              <a:gd name="connsiteX17" fmla="*/ 175260 w 4011930"/>
              <a:gd name="connsiteY17" fmla="*/ 2666047 h 2680335"/>
              <a:gd name="connsiteX0" fmla="*/ 175260 w 4011930"/>
              <a:gd name="connsiteY0" fmla="*/ 2666047 h 2680335"/>
              <a:gd name="connsiteX1" fmla="*/ 0 w 4011930"/>
              <a:gd name="connsiteY1" fmla="*/ 2363152 h 2680335"/>
              <a:gd name="connsiteX2" fmla="*/ 704850 w 4011930"/>
              <a:gd name="connsiteY2" fmla="*/ 1936432 h 2680335"/>
              <a:gd name="connsiteX3" fmla="*/ 640080 w 4011930"/>
              <a:gd name="connsiteY3" fmla="*/ 1410652 h 2680335"/>
              <a:gd name="connsiteX4" fmla="*/ 1145858 w 4011930"/>
              <a:gd name="connsiteY4" fmla="*/ 868680 h 2680335"/>
              <a:gd name="connsiteX5" fmla="*/ 1440180 w 4011930"/>
              <a:gd name="connsiteY5" fmla="*/ 560070 h 2680335"/>
              <a:gd name="connsiteX6" fmla="*/ 1685925 w 4011930"/>
              <a:gd name="connsiteY6" fmla="*/ 371475 h 2680335"/>
              <a:gd name="connsiteX7" fmla="*/ 1771650 w 4011930"/>
              <a:gd name="connsiteY7" fmla="*/ 148590 h 2680335"/>
              <a:gd name="connsiteX8" fmla="*/ 1991678 w 4011930"/>
              <a:gd name="connsiteY8" fmla="*/ 0 h 2680335"/>
              <a:gd name="connsiteX9" fmla="*/ 2023110 w 4011930"/>
              <a:gd name="connsiteY9" fmla="*/ 5715 h 2680335"/>
              <a:gd name="connsiteX10" fmla="*/ 2223135 w 4011930"/>
              <a:gd name="connsiteY10" fmla="*/ 22860 h 2680335"/>
              <a:gd name="connsiteX11" fmla="*/ 2508885 w 4011930"/>
              <a:gd name="connsiteY11" fmla="*/ 274320 h 2680335"/>
              <a:gd name="connsiteX12" fmla="*/ 3134678 w 4011930"/>
              <a:gd name="connsiteY12" fmla="*/ 665797 h 2680335"/>
              <a:gd name="connsiteX13" fmla="*/ 3446145 w 4011930"/>
              <a:gd name="connsiteY13" fmla="*/ 922972 h 2680335"/>
              <a:gd name="connsiteX14" fmla="*/ 3917633 w 4011930"/>
              <a:gd name="connsiteY14" fmla="*/ 1483042 h 2680335"/>
              <a:gd name="connsiteX15" fmla="*/ 4000500 w 4011930"/>
              <a:gd name="connsiteY15" fmla="*/ 2245995 h 2680335"/>
              <a:gd name="connsiteX16" fmla="*/ 4011930 w 4011930"/>
              <a:gd name="connsiteY16" fmla="*/ 2680335 h 2680335"/>
              <a:gd name="connsiteX17" fmla="*/ 175260 w 4011930"/>
              <a:gd name="connsiteY17" fmla="*/ 2666047 h 2680335"/>
              <a:gd name="connsiteX0" fmla="*/ 175260 w 4011930"/>
              <a:gd name="connsiteY0" fmla="*/ 2666047 h 2680335"/>
              <a:gd name="connsiteX1" fmla="*/ 0 w 4011930"/>
              <a:gd name="connsiteY1" fmla="*/ 2363152 h 2680335"/>
              <a:gd name="connsiteX2" fmla="*/ 704850 w 4011930"/>
              <a:gd name="connsiteY2" fmla="*/ 1936432 h 2680335"/>
              <a:gd name="connsiteX3" fmla="*/ 640080 w 4011930"/>
              <a:gd name="connsiteY3" fmla="*/ 1410652 h 2680335"/>
              <a:gd name="connsiteX4" fmla="*/ 1145858 w 4011930"/>
              <a:gd name="connsiteY4" fmla="*/ 868680 h 2680335"/>
              <a:gd name="connsiteX5" fmla="*/ 1440180 w 4011930"/>
              <a:gd name="connsiteY5" fmla="*/ 560070 h 2680335"/>
              <a:gd name="connsiteX6" fmla="*/ 1685925 w 4011930"/>
              <a:gd name="connsiteY6" fmla="*/ 371475 h 2680335"/>
              <a:gd name="connsiteX7" fmla="*/ 1771650 w 4011930"/>
              <a:gd name="connsiteY7" fmla="*/ 148590 h 2680335"/>
              <a:gd name="connsiteX8" fmla="*/ 1991678 w 4011930"/>
              <a:gd name="connsiteY8" fmla="*/ 0 h 2680335"/>
              <a:gd name="connsiteX9" fmla="*/ 2223135 w 4011930"/>
              <a:gd name="connsiteY9" fmla="*/ 22860 h 2680335"/>
              <a:gd name="connsiteX10" fmla="*/ 2508885 w 4011930"/>
              <a:gd name="connsiteY10" fmla="*/ 274320 h 2680335"/>
              <a:gd name="connsiteX11" fmla="*/ 3134678 w 4011930"/>
              <a:gd name="connsiteY11" fmla="*/ 665797 h 2680335"/>
              <a:gd name="connsiteX12" fmla="*/ 3446145 w 4011930"/>
              <a:gd name="connsiteY12" fmla="*/ 922972 h 2680335"/>
              <a:gd name="connsiteX13" fmla="*/ 3917633 w 4011930"/>
              <a:gd name="connsiteY13" fmla="*/ 1483042 h 2680335"/>
              <a:gd name="connsiteX14" fmla="*/ 4000500 w 4011930"/>
              <a:gd name="connsiteY14" fmla="*/ 2245995 h 2680335"/>
              <a:gd name="connsiteX15" fmla="*/ 4011930 w 4011930"/>
              <a:gd name="connsiteY15" fmla="*/ 2680335 h 2680335"/>
              <a:gd name="connsiteX16" fmla="*/ 175260 w 4011930"/>
              <a:gd name="connsiteY16" fmla="*/ 2666047 h 2680335"/>
              <a:gd name="connsiteX0" fmla="*/ 175260 w 4011930"/>
              <a:gd name="connsiteY0" fmla="*/ 2680252 h 2694540"/>
              <a:gd name="connsiteX1" fmla="*/ 0 w 4011930"/>
              <a:gd name="connsiteY1" fmla="*/ 2377357 h 2694540"/>
              <a:gd name="connsiteX2" fmla="*/ 704850 w 4011930"/>
              <a:gd name="connsiteY2" fmla="*/ 1950637 h 2694540"/>
              <a:gd name="connsiteX3" fmla="*/ 640080 w 4011930"/>
              <a:gd name="connsiteY3" fmla="*/ 1424857 h 2694540"/>
              <a:gd name="connsiteX4" fmla="*/ 1145858 w 4011930"/>
              <a:gd name="connsiteY4" fmla="*/ 882885 h 2694540"/>
              <a:gd name="connsiteX5" fmla="*/ 1440180 w 4011930"/>
              <a:gd name="connsiteY5" fmla="*/ 574275 h 2694540"/>
              <a:gd name="connsiteX6" fmla="*/ 1685925 w 4011930"/>
              <a:gd name="connsiteY6" fmla="*/ 385680 h 2694540"/>
              <a:gd name="connsiteX7" fmla="*/ 1771650 w 4011930"/>
              <a:gd name="connsiteY7" fmla="*/ 162795 h 2694540"/>
              <a:gd name="connsiteX8" fmla="*/ 1991678 w 4011930"/>
              <a:gd name="connsiteY8" fmla="*/ 14205 h 2694540"/>
              <a:gd name="connsiteX9" fmla="*/ 2223135 w 4011930"/>
              <a:gd name="connsiteY9" fmla="*/ 37065 h 2694540"/>
              <a:gd name="connsiteX10" fmla="*/ 2508885 w 4011930"/>
              <a:gd name="connsiteY10" fmla="*/ 288525 h 2694540"/>
              <a:gd name="connsiteX11" fmla="*/ 3134678 w 4011930"/>
              <a:gd name="connsiteY11" fmla="*/ 680002 h 2694540"/>
              <a:gd name="connsiteX12" fmla="*/ 3446145 w 4011930"/>
              <a:gd name="connsiteY12" fmla="*/ 937177 h 2694540"/>
              <a:gd name="connsiteX13" fmla="*/ 3917633 w 4011930"/>
              <a:gd name="connsiteY13" fmla="*/ 1497247 h 2694540"/>
              <a:gd name="connsiteX14" fmla="*/ 4000500 w 4011930"/>
              <a:gd name="connsiteY14" fmla="*/ 2260200 h 2694540"/>
              <a:gd name="connsiteX15" fmla="*/ 4011930 w 4011930"/>
              <a:gd name="connsiteY15" fmla="*/ 2694540 h 2694540"/>
              <a:gd name="connsiteX16" fmla="*/ 175260 w 4011930"/>
              <a:gd name="connsiteY16" fmla="*/ 2680252 h 2694540"/>
              <a:gd name="connsiteX0" fmla="*/ 175260 w 4011930"/>
              <a:gd name="connsiteY0" fmla="*/ 2680252 h 2694540"/>
              <a:gd name="connsiteX1" fmla="*/ 0 w 4011930"/>
              <a:gd name="connsiteY1" fmla="*/ 2377357 h 2694540"/>
              <a:gd name="connsiteX2" fmla="*/ 704850 w 4011930"/>
              <a:gd name="connsiteY2" fmla="*/ 1950637 h 2694540"/>
              <a:gd name="connsiteX3" fmla="*/ 640080 w 4011930"/>
              <a:gd name="connsiteY3" fmla="*/ 1424857 h 2694540"/>
              <a:gd name="connsiteX4" fmla="*/ 1145858 w 4011930"/>
              <a:gd name="connsiteY4" fmla="*/ 882885 h 2694540"/>
              <a:gd name="connsiteX5" fmla="*/ 1440180 w 4011930"/>
              <a:gd name="connsiteY5" fmla="*/ 574275 h 2694540"/>
              <a:gd name="connsiteX6" fmla="*/ 1685925 w 4011930"/>
              <a:gd name="connsiteY6" fmla="*/ 385680 h 2694540"/>
              <a:gd name="connsiteX7" fmla="*/ 1771650 w 4011930"/>
              <a:gd name="connsiteY7" fmla="*/ 162795 h 2694540"/>
              <a:gd name="connsiteX8" fmla="*/ 1991678 w 4011930"/>
              <a:gd name="connsiteY8" fmla="*/ 14205 h 2694540"/>
              <a:gd name="connsiteX9" fmla="*/ 2223135 w 4011930"/>
              <a:gd name="connsiteY9" fmla="*/ 37065 h 2694540"/>
              <a:gd name="connsiteX10" fmla="*/ 2508885 w 4011930"/>
              <a:gd name="connsiteY10" fmla="*/ 288525 h 2694540"/>
              <a:gd name="connsiteX11" fmla="*/ 3134678 w 4011930"/>
              <a:gd name="connsiteY11" fmla="*/ 680002 h 2694540"/>
              <a:gd name="connsiteX12" fmla="*/ 3446145 w 4011930"/>
              <a:gd name="connsiteY12" fmla="*/ 937177 h 2694540"/>
              <a:gd name="connsiteX13" fmla="*/ 3917633 w 4011930"/>
              <a:gd name="connsiteY13" fmla="*/ 1497247 h 2694540"/>
              <a:gd name="connsiteX14" fmla="*/ 4000500 w 4011930"/>
              <a:gd name="connsiteY14" fmla="*/ 2260200 h 2694540"/>
              <a:gd name="connsiteX15" fmla="*/ 4011930 w 4011930"/>
              <a:gd name="connsiteY15" fmla="*/ 2694540 h 2694540"/>
              <a:gd name="connsiteX16" fmla="*/ 175260 w 4011930"/>
              <a:gd name="connsiteY16" fmla="*/ 2680252 h 2694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11930" h="2694540">
                <a:moveTo>
                  <a:pt x="175260" y="2680252"/>
                </a:moveTo>
                <a:lnTo>
                  <a:pt x="0" y="2377357"/>
                </a:lnTo>
                <a:lnTo>
                  <a:pt x="704850" y="1950637"/>
                </a:lnTo>
                <a:lnTo>
                  <a:pt x="640080" y="1424857"/>
                </a:lnTo>
                <a:lnTo>
                  <a:pt x="1145858" y="882885"/>
                </a:lnTo>
                <a:lnTo>
                  <a:pt x="1440180" y="574275"/>
                </a:lnTo>
                <a:lnTo>
                  <a:pt x="1685925" y="385680"/>
                </a:lnTo>
                <a:cubicBezTo>
                  <a:pt x="1741170" y="317100"/>
                  <a:pt x="1720691" y="224708"/>
                  <a:pt x="1771650" y="162795"/>
                </a:cubicBezTo>
                <a:cubicBezTo>
                  <a:pt x="1822609" y="100883"/>
                  <a:pt x="1916431" y="35160"/>
                  <a:pt x="1991678" y="14205"/>
                </a:cubicBezTo>
                <a:cubicBezTo>
                  <a:pt x="2066925" y="-6750"/>
                  <a:pt x="2136934" y="-8655"/>
                  <a:pt x="2223135" y="37065"/>
                </a:cubicBezTo>
                <a:lnTo>
                  <a:pt x="2508885" y="288525"/>
                </a:lnTo>
                <a:cubicBezTo>
                  <a:pt x="2660809" y="395681"/>
                  <a:pt x="2978468" y="571893"/>
                  <a:pt x="3134678" y="680002"/>
                </a:cubicBezTo>
                <a:cubicBezTo>
                  <a:pt x="3290888" y="788111"/>
                  <a:pt x="3315652" y="800969"/>
                  <a:pt x="3446145" y="937177"/>
                </a:cubicBezTo>
                <a:cubicBezTo>
                  <a:pt x="3576638" y="1073385"/>
                  <a:pt x="3760470" y="1310557"/>
                  <a:pt x="3917633" y="1497247"/>
                </a:cubicBezTo>
                <a:cubicBezTo>
                  <a:pt x="4010025" y="1717751"/>
                  <a:pt x="3986689" y="2086369"/>
                  <a:pt x="4000500" y="2260200"/>
                </a:cubicBezTo>
                <a:lnTo>
                  <a:pt x="4011930" y="2694540"/>
                </a:lnTo>
                <a:lnTo>
                  <a:pt x="175260" y="2680252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731520" bIns="2743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MARSH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5285FC9-BE39-A1FC-FB3E-A64C08062018}"/>
              </a:ext>
            </a:extLst>
          </p:cNvPr>
          <p:cNvCxnSpPr>
            <a:cxnSpLocks/>
          </p:cNvCxnSpPr>
          <p:nvPr/>
        </p:nvCxnSpPr>
        <p:spPr bwMode="auto">
          <a:xfrm>
            <a:off x="7517549" y="2909276"/>
            <a:ext cx="4114800" cy="0"/>
          </a:xfrm>
          <a:prstGeom prst="lin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473">
            <a:extLst>
              <a:ext uri="{FF2B5EF4-FFF2-40B4-BE49-F238E27FC236}">
                <a16:creationId xmlns:a16="http://schemas.microsoft.com/office/drawing/2014/main" id="{55E29C59-4CAB-9FF0-1309-675021B61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6971" y="6479329"/>
            <a:ext cx="16113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  <a:hlinkClick r:id="rId4"/>
              </a:rPr>
              <a:t>Halford, 1998</a:t>
            </a:r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62196723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04FD9-1280-4BBA-8D45-38EC535DC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Mayport NAS, FL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B3298-1991-4FB7-B6D1-AF24D3D58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188720"/>
            <a:ext cx="5943600" cy="530352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800" dirty="0"/>
              <a:t>Hydraulic diffusivity (T/S) estimated from tidal signals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Signal propagates further </a:t>
            </a:r>
            <a:br>
              <a:rPr lang="en-US" dirty="0"/>
            </a:br>
            <a:r>
              <a:rPr lang="en-US" dirty="0"/>
              <a:t>as T/S increases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Hydraulic conductivity estimated,</a:t>
            </a:r>
            <a:br>
              <a:rPr lang="en-US" sz="2800" dirty="0"/>
            </a:br>
            <a:r>
              <a:rPr lang="en-US" sz="2800" dirty="0"/>
              <a:t>from m</a:t>
            </a:r>
            <a:r>
              <a:rPr lang="en-US" dirty="0"/>
              <a:t>any aquifer tests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87 slug tests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50 pumping aquifer tests</a:t>
            </a:r>
          </a:p>
          <a:p>
            <a:pPr>
              <a:spcBef>
                <a:spcPts val="300"/>
              </a:spcBef>
            </a:pPr>
            <a:r>
              <a:rPr lang="en-US" sz="2800" dirty="0"/>
              <a:t>Compare K estimated from slug tests and pumping tests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16 wells with both tests 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Estimate bias from slug tests</a:t>
            </a:r>
          </a:p>
        </p:txBody>
      </p:sp>
      <p:pic>
        <p:nvPicPr>
          <p:cNvPr id="243" name="Picture 242">
            <a:extLst>
              <a:ext uri="{FF2B5EF4-FFF2-40B4-BE49-F238E27FC236}">
                <a16:creationId xmlns:a16="http://schemas.microsoft.com/office/drawing/2014/main" id="{E7D0363C-D8E0-48AF-909F-5CD5FDBA2D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9" r="11198"/>
          <a:stretch/>
        </p:blipFill>
        <p:spPr>
          <a:xfrm>
            <a:off x="6217920" y="1569967"/>
            <a:ext cx="5869150" cy="4140472"/>
          </a:xfrm>
          <a:prstGeom prst="rect">
            <a:avLst/>
          </a:prstGeom>
        </p:spPr>
      </p:pic>
      <p:grpSp>
        <p:nvGrpSpPr>
          <p:cNvPr id="244" name="Group 435">
            <a:extLst>
              <a:ext uri="{FF2B5EF4-FFF2-40B4-BE49-F238E27FC236}">
                <a16:creationId xmlns:a16="http://schemas.microsoft.com/office/drawing/2014/main" id="{F358F0F8-FE1A-4681-AA3F-044B8F43EC0F}"/>
              </a:ext>
            </a:extLst>
          </p:cNvPr>
          <p:cNvGrpSpPr>
            <a:grpSpLocks/>
          </p:cNvGrpSpPr>
          <p:nvPr/>
        </p:nvGrpSpPr>
        <p:grpSpPr bwMode="auto">
          <a:xfrm>
            <a:off x="10131910" y="108754"/>
            <a:ext cx="948412" cy="897086"/>
            <a:chOff x="3364" y="276"/>
            <a:chExt cx="632" cy="598"/>
          </a:xfrm>
        </p:grpSpPr>
        <p:grpSp>
          <p:nvGrpSpPr>
            <p:cNvPr id="245" name="Group 436">
              <a:extLst>
                <a:ext uri="{FF2B5EF4-FFF2-40B4-BE49-F238E27FC236}">
                  <a16:creationId xmlns:a16="http://schemas.microsoft.com/office/drawing/2014/main" id="{E6E42486-FF3A-4D4E-AA12-4035D2571E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4" y="276"/>
              <a:ext cx="632" cy="598"/>
              <a:chOff x="485" y="1172"/>
              <a:chExt cx="997" cy="943"/>
            </a:xfrm>
          </p:grpSpPr>
          <p:sp>
            <p:nvSpPr>
              <p:cNvPr id="247" name="Freeform 437">
                <a:extLst>
                  <a:ext uri="{FF2B5EF4-FFF2-40B4-BE49-F238E27FC236}">
                    <a16:creationId xmlns:a16="http://schemas.microsoft.com/office/drawing/2014/main" id="{021D8C65-A888-4702-B240-C90DADF12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" y="1175"/>
                <a:ext cx="43" cy="101"/>
              </a:xfrm>
              <a:custGeom>
                <a:avLst/>
                <a:gdLst>
                  <a:gd name="T0" fmla="*/ 10 w 43"/>
                  <a:gd name="T1" fmla="*/ 5 h 101"/>
                  <a:gd name="T2" fmla="*/ 10 w 43"/>
                  <a:gd name="T3" fmla="*/ 7 h 101"/>
                  <a:gd name="T4" fmla="*/ 0 w 43"/>
                  <a:gd name="T5" fmla="*/ 14 h 101"/>
                  <a:gd name="T6" fmla="*/ 5 w 43"/>
                  <a:gd name="T7" fmla="*/ 16 h 101"/>
                  <a:gd name="T8" fmla="*/ 5 w 43"/>
                  <a:gd name="T9" fmla="*/ 16 h 101"/>
                  <a:gd name="T10" fmla="*/ 10 w 43"/>
                  <a:gd name="T11" fmla="*/ 33 h 101"/>
                  <a:gd name="T12" fmla="*/ 17 w 43"/>
                  <a:gd name="T13" fmla="*/ 35 h 101"/>
                  <a:gd name="T14" fmla="*/ 17 w 43"/>
                  <a:gd name="T15" fmla="*/ 35 h 101"/>
                  <a:gd name="T16" fmla="*/ 17 w 43"/>
                  <a:gd name="T17" fmla="*/ 42 h 101"/>
                  <a:gd name="T18" fmla="*/ 29 w 43"/>
                  <a:gd name="T19" fmla="*/ 42 h 101"/>
                  <a:gd name="T20" fmla="*/ 29 w 43"/>
                  <a:gd name="T21" fmla="*/ 45 h 101"/>
                  <a:gd name="T22" fmla="*/ 36 w 43"/>
                  <a:gd name="T23" fmla="*/ 52 h 101"/>
                  <a:gd name="T24" fmla="*/ 36 w 43"/>
                  <a:gd name="T25" fmla="*/ 61 h 101"/>
                  <a:gd name="T26" fmla="*/ 36 w 43"/>
                  <a:gd name="T27" fmla="*/ 63 h 101"/>
                  <a:gd name="T28" fmla="*/ 26 w 43"/>
                  <a:gd name="T29" fmla="*/ 66 h 101"/>
                  <a:gd name="T30" fmla="*/ 31 w 43"/>
                  <a:gd name="T31" fmla="*/ 73 h 101"/>
                  <a:gd name="T32" fmla="*/ 31 w 43"/>
                  <a:gd name="T33" fmla="*/ 73 h 101"/>
                  <a:gd name="T34" fmla="*/ 43 w 43"/>
                  <a:gd name="T35" fmla="*/ 82 h 101"/>
                  <a:gd name="T36" fmla="*/ 38 w 43"/>
                  <a:gd name="T37" fmla="*/ 89 h 101"/>
                  <a:gd name="T38" fmla="*/ 36 w 43"/>
                  <a:gd name="T39" fmla="*/ 89 h 101"/>
                  <a:gd name="T40" fmla="*/ 29 w 43"/>
                  <a:gd name="T41" fmla="*/ 87 h 101"/>
                  <a:gd name="T42" fmla="*/ 31 w 43"/>
                  <a:gd name="T43" fmla="*/ 94 h 101"/>
                  <a:gd name="T44" fmla="*/ 31 w 43"/>
                  <a:gd name="T45" fmla="*/ 92 h 101"/>
                  <a:gd name="T46" fmla="*/ 31 w 43"/>
                  <a:gd name="T47" fmla="*/ 99 h 101"/>
                  <a:gd name="T48" fmla="*/ 26 w 43"/>
                  <a:gd name="T49" fmla="*/ 101 h 101"/>
                  <a:gd name="T50" fmla="*/ 22 w 43"/>
                  <a:gd name="T51" fmla="*/ 99 h 101"/>
                  <a:gd name="T52" fmla="*/ 29 w 43"/>
                  <a:gd name="T53" fmla="*/ 94 h 101"/>
                  <a:gd name="T54" fmla="*/ 26 w 43"/>
                  <a:gd name="T55" fmla="*/ 96 h 101"/>
                  <a:gd name="T56" fmla="*/ 26 w 43"/>
                  <a:gd name="T57" fmla="*/ 92 h 101"/>
                  <a:gd name="T58" fmla="*/ 29 w 43"/>
                  <a:gd name="T59" fmla="*/ 87 h 101"/>
                  <a:gd name="T60" fmla="*/ 31 w 43"/>
                  <a:gd name="T61" fmla="*/ 85 h 101"/>
                  <a:gd name="T62" fmla="*/ 36 w 43"/>
                  <a:gd name="T63" fmla="*/ 89 h 101"/>
                  <a:gd name="T64" fmla="*/ 36 w 43"/>
                  <a:gd name="T65" fmla="*/ 82 h 101"/>
                  <a:gd name="T66" fmla="*/ 38 w 43"/>
                  <a:gd name="T67" fmla="*/ 85 h 101"/>
                  <a:gd name="T68" fmla="*/ 26 w 43"/>
                  <a:gd name="T69" fmla="*/ 73 h 101"/>
                  <a:gd name="T70" fmla="*/ 26 w 43"/>
                  <a:gd name="T71" fmla="*/ 66 h 101"/>
                  <a:gd name="T72" fmla="*/ 29 w 43"/>
                  <a:gd name="T73" fmla="*/ 66 h 101"/>
                  <a:gd name="T74" fmla="*/ 36 w 43"/>
                  <a:gd name="T75" fmla="*/ 63 h 101"/>
                  <a:gd name="T76" fmla="*/ 31 w 43"/>
                  <a:gd name="T77" fmla="*/ 52 h 101"/>
                  <a:gd name="T78" fmla="*/ 33 w 43"/>
                  <a:gd name="T79" fmla="*/ 54 h 101"/>
                  <a:gd name="T80" fmla="*/ 29 w 43"/>
                  <a:gd name="T81" fmla="*/ 45 h 101"/>
                  <a:gd name="T82" fmla="*/ 17 w 43"/>
                  <a:gd name="T83" fmla="*/ 42 h 101"/>
                  <a:gd name="T84" fmla="*/ 15 w 43"/>
                  <a:gd name="T85" fmla="*/ 42 h 101"/>
                  <a:gd name="T86" fmla="*/ 17 w 43"/>
                  <a:gd name="T87" fmla="*/ 35 h 101"/>
                  <a:gd name="T88" fmla="*/ 10 w 43"/>
                  <a:gd name="T89" fmla="*/ 33 h 101"/>
                  <a:gd name="T90" fmla="*/ 8 w 43"/>
                  <a:gd name="T91" fmla="*/ 33 h 101"/>
                  <a:gd name="T92" fmla="*/ 0 w 43"/>
                  <a:gd name="T93" fmla="*/ 19 h 101"/>
                  <a:gd name="T94" fmla="*/ 0 w 43"/>
                  <a:gd name="T95" fmla="*/ 14 h 101"/>
                  <a:gd name="T96" fmla="*/ 0 w 43"/>
                  <a:gd name="T97" fmla="*/ 14 h 101"/>
                  <a:gd name="T98" fmla="*/ 10 w 43"/>
                  <a:gd name="T99" fmla="*/ 7 h 101"/>
                  <a:gd name="T100" fmla="*/ 5 w 43"/>
                  <a:gd name="T101" fmla="*/ 0 h 10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3"/>
                  <a:gd name="T154" fmla="*/ 0 h 101"/>
                  <a:gd name="T155" fmla="*/ 43 w 43"/>
                  <a:gd name="T156" fmla="*/ 101 h 10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3" h="101">
                    <a:moveTo>
                      <a:pt x="10" y="0"/>
                    </a:moveTo>
                    <a:lnTo>
                      <a:pt x="10" y="5"/>
                    </a:lnTo>
                    <a:lnTo>
                      <a:pt x="10" y="7"/>
                    </a:lnTo>
                    <a:lnTo>
                      <a:pt x="5" y="16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0" y="19"/>
                    </a:lnTo>
                    <a:lnTo>
                      <a:pt x="5" y="16"/>
                    </a:lnTo>
                    <a:lnTo>
                      <a:pt x="12" y="30"/>
                    </a:lnTo>
                    <a:lnTo>
                      <a:pt x="10" y="33"/>
                    </a:lnTo>
                    <a:lnTo>
                      <a:pt x="12" y="30"/>
                    </a:lnTo>
                    <a:lnTo>
                      <a:pt x="17" y="35"/>
                    </a:lnTo>
                    <a:lnTo>
                      <a:pt x="19" y="40"/>
                    </a:lnTo>
                    <a:lnTo>
                      <a:pt x="17" y="42"/>
                    </a:lnTo>
                    <a:lnTo>
                      <a:pt x="19" y="38"/>
                    </a:lnTo>
                    <a:lnTo>
                      <a:pt x="29" y="42"/>
                    </a:lnTo>
                    <a:lnTo>
                      <a:pt x="24" y="40"/>
                    </a:lnTo>
                    <a:lnTo>
                      <a:pt x="29" y="45"/>
                    </a:lnTo>
                    <a:lnTo>
                      <a:pt x="36" y="52"/>
                    </a:lnTo>
                    <a:lnTo>
                      <a:pt x="36" y="61"/>
                    </a:lnTo>
                    <a:lnTo>
                      <a:pt x="36" y="63"/>
                    </a:lnTo>
                    <a:lnTo>
                      <a:pt x="31" y="68"/>
                    </a:lnTo>
                    <a:lnTo>
                      <a:pt x="26" y="66"/>
                    </a:lnTo>
                    <a:lnTo>
                      <a:pt x="31" y="66"/>
                    </a:lnTo>
                    <a:lnTo>
                      <a:pt x="31" y="73"/>
                    </a:lnTo>
                    <a:lnTo>
                      <a:pt x="29" y="75"/>
                    </a:lnTo>
                    <a:lnTo>
                      <a:pt x="31" y="73"/>
                    </a:lnTo>
                    <a:lnTo>
                      <a:pt x="41" y="82"/>
                    </a:lnTo>
                    <a:lnTo>
                      <a:pt x="43" y="82"/>
                    </a:lnTo>
                    <a:lnTo>
                      <a:pt x="41" y="85"/>
                    </a:lnTo>
                    <a:lnTo>
                      <a:pt x="38" y="89"/>
                    </a:lnTo>
                    <a:lnTo>
                      <a:pt x="36" y="89"/>
                    </a:lnTo>
                    <a:lnTo>
                      <a:pt x="31" y="89"/>
                    </a:lnTo>
                    <a:lnTo>
                      <a:pt x="29" y="87"/>
                    </a:lnTo>
                    <a:lnTo>
                      <a:pt x="33" y="89"/>
                    </a:lnTo>
                    <a:lnTo>
                      <a:pt x="31" y="94"/>
                    </a:lnTo>
                    <a:lnTo>
                      <a:pt x="26" y="92"/>
                    </a:lnTo>
                    <a:lnTo>
                      <a:pt x="31" y="92"/>
                    </a:lnTo>
                    <a:lnTo>
                      <a:pt x="31" y="96"/>
                    </a:lnTo>
                    <a:lnTo>
                      <a:pt x="31" y="99"/>
                    </a:lnTo>
                    <a:lnTo>
                      <a:pt x="26" y="101"/>
                    </a:lnTo>
                    <a:lnTo>
                      <a:pt x="22" y="99"/>
                    </a:lnTo>
                    <a:lnTo>
                      <a:pt x="24" y="96"/>
                    </a:lnTo>
                    <a:lnTo>
                      <a:pt x="29" y="94"/>
                    </a:lnTo>
                    <a:lnTo>
                      <a:pt x="31" y="99"/>
                    </a:lnTo>
                    <a:lnTo>
                      <a:pt x="26" y="96"/>
                    </a:lnTo>
                    <a:lnTo>
                      <a:pt x="26" y="92"/>
                    </a:lnTo>
                    <a:lnTo>
                      <a:pt x="29" y="87"/>
                    </a:lnTo>
                    <a:lnTo>
                      <a:pt x="31" y="85"/>
                    </a:lnTo>
                    <a:lnTo>
                      <a:pt x="36" y="85"/>
                    </a:lnTo>
                    <a:lnTo>
                      <a:pt x="36" y="89"/>
                    </a:lnTo>
                    <a:lnTo>
                      <a:pt x="33" y="87"/>
                    </a:lnTo>
                    <a:lnTo>
                      <a:pt x="36" y="82"/>
                    </a:lnTo>
                    <a:lnTo>
                      <a:pt x="41" y="85"/>
                    </a:lnTo>
                    <a:lnTo>
                      <a:pt x="38" y="85"/>
                    </a:lnTo>
                    <a:lnTo>
                      <a:pt x="29" y="75"/>
                    </a:lnTo>
                    <a:lnTo>
                      <a:pt x="26" y="73"/>
                    </a:lnTo>
                    <a:lnTo>
                      <a:pt x="26" y="66"/>
                    </a:lnTo>
                    <a:lnTo>
                      <a:pt x="26" y="68"/>
                    </a:lnTo>
                    <a:lnTo>
                      <a:pt x="29" y="66"/>
                    </a:lnTo>
                    <a:lnTo>
                      <a:pt x="33" y="61"/>
                    </a:lnTo>
                    <a:lnTo>
                      <a:pt x="36" y="63"/>
                    </a:lnTo>
                    <a:lnTo>
                      <a:pt x="31" y="61"/>
                    </a:lnTo>
                    <a:lnTo>
                      <a:pt x="31" y="52"/>
                    </a:lnTo>
                    <a:lnTo>
                      <a:pt x="36" y="52"/>
                    </a:lnTo>
                    <a:lnTo>
                      <a:pt x="33" y="54"/>
                    </a:lnTo>
                    <a:lnTo>
                      <a:pt x="26" y="47"/>
                    </a:lnTo>
                    <a:lnTo>
                      <a:pt x="29" y="45"/>
                    </a:lnTo>
                    <a:lnTo>
                      <a:pt x="26" y="47"/>
                    </a:lnTo>
                    <a:lnTo>
                      <a:pt x="17" y="42"/>
                    </a:lnTo>
                    <a:lnTo>
                      <a:pt x="12" y="40"/>
                    </a:lnTo>
                    <a:lnTo>
                      <a:pt x="15" y="42"/>
                    </a:lnTo>
                    <a:lnTo>
                      <a:pt x="12" y="38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0" y="33"/>
                    </a:lnTo>
                    <a:lnTo>
                      <a:pt x="5" y="28"/>
                    </a:lnTo>
                    <a:lnTo>
                      <a:pt x="8" y="33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5" y="5"/>
                    </a:lnTo>
                    <a:lnTo>
                      <a:pt x="10" y="7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48" name="Freeform 438">
                <a:extLst>
                  <a:ext uri="{FF2B5EF4-FFF2-40B4-BE49-F238E27FC236}">
                    <a16:creationId xmlns:a16="http://schemas.microsoft.com/office/drawing/2014/main" id="{033785F2-8E51-453E-9165-0DD787251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" y="1269"/>
                <a:ext cx="28" cy="9"/>
              </a:xfrm>
              <a:custGeom>
                <a:avLst/>
                <a:gdLst>
                  <a:gd name="T0" fmla="*/ 0 w 28"/>
                  <a:gd name="T1" fmla="*/ 5 h 9"/>
                  <a:gd name="T2" fmla="*/ 21 w 28"/>
                  <a:gd name="T3" fmla="*/ 5 h 9"/>
                  <a:gd name="T4" fmla="*/ 24 w 28"/>
                  <a:gd name="T5" fmla="*/ 9 h 9"/>
                  <a:gd name="T6" fmla="*/ 21 w 28"/>
                  <a:gd name="T7" fmla="*/ 5 h 9"/>
                  <a:gd name="T8" fmla="*/ 26 w 28"/>
                  <a:gd name="T9" fmla="*/ 2 h 9"/>
                  <a:gd name="T10" fmla="*/ 28 w 28"/>
                  <a:gd name="T11" fmla="*/ 0 h 9"/>
                  <a:gd name="T12" fmla="*/ 28 w 28"/>
                  <a:gd name="T13" fmla="*/ 5 h 9"/>
                  <a:gd name="T14" fmla="*/ 28 w 28"/>
                  <a:gd name="T15" fmla="*/ 7 h 9"/>
                  <a:gd name="T16" fmla="*/ 24 w 28"/>
                  <a:gd name="T17" fmla="*/ 9 h 9"/>
                  <a:gd name="T18" fmla="*/ 24 w 28"/>
                  <a:gd name="T19" fmla="*/ 9 h 9"/>
                  <a:gd name="T20" fmla="*/ 21 w 28"/>
                  <a:gd name="T21" fmla="*/ 9 h 9"/>
                  <a:gd name="T22" fmla="*/ 0 w 28"/>
                  <a:gd name="T23" fmla="*/ 9 h 9"/>
                  <a:gd name="T24" fmla="*/ 0 w 28"/>
                  <a:gd name="T25" fmla="*/ 5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"/>
                  <a:gd name="T41" fmla="*/ 28 w 28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">
                    <a:moveTo>
                      <a:pt x="0" y="5"/>
                    </a:moveTo>
                    <a:lnTo>
                      <a:pt x="21" y="5"/>
                    </a:lnTo>
                    <a:lnTo>
                      <a:pt x="24" y="9"/>
                    </a:lnTo>
                    <a:lnTo>
                      <a:pt x="21" y="5"/>
                    </a:lnTo>
                    <a:lnTo>
                      <a:pt x="26" y="2"/>
                    </a:lnTo>
                    <a:lnTo>
                      <a:pt x="28" y="0"/>
                    </a:lnTo>
                    <a:lnTo>
                      <a:pt x="28" y="5"/>
                    </a:lnTo>
                    <a:lnTo>
                      <a:pt x="28" y="7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0" y="9"/>
                    </a:lnTo>
                    <a:lnTo>
                      <a:pt x="0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49" name="Freeform 439">
                <a:extLst>
                  <a:ext uri="{FF2B5EF4-FFF2-40B4-BE49-F238E27FC236}">
                    <a16:creationId xmlns:a16="http://schemas.microsoft.com/office/drawing/2014/main" id="{2B9BAEF4-5DBF-4DE5-AFE3-95CBB9029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1250"/>
                <a:ext cx="188" cy="57"/>
              </a:xfrm>
              <a:custGeom>
                <a:avLst/>
                <a:gdLst>
                  <a:gd name="T0" fmla="*/ 19 w 188"/>
                  <a:gd name="T1" fmla="*/ 26 h 57"/>
                  <a:gd name="T2" fmla="*/ 31 w 188"/>
                  <a:gd name="T3" fmla="*/ 24 h 57"/>
                  <a:gd name="T4" fmla="*/ 35 w 188"/>
                  <a:gd name="T5" fmla="*/ 21 h 57"/>
                  <a:gd name="T6" fmla="*/ 56 w 188"/>
                  <a:gd name="T7" fmla="*/ 21 h 57"/>
                  <a:gd name="T8" fmla="*/ 75 w 188"/>
                  <a:gd name="T9" fmla="*/ 19 h 57"/>
                  <a:gd name="T10" fmla="*/ 80 w 188"/>
                  <a:gd name="T11" fmla="*/ 26 h 57"/>
                  <a:gd name="T12" fmla="*/ 80 w 188"/>
                  <a:gd name="T13" fmla="*/ 24 h 57"/>
                  <a:gd name="T14" fmla="*/ 82 w 188"/>
                  <a:gd name="T15" fmla="*/ 14 h 57"/>
                  <a:gd name="T16" fmla="*/ 92 w 188"/>
                  <a:gd name="T17" fmla="*/ 7 h 57"/>
                  <a:gd name="T18" fmla="*/ 92 w 188"/>
                  <a:gd name="T19" fmla="*/ 10 h 57"/>
                  <a:gd name="T20" fmla="*/ 101 w 188"/>
                  <a:gd name="T21" fmla="*/ 0 h 57"/>
                  <a:gd name="T22" fmla="*/ 106 w 188"/>
                  <a:gd name="T23" fmla="*/ 3 h 57"/>
                  <a:gd name="T24" fmla="*/ 108 w 188"/>
                  <a:gd name="T25" fmla="*/ 7 h 57"/>
                  <a:gd name="T26" fmla="*/ 118 w 188"/>
                  <a:gd name="T27" fmla="*/ 5 h 57"/>
                  <a:gd name="T28" fmla="*/ 127 w 188"/>
                  <a:gd name="T29" fmla="*/ 5 h 57"/>
                  <a:gd name="T30" fmla="*/ 129 w 188"/>
                  <a:gd name="T31" fmla="*/ 7 h 57"/>
                  <a:gd name="T32" fmla="*/ 146 w 188"/>
                  <a:gd name="T33" fmla="*/ 10 h 57"/>
                  <a:gd name="T34" fmla="*/ 153 w 188"/>
                  <a:gd name="T35" fmla="*/ 24 h 57"/>
                  <a:gd name="T36" fmla="*/ 144 w 188"/>
                  <a:gd name="T37" fmla="*/ 24 h 57"/>
                  <a:gd name="T38" fmla="*/ 132 w 188"/>
                  <a:gd name="T39" fmla="*/ 19 h 57"/>
                  <a:gd name="T40" fmla="*/ 129 w 188"/>
                  <a:gd name="T41" fmla="*/ 21 h 57"/>
                  <a:gd name="T42" fmla="*/ 108 w 188"/>
                  <a:gd name="T43" fmla="*/ 21 h 57"/>
                  <a:gd name="T44" fmla="*/ 104 w 188"/>
                  <a:gd name="T45" fmla="*/ 21 h 57"/>
                  <a:gd name="T46" fmla="*/ 104 w 188"/>
                  <a:gd name="T47" fmla="*/ 26 h 57"/>
                  <a:gd name="T48" fmla="*/ 125 w 188"/>
                  <a:gd name="T49" fmla="*/ 21 h 57"/>
                  <a:gd name="T50" fmla="*/ 132 w 188"/>
                  <a:gd name="T51" fmla="*/ 28 h 57"/>
                  <a:gd name="T52" fmla="*/ 148 w 188"/>
                  <a:gd name="T53" fmla="*/ 40 h 57"/>
                  <a:gd name="T54" fmla="*/ 155 w 188"/>
                  <a:gd name="T55" fmla="*/ 38 h 57"/>
                  <a:gd name="T56" fmla="*/ 160 w 188"/>
                  <a:gd name="T57" fmla="*/ 38 h 57"/>
                  <a:gd name="T58" fmla="*/ 181 w 188"/>
                  <a:gd name="T59" fmla="*/ 47 h 57"/>
                  <a:gd name="T60" fmla="*/ 186 w 188"/>
                  <a:gd name="T61" fmla="*/ 57 h 57"/>
                  <a:gd name="T62" fmla="*/ 184 w 188"/>
                  <a:gd name="T63" fmla="*/ 54 h 57"/>
                  <a:gd name="T64" fmla="*/ 155 w 188"/>
                  <a:gd name="T65" fmla="*/ 43 h 57"/>
                  <a:gd name="T66" fmla="*/ 155 w 188"/>
                  <a:gd name="T67" fmla="*/ 38 h 57"/>
                  <a:gd name="T68" fmla="*/ 148 w 188"/>
                  <a:gd name="T69" fmla="*/ 40 h 57"/>
                  <a:gd name="T70" fmla="*/ 127 w 188"/>
                  <a:gd name="T71" fmla="*/ 28 h 57"/>
                  <a:gd name="T72" fmla="*/ 125 w 188"/>
                  <a:gd name="T73" fmla="*/ 21 h 57"/>
                  <a:gd name="T74" fmla="*/ 101 w 188"/>
                  <a:gd name="T75" fmla="*/ 26 h 57"/>
                  <a:gd name="T76" fmla="*/ 104 w 188"/>
                  <a:gd name="T77" fmla="*/ 17 h 57"/>
                  <a:gd name="T78" fmla="*/ 108 w 188"/>
                  <a:gd name="T79" fmla="*/ 21 h 57"/>
                  <a:gd name="T80" fmla="*/ 127 w 188"/>
                  <a:gd name="T81" fmla="*/ 17 h 57"/>
                  <a:gd name="T82" fmla="*/ 134 w 188"/>
                  <a:gd name="T83" fmla="*/ 14 h 57"/>
                  <a:gd name="T84" fmla="*/ 144 w 188"/>
                  <a:gd name="T85" fmla="*/ 24 h 57"/>
                  <a:gd name="T86" fmla="*/ 146 w 188"/>
                  <a:gd name="T87" fmla="*/ 24 h 57"/>
                  <a:gd name="T88" fmla="*/ 134 w 188"/>
                  <a:gd name="T89" fmla="*/ 10 h 57"/>
                  <a:gd name="T90" fmla="*/ 132 w 188"/>
                  <a:gd name="T91" fmla="*/ 12 h 57"/>
                  <a:gd name="T92" fmla="*/ 125 w 188"/>
                  <a:gd name="T93" fmla="*/ 10 h 57"/>
                  <a:gd name="T94" fmla="*/ 115 w 188"/>
                  <a:gd name="T95" fmla="*/ 12 h 57"/>
                  <a:gd name="T96" fmla="*/ 106 w 188"/>
                  <a:gd name="T97" fmla="*/ 12 h 57"/>
                  <a:gd name="T98" fmla="*/ 106 w 188"/>
                  <a:gd name="T99" fmla="*/ 7 h 57"/>
                  <a:gd name="T100" fmla="*/ 99 w 188"/>
                  <a:gd name="T101" fmla="*/ 7 h 57"/>
                  <a:gd name="T102" fmla="*/ 96 w 188"/>
                  <a:gd name="T103" fmla="*/ 12 h 57"/>
                  <a:gd name="T104" fmla="*/ 92 w 188"/>
                  <a:gd name="T105" fmla="*/ 12 h 57"/>
                  <a:gd name="T106" fmla="*/ 87 w 188"/>
                  <a:gd name="T107" fmla="*/ 19 h 57"/>
                  <a:gd name="T108" fmla="*/ 85 w 188"/>
                  <a:gd name="T109" fmla="*/ 26 h 57"/>
                  <a:gd name="T110" fmla="*/ 80 w 188"/>
                  <a:gd name="T111" fmla="*/ 26 h 57"/>
                  <a:gd name="T112" fmla="*/ 61 w 188"/>
                  <a:gd name="T113" fmla="*/ 24 h 57"/>
                  <a:gd name="T114" fmla="*/ 59 w 188"/>
                  <a:gd name="T115" fmla="*/ 26 h 57"/>
                  <a:gd name="T116" fmla="*/ 38 w 188"/>
                  <a:gd name="T117" fmla="*/ 26 h 57"/>
                  <a:gd name="T118" fmla="*/ 23 w 188"/>
                  <a:gd name="T119" fmla="*/ 28 h 57"/>
                  <a:gd name="T120" fmla="*/ 21 w 188"/>
                  <a:gd name="T121" fmla="*/ 31 h 5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88"/>
                  <a:gd name="T184" fmla="*/ 0 h 57"/>
                  <a:gd name="T185" fmla="*/ 188 w 188"/>
                  <a:gd name="T186" fmla="*/ 57 h 57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88" h="57">
                    <a:moveTo>
                      <a:pt x="0" y="26"/>
                    </a:moveTo>
                    <a:lnTo>
                      <a:pt x="19" y="26"/>
                    </a:lnTo>
                    <a:lnTo>
                      <a:pt x="21" y="31"/>
                    </a:lnTo>
                    <a:lnTo>
                      <a:pt x="19" y="26"/>
                    </a:lnTo>
                    <a:lnTo>
                      <a:pt x="23" y="24"/>
                    </a:lnTo>
                    <a:lnTo>
                      <a:pt x="31" y="24"/>
                    </a:lnTo>
                    <a:lnTo>
                      <a:pt x="33" y="28"/>
                    </a:lnTo>
                    <a:lnTo>
                      <a:pt x="31" y="24"/>
                    </a:lnTo>
                    <a:lnTo>
                      <a:pt x="35" y="21"/>
                    </a:lnTo>
                    <a:lnTo>
                      <a:pt x="56" y="21"/>
                    </a:lnTo>
                    <a:lnTo>
                      <a:pt x="59" y="26"/>
                    </a:lnTo>
                    <a:lnTo>
                      <a:pt x="56" y="21"/>
                    </a:lnTo>
                    <a:lnTo>
                      <a:pt x="61" y="19"/>
                    </a:lnTo>
                    <a:lnTo>
                      <a:pt x="75" y="19"/>
                    </a:lnTo>
                    <a:lnTo>
                      <a:pt x="78" y="19"/>
                    </a:lnTo>
                    <a:lnTo>
                      <a:pt x="82" y="21"/>
                    </a:lnTo>
                    <a:lnTo>
                      <a:pt x="80" y="26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5" y="26"/>
                    </a:lnTo>
                    <a:lnTo>
                      <a:pt x="80" y="24"/>
                    </a:lnTo>
                    <a:lnTo>
                      <a:pt x="82" y="19"/>
                    </a:lnTo>
                    <a:lnTo>
                      <a:pt x="87" y="19"/>
                    </a:lnTo>
                    <a:lnTo>
                      <a:pt x="82" y="19"/>
                    </a:lnTo>
                    <a:lnTo>
                      <a:pt x="82" y="14"/>
                    </a:lnTo>
                    <a:lnTo>
                      <a:pt x="82" y="17"/>
                    </a:lnTo>
                    <a:lnTo>
                      <a:pt x="85" y="14"/>
                    </a:lnTo>
                    <a:lnTo>
                      <a:pt x="89" y="10"/>
                    </a:lnTo>
                    <a:lnTo>
                      <a:pt x="92" y="7"/>
                    </a:lnTo>
                    <a:lnTo>
                      <a:pt x="89" y="7"/>
                    </a:lnTo>
                    <a:lnTo>
                      <a:pt x="94" y="7"/>
                    </a:lnTo>
                    <a:lnTo>
                      <a:pt x="96" y="12"/>
                    </a:lnTo>
                    <a:lnTo>
                      <a:pt x="92" y="10"/>
                    </a:lnTo>
                    <a:lnTo>
                      <a:pt x="94" y="5"/>
                    </a:lnTo>
                    <a:lnTo>
                      <a:pt x="96" y="3"/>
                    </a:lnTo>
                    <a:lnTo>
                      <a:pt x="101" y="0"/>
                    </a:lnTo>
                    <a:lnTo>
                      <a:pt x="104" y="0"/>
                    </a:lnTo>
                    <a:lnTo>
                      <a:pt x="108" y="3"/>
                    </a:lnTo>
                    <a:lnTo>
                      <a:pt x="106" y="3"/>
                    </a:lnTo>
                    <a:lnTo>
                      <a:pt x="108" y="5"/>
                    </a:lnTo>
                    <a:lnTo>
                      <a:pt x="111" y="10"/>
                    </a:lnTo>
                    <a:lnTo>
                      <a:pt x="108" y="12"/>
                    </a:lnTo>
                    <a:lnTo>
                      <a:pt x="108" y="7"/>
                    </a:lnTo>
                    <a:lnTo>
                      <a:pt x="113" y="7"/>
                    </a:lnTo>
                    <a:lnTo>
                      <a:pt x="115" y="12"/>
                    </a:lnTo>
                    <a:lnTo>
                      <a:pt x="113" y="7"/>
                    </a:lnTo>
                    <a:lnTo>
                      <a:pt x="118" y="5"/>
                    </a:lnTo>
                    <a:lnTo>
                      <a:pt x="125" y="5"/>
                    </a:lnTo>
                    <a:lnTo>
                      <a:pt x="127" y="5"/>
                    </a:lnTo>
                    <a:lnTo>
                      <a:pt x="132" y="7"/>
                    </a:lnTo>
                    <a:lnTo>
                      <a:pt x="132" y="12"/>
                    </a:lnTo>
                    <a:lnTo>
                      <a:pt x="129" y="7"/>
                    </a:lnTo>
                    <a:lnTo>
                      <a:pt x="134" y="5"/>
                    </a:lnTo>
                    <a:lnTo>
                      <a:pt x="137" y="5"/>
                    </a:lnTo>
                    <a:lnTo>
                      <a:pt x="146" y="10"/>
                    </a:lnTo>
                    <a:lnTo>
                      <a:pt x="144" y="10"/>
                    </a:lnTo>
                    <a:lnTo>
                      <a:pt x="146" y="12"/>
                    </a:lnTo>
                    <a:lnTo>
                      <a:pt x="151" y="21"/>
                    </a:lnTo>
                    <a:lnTo>
                      <a:pt x="153" y="24"/>
                    </a:lnTo>
                    <a:lnTo>
                      <a:pt x="148" y="24"/>
                    </a:lnTo>
                    <a:lnTo>
                      <a:pt x="144" y="24"/>
                    </a:lnTo>
                    <a:lnTo>
                      <a:pt x="134" y="19"/>
                    </a:lnTo>
                    <a:lnTo>
                      <a:pt x="134" y="14"/>
                    </a:lnTo>
                    <a:lnTo>
                      <a:pt x="134" y="19"/>
                    </a:lnTo>
                    <a:lnTo>
                      <a:pt x="132" y="19"/>
                    </a:lnTo>
                    <a:lnTo>
                      <a:pt x="132" y="14"/>
                    </a:lnTo>
                    <a:lnTo>
                      <a:pt x="134" y="19"/>
                    </a:lnTo>
                    <a:lnTo>
                      <a:pt x="129" y="21"/>
                    </a:lnTo>
                    <a:lnTo>
                      <a:pt x="127" y="21"/>
                    </a:lnTo>
                    <a:lnTo>
                      <a:pt x="108" y="21"/>
                    </a:lnTo>
                    <a:lnTo>
                      <a:pt x="104" y="19"/>
                    </a:lnTo>
                    <a:lnTo>
                      <a:pt x="104" y="17"/>
                    </a:lnTo>
                    <a:lnTo>
                      <a:pt x="106" y="19"/>
                    </a:lnTo>
                    <a:lnTo>
                      <a:pt x="104" y="21"/>
                    </a:lnTo>
                    <a:lnTo>
                      <a:pt x="99" y="21"/>
                    </a:lnTo>
                    <a:lnTo>
                      <a:pt x="104" y="19"/>
                    </a:lnTo>
                    <a:lnTo>
                      <a:pt x="106" y="24"/>
                    </a:lnTo>
                    <a:lnTo>
                      <a:pt x="104" y="26"/>
                    </a:lnTo>
                    <a:lnTo>
                      <a:pt x="104" y="21"/>
                    </a:lnTo>
                    <a:lnTo>
                      <a:pt x="122" y="21"/>
                    </a:lnTo>
                    <a:lnTo>
                      <a:pt x="125" y="21"/>
                    </a:lnTo>
                    <a:lnTo>
                      <a:pt x="129" y="24"/>
                    </a:lnTo>
                    <a:lnTo>
                      <a:pt x="125" y="21"/>
                    </a:lnTo>
                    <a:lnTo>
                      <a:pt x="129" y="26"/>
                    </a:lnTo>
                    <a:lnTo>
                      <a:pt x="132" y="28"/>
                    </a:lnTo>
                    <a:lnTo>
                      <a:pt x="129" y="31"/>
                    </a:lnTo>
                    <a:lnTo>
                      <a:pt x="132" y="26"/>
                    </a:lnTo>
                    <a:lnTo>
                      <a:pt x="151" y="36"/>
                    </a:lnTo>
                    <a:lnTo>
                      <a:pt x="148" y="40"/>
                    </a:lnTo>
                    <a:lnTo>
                      <a:pt x="148" y="36"/>
                    </a:lnTo>
                    <a:lnTo>
                      <a:pt x="153" y="36"/>
                    </a:lnTo>
                    <a:lnTo>
                      <a:pt x="155" y="38"/>
                    </a:lnTo>
                    <a:lnTo>
                      <a:pt x="158" y="40"/>
                    </a:lnTo>
                    <a:lnTo>
                      <a:pt x="155" y="43"/>
                    </a:lnTo>
                    <a:lnTo>
                      <a:pt x="155" y="38"/>
                    </a:lnTo>
                    <a:lnTo>
                      <a:pt x="160" y="38"/>
                    </a:lnTo>
                    <a:lnTo>
                      <a:pt x="162" y="38"/>
                    </a:lnTo>
                    <a:lnTo>
                      <a:pt x="186" y="50"/>
                    </a:lnTo>
                    <a:lnTo>
                      <a:pt x="181" y="47"/>
                    </a:lnTo>
                    <a:lnTo>
                      <a:pt x="186" y="52"/>
                    </a:lnTo>
                    <a:lnTo>
                      <a:pt x="188" y="54"/>
                    </a:lnTo>
                    <a:lnTo>
                      <a:pt x="186" y="57"/>
                    </a:lnTo>
                    <a:lnTo>
                      <a:pt x="184" y="54"/>
                    </a:lnTo>
                    <a:lnTo>
                      <a:pt x="186" y="52"/>
                    </a:lnTo>
                    <a:lnTo>
                      <a:pt x="184" y="54"/>
                    </a:lnTo>
                    <a:lnTo>
                      <a:pt x="160" y="43"/>
                    </a:lnTo>
                    <a:lnTo>
                      <a:pt x="162" y="38"/>
                    </a:lnTo>
                    <a:lnTo>
                      <a:pt x="160" y="43"/>
                    </a:lnTo>
                    <a:lnTo>
                      <a:pt x="155" y="43"/>
                    </a:lnTo>
                    <a:lnTo>
                      <a:pt x="153" y="40"/>
                    </a:lnTo>
                    <a:lnTo>
                      <a:pt x="155" y="38"/>
                    </a:lnTo>
                    <a:lnTo>
                      <a:pt x="153" y="40"/>
                    </a:lnTo>
                    <a:lnTo>
                      <a:pt x="148" y="40"/>
                    </a:lnTo>
                    <a:lnTo>
                      <a:pt x="129" y="31"/>
                    </a:lnTo>
                    <a:lnTo>
                      <a:pt x="127" y="28"/>
                    </a:lnTo>
                    <a:lnTo>
                      <a:pt x="129" y="26"/>
                    </a:lnTo>
                    <a:lnTo>
                      <a:pt x="127" y="28"/>
                    </a:lnTo>
                    <a:lnTo>
                      <a:pt x="122" y="26"/>
                    </a:lnTo>
                    <a:lnTo>
                      <a:pt x="125" y="21"/>
                    </a:lnTo>
                    <a:lnTo>
                      <a:pt x="122" y="26"/>
                    </a:lnTo>
                    <a:lnTo>
                      <a:pt x="104" y="26"/>
                    </a:lnTo>
                    <a:lnTo>
                      <a:pt x="101" y="26"/>
                    </a:lnTo>
                    <a:lnTo>
                      <a:pt x="99" y="21"/>
                    </a:lnTo>
                    <a:lnTo>
                      <a:pt x="101" y="19"/>
                    </a:lnTo>
                    <a:lnTo>
                      <a:pt x="104" y="17"/>
                    </a:lnTo>
                    <a:lnTo>
                      <a:pt x="106" y="14"/>
                    </a:lnTo>
                    <a:lnTo>
                      <a:pt x="111" y="17"/>
                    </a:lnTo>
                    <a:lnTo>
                      <a:pt x="108" y="21"/>
                    </a:lnTo>
                    <a:lnTo>
                      <a:pt x="108" y="17"/>
                    </a:lnTo>
                    <a:lnTo>
                      <a:pt x="127" y="17"/>
                    </a:lnTo>
                    <a:lnTo>
                      <a:pt x="127" y="21"/>
                    </a:lnTo>
                    <a:lnTo>
                      <a:pt x="127" y="17"/>
                    </a:lnTo>
                    <a:lnTo>
                      <a:pt x="132" y="14"/>
                    </a:lnTo>
                    <a:lnTo>
                      <a:pt x="134" y="14"/>
                    </a:lnTo>
                    <a:lnTo>
                      <a:pt x="137" y="14"/>
                    </a:lnTo>
                    <a:lnTo>
                      <a:pt x="146" y="19"/>
                    </a:lnTo>
                    <a:lnTo>
                      <a:pt x="144" y="24"/>
                    </a:lnTo>
                    <a:lnTo>
                      <a:pt x="144" y="19"/>
                    </a:lnTo>
                    <a:lnTo>
                      <a:pt x="148" y="19"/>
                    </a:lnTo>
                    <a:lnTo>
                      <a:pt x="148" y="24"/>
                    </a:lnTo>
                    <a:lnTo>
                      <a:pt x="146" y="24"/>
                    </a:lnTo>
                    <a:lnTo>
                      <a:pt x="141" y="14"/>
                    </a:lnTo>
                    <a:lnTo>
                      <a:pt x="146" y="12"/>
                    </a:lnTo>
                    <a:lnTo>
                      <a:pt x="144" y="14"/>
                    </a:lnTo>
                    <a:lnTo>
                      <a:pt x="134" y="10"/>
                    </a:lnTo>
                    <a:lnTo>
                      <a:pt x="137" y="5"/>
                    </a:lnTo>
                    <a:lnTo>
                      <a:pt x="137" y="10"/>
                    </a:lnTo>
                    <a:lnTo>
                      <a:pt x="132" y="12"/>
                    </a:lnTo>
                    <a:lnTo>
                      <a:pt x="129" y="12"/>
                    </a:lnTo>
                    <a:lnTo>
                      <a:pt x="125" y="10"/>
                    </a:lnTo>
                    <a:lnTo>
                      <a:pt x="127" y="5"/>
                    </a:lnTo>
                    <a:lnTo>
                      <a:pt x="125" y="10"/>
                    </a:lnTo>
                    <a:lnTo>
                      <a:pt x="118" y="10"/>
                    </a:lnTo>
                    <a:lnTo>
                      <a:pt x="118" y="5"/>
                    </a:lnTo>
                    <a:lnTo>
                      <a:pt x="120" y="10"/>
                    </a:lnTo>
                    <a:lnTo>
                      <a:pt x="115" y="12"/>
                    </a:lnTo>
                    <a:lnTo>
                      <a:pt x="113" y="12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4" y="7"/>
                    </a:lnTo>
                    <a:lnTo>
                      <a:pt x="108" y="5"/>
                    </a:lnTo>
                    <a:lnTo>
                      <a:pt x="106" y="7"/>
                    </a:lnTo>
                    <a:lnTo>
                      <a:pt x="101" y="5"/>
                    </a:lnTo>
                    <a:lnTo>
                      <a:pt x="104" y="0"/>
                    </a:lnTo>
                    <a:lnTo>
                      <a:pt x="104" y="5"/>
                    </a:lnTo>
                    <a:lnTo>
                      <a:pt x="99" y="7"/>
                    </a:lnTo>
                    <a:lnTo>
                      <a:pt x="96" y="3"/>
                    </a:lnTo>
                    <a:lnTo>
                      <a:pt x="99" y="7"/>
                    </a:lnTo>
                    <a:lnTo>
                      <a:pt x="96" y="12"/>
                    </a:lnTo>
                    <a:lnTo>
                      <a:pt x="94" y="12"/>
                    </a:lnTo>
                    <a:lnTo>
                      <a:pt x="89" y="12"/>
                    </a:lnTo>
                    <a:lnTo>
                      <a:pt x="89" y="7"/>
                    </a:lnTo>
                    <a:lnTo>
                      <a:pt x="92" y="12"/>
                    </a:lnTo>
                    <a:lnTo>
                      <a:pt x="87" y="17"/>
                    </a:lnTo>
                    <a:lnTo>
                      <a:pt x="85" y="14"/>
                    </a:lnTo>
                    <a:lnTo>
                      <a:pt x="87" y="14"/>
                    </a:lnTo>
                    <a:lnTo>
                      <a:pt x="87" y="19"/>
                    </a:lnTo>
                    <a:lnTo>
                      <a:pt x="87" y="21"/>
                    </a:lnTo>
                    <a:lnTo>
                      <a:pt x="85" y="26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75" y="24"/>
                    </a:lnTo>
                    <a:lnTo>
                      <a:pt x="78" y="19"/>
                    </a:lnTo>
                    <a:lnTo>
                      <a:pt x="75" y="24"/>
                    </a:lnTo>
                    <a:lnTo>
                      <a:pt x="61" y="24"/>
                    </a:lnTo>
                    <a:lnTo>
                      <a:pt x="61" y="19"/>
                    </a:lnTo>
                    <a:lnTo>
                      <a:pt x="64" y="24"/>
                    </a:lnTo>
                    <a:lnTo>
                      <a:pt x="59" y="26"/>
                    </a:lnTo>
                    <a:lnTo>
                      <a:pt x="56" y="26"/>
                    </a:lnTo>
                    <a:lnTo>
                      <a:pt x="35" y="26"/>
                    </a:lnTo>
                    <a:lnTo>
                      <a:pt x="35" y="21"/>
                    </a:lnTo>
                    <a:lnTo>
                      <a:pt x="38" y="26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23" y="28"/>
                    </a:lnTo>
                    <a:lnTo>
                      <a:pt x="23" y="24"/>
                    </a:lnTo>
                    <a:lnTo>
                      <a:pt x="26" y="28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0" y="31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0" name="Freeform 440">
                <a:extLst>
                  <a:ext uri="{FF2B5EF4-FFF2-40B4-BE49-F238E27FC236}">
                    <a16:creationId xmlns:a16="http://schemas.microsoft.com/office/drawing/2014/main" id="{B03B843C-D7CA-4D50-81D3-A82D52639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1297"/>
                <a:ext cx="12" cy="12"/>
              </a:xfrm>
              <a:custGeom>
                <a:avLst/>
                <a:gdLst>
                  <a:gd name="T0" fmla="*/ 2 w 12"/>
                  <a:gd name="T1" fmla="*/ 5 h 12"/>
                  <a:gd name="T2" fmla="*/ 7 w 12"/>
                  <a:gd name="T3" fmla="*/ 7 h 12"/>
                  <a:gd name="T4" fmla="*/ 7 w 12"/>
                  <a:gd name="T5" fmla="*/ 12 h 12"/>
                  <a:gd name="T6" fmla="*/ 2 w 12"/>
                  <a:gd name="T7" fmla="*/ 10 h 12"/>
                  <a:gd name="T8" fmla="*/ 5 w 12"/>
                  <a:gd name="T9" fmla="*/ 5 h 12"/>
                  <a:gd name="T10" fmla="*/ 9 w 12"/>
                  <a:gd name="T11" fmla="*/ 5 h 12"/>
                  <a:gd name="T12" fmla="*/ 5 w 12"/>
                  <a:gd name="T13" fmla="*/ 7 h 12"/>
                  <a:gd name="T14" fmla="*/ 2 w 12"/>
                  <a:gd name="T15" fmla="*/ 3 h 12"/>
                  <a:gd name="T16" fmla="*/ 2 w 12"/>
                  <a:gd name="T17" fmla="*/ 3 h 12"/>
                  <a:gd name="T18" fmla="*/ 2 w 12"/>
                  <a:gd name="T19" fmla="*/ 0 h 12"/>
                  <a:gd name="T20" fmla="*/ 7 w 12"/>
                  <a:gd name="T21" fmla="*/ 0 h 12"/>
                  <a:gd name="T22" fmla="*/ 9 w 12"/>
                  <a:gd name="T23" fmla="*/ 5 h 12"/>
                  <a:gd name="T24" fmla="*/ 12 w 12"/>
                  <a:gd name="T25" fmla="*/ 7 h 12"/>
                  <a:gd name="T26" fmla="*/ 9 w 12"/>
                  <a:gd name="T27" fmla="*/ 7 h 12"/>
                  <a:gd name="T28" fmla="*/ 7 w 12"/>
                  <a:gd name="T29" fmla="*/ 12 h 12"/>
                  <a:gd name="T30" fmla="*/ 7 w 12"/>
                  <a:gd name="T31" fmla="*/ 12 h 12"/>
                  <a:gd name="T32" fmla="*/ 5 w 12"/>
                  <a:gd name="T33" fmla="*/ 12 h 12"/>
                  <a:gd name="T34" fmla="*/ 0 w 12"/>
                  <a:gd name="T35" fmla="*/ 10 h 12"/>
                  <a:gd name="T36" fmla="*/ 2 w 12"/>
                  <a:gd name="T37" fmla="*/ 5 h 1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"/>
                  <a:gd name="T58" fmla="*/ 0 h 12"/>
                  <a:gd name="T59" fmla="*/ 12 w 12"/>
                  <a:gd name="T60" fmla="*/ 12 h 1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" h="12">
                    <a:moveTo>
                      <a:pt x="2" y="5"/>
                    </a:moveTo>
                    <a:lnTo>
                      <a:pt x="7" y="7"/>
                    </a:lnTo>
                    <a:lnTo>
                      <a:pt x="7" y="12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5" y="7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9" y="7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0" y="10"/>
                    </a:lnTo>
                    <a:lnTo>
                      <a:pt x="2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1" name="Freeform 441">
                <a:extLst>
                  <a:ext uri="{FF2B5EF4-FFF2-40B4-BE49-F238E27FC236}">
                    <a16:creationId xmlns:a16="http://schemas.microsoft.com/office/drawing/2014/main" id="{6C3A8C03-04C8-4897-BDC1-BFF7024C8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" y="1286"/>
                <a:ext cx="80" cy="94"/>
              </a:xfrm>
              <a:custGeom>
                <a:avLst/>
                <a:gdLst>
                  <a:gd name="T0" fmla="*/ 14 w 80"/>
                  <a:gd name="T1" fmla="*/ 9 h 94"/>
                  <a:gd name="T2" fmla="*/ 3 w 80"/>
                  <a:gd name="T3" fmla="*/ 7 h 94"/>
                  <a:gd name="T4" fmla="*/ 10 w 80"/>
                  <a:gd name="T5" fmla="*/ 0 h 94"/>
                  <a:gd name="T6" fmla="*/ 19 w 80"/>
                  <a:gd name="T7" fmla="*/ 0 h 94"/>
                  <a:gd name="T8" fmla="*/ 31 w 80"/>
                  <a:gd name="T9" fmla="*/ 4 h 94"/>
                  <a:gd name="T10" fmla="*/ 24 w 80"/>
                  <a:gd name="T11" fmla="*/ 9 h 94"/>
                  <a:gd name="T12" fmla="*/ 26 w 80"/>
                  <a:gd name="T13" fmla="*/ 14 h 94"/>
                  <a:gd name="T14" fmla="*/ 33 w 80"/>
                  <a:gd name="T15" fmla="*/ 18 h 94"/>
                  <a:gd name="T16" fmla="*/ 38 w 80"/>
                  <a:gd name="T17" fmla="*/ 30 h 94"/>
                  <a:gd name="T18" fmla="*/ 45 w 80"/>
                  <a:gd name="T19" fmla="*/ 25 h 94"/>
                  <a:gd name="T20" fmla="*/ 54 w 80"/>
                  <a:gd name="T21" fmla="*/ 35 h 94"/>
                  <a:gd name="T22" fmla="*/ 47 w 80"/>
                  <a:gd name="T23" fmla="*/ 40 h 94"/>
                  <a:gd name="T24" fmla="*/ 43 w 80"/>
                  <a:gd name="T25" fmla="*/ 35 h 94"/>
                  <a:gd name="T26" fmla="*/ 35 w 80"/>
                  <a:gd name="T27" fmla="*/ 33 h 94"/>
                  <a:gd name="T28" fmla="*/ 31 w 80"/>
                  <a:gd name="T29" fmla="*/ 25 h 94"/>
                  <a:gd name="T30" fmla="*/ 31 w 80"/>
                  <a:gd name="T31" fmla="*/ 28 h 94"/>
                  <a:gd name="T32" fmla="*/ 35 w 80"/>
                  <a:gd name="T33" fmla="*/ 35 h 94"/>
                  <a:gd name="T34" fmla="*/ 38 w 80"/>
                  <a:gd name="T35" fmla="*/ 42 h 94"/>
                  <a:gd name="T36" fmla="*/ 45 w 80"/>
                  <a:gd name="T37" fmla="*/ 42 h 94"/>
                  <a:gd name="T38" fmla="*/ 54 w 80"/>
                  <a:gd name="T39" fmla="*/ 47 h 94"/>
                  <a:gd name="T40" fmla="*/ 54 w 80"/>
                  <a:gd name="T41" fmla="*/ 54 h 94"/>
                  <a:gd name="T42" fmla="*/ 71 w 80"/>
                  <a:gd name="T43" fmla="*/ 58 h 94"/>
                  <a:gd name="T44" fmla="*/ 73 w 80"/>
                  <a:gd name="T45" fmla="*/ 65 h 94"/>
                  <a:gd name="T46" fmla="*/ 76 w 80"/>
                  <a:gd name="T47" fmla="*/ 70 h 94"/>
                  <a:gd name="T48" fmla="*/ 76 w 80"/>
                  <a:gd name="T49" fmla="*/ 87 h 94"/>
                  <a:gd name="T50" fmla="*/ 68 w 80"/>
                  <a:gd name="T51" fmla="*/ 94 h 94"/>
                  <a:gd name="T52" fmla="*/ 64 w 80"/>
                  <a:gd name="T53" fmla="*/ 89 h 94"/>
                  <a:gd name="T54" fmla="*/ 64 w 80"/>
                  <a:gd name="T55" fmla="*/ 84 h 94"/>
                  <a:gd name="T56" fmla="*/ 61 w 80"/>
                  <a:gd name="T57" fmla="*/ 63 h 94"/>
                  <a:gd name="T58" fmla="*/ 66 w 80"/>
                  <a:gd name="T59" fmla="*/ 75 h 94"/>
                  <a:gd name="T60" fmla="*/ 59 w 80"/>
                  <a:gd name="T61" fmla="*/ 77 h 94"/>
                  <a:gd name="T62" fmla="*/ 61 w 80"/>
                  <a:gd name="T63" fmla="*/ 73 h 94"/>
                  <a:gd name="T64" fmla="*/ 66 w 80"/>
                  <a:gd name="T65" fmla="*/ 77 h 94"/>
                  <a:gd name="T66" fmla="*/ 68 w 80"/>
                  <a:gd name="T67" fmla="*/ 82 h 94"/>
                  <a:gd name="T68" fmla="*/ 68 w 80"/>
                  <a:gd name="T69" fmla="*/ 87 h 94"/>
                  <a:gd name="T70" fmla="*/ 76 w 80"/>
                  <a:gd name="T71" fmla="*/ 89 h 94"/>
                  <a:gd name="T72" fmla="*/ 71 w 80"/>
                  <a:gd name="T73" fmla="*/ 89 h 94"/>
                  <a:gd name="T74" fmla="*/ 71 w 80"/>
                  <a:gd name="T75" fmla="*/ 73 h 94"/>
                  <a:gd name="T76" fmla="*/ 68 w 80"/>
                  <a:gd name="T77" fmla="*/ 63 h 94"/>
                  <a:gd name="T78" fmla="*/ 71 w 80"/>
                  <a:gd name="T79" fmla="*/ 58 h 94"/>
                  <a:gd name="T80" fmla="*/ 54 w 80"/>
                  <a:gd name="T81" fmla="*/ 54 h 94"/>
                  <a:gd name="T82" fmla="*/ 47 w 80"/>
                  <a:gd name="T83" fmla="*/ 49 h 94"/>
                  <a:gd name="T84" fmla="*/ 45 w 80"/>
                  <a:gd name="T85" fmla="*/ 42 h 94"/>
                  <a:gd name="T86" fmla="*/ 38 w 80"/>
                  <a:gd name="T87" fmla="*/ 42 h 94"/>
                  <a:gd name="T88" fmla="*/ 28 w 80"/>
                  <a:gd name="T89" fmla="*/ 33 h 94"/>
                  <a:gd name="T90" fmla="*/ 24 w 80"/>
                  <a:gd name="T91" fmla="*/ 25 h 94"/>
                  <a:gd name="T92" fmla="*/ 33 w 80"/>
                  <a:gd name="T93" fmla="*/ 25 h 94"/>
                  <a:gd name="T94" fmla="*/ 38 w 80"/>
                  <a:gd name="T95" fmla="*/ 28 h 94"/>
                  <a:gd name="T96" fmla="*/ 40 w 80"/>
                  <a:gd name="T97" fmla="*/ 28 h 94"/>
                  <a:gd name="T98" fmla="*/ 47 w 80"/>
                  <a:gd name="T99" fmla="*/ 35 h 94"/>
                  <a:gd name="T100" fmla="*/ 47 w 80"/>
                  <a:gd name="T101" fmla="*/ 33 h 94"/>
                  <a:gd name="T102" fmla="*/ 45 w 80"/>
                  <a:gd name="T103" fmla="*/ 25 h 94"/>
                  <a:gd name="T104" fmla="*/ 38 w 80"/>
                  <a:gd name="T105" fmla="*/ 30 h 94"/>
                  <a:gd name="T106" fmla="*/ 26 w 80"/>
                  <a:gd name="T107" fmla="*/ 21 h 94"/>
                  <a:gd name="T108" fmla="*/ 19 w 80"/>
                  <a:gd name="T109" fmla="*/ 14 h 94"/>
                  <a:gd name="T110" fmla="*/ 26 w 80"/>
                  <a:gd name="T111" fmla="*/ 7 h 94"/>
                  <a:gd name="T112" fmla="*/ 26 w 80"/>
                  <a:gd name="T113" fmla="*/ 9 h 94"/>
                  <a:gd name="T114" fmla="*/ 19 w 80"/>
                  <a:gd name="T115" fmla="*/ 0 h 94"/>
                  <a:gd name="T116" fmla="*/ 12 w 80"/>
                  <a:gd name="T117" fmla="*/ 4 h 94"/>
                  <a:gd name="T118" fmla="*/ 10 w 80"/>
                  <a:gd name="T119" fmla="*/ 9 h 94"/>
                  <a:gd name="T120" fmla="*/ 12 w 80"/>
                  <a:gd name="T121" fmla="*/ 4 h 9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80"/>
                  <a:gd name="T184" fmla="*/ 0 h 94"/>
                  <a:gd name="T185" fmla="*/ 80 w 80"/>
                  <a:gd name="T186" fmla="*/ 94 h 9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80" h="94">
                    <a:moveTo>
                      <a:pt x="17" y="9"/>
                    </a:moveTo>
                    <a:lnTo>
                      <a:pt x="12" y="9"/>
                    </a:lnTo>
                    <a:lnTo>
                      <a:pt x="12" y="4"/>
                    </a:lnTo>
                    <a:lnTo>
                      <a:pt x="14" y="9"/>
                    </a:lnTo>
                    <a:lnTo>
                      <a:pt x="10" y="11"/>
                    </a:lnTo>
                    <a:lnTo>
                      <a:pt x="7" y="14"/>
                    </a:lnTo>
                    <a:lnTo>
                      <a:pt x="5" y="11"/>
                    </a:lnTo>
                    <a:lnTo>
                      <a:pt x="3" y="7"/>
                    </a:lnTo>
                    <a:lnTo>
                      <a:pt x="0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8" y="4"/>
                    </a:lnTo>
                    <a:lnTo>
                      <a:pt x="26" y="9"/>
                    </a:lnTo>
                    <a:lnTo>
                      <a:pt x="26" y="4"/>
                    </a:lnTo>
                    <a:lnTo>
                      <a:pt x="31" y="4"/>
                    </a:lnTo>
                    <a:lnTo>
                      <a:pt x="33" y="9"/>
                    </a:lnTo>
                    <a:lnTo>
                      <a:pt x="28" y="11"/>
                    </a:lnTo>
                    <a:lnTo>
                      <a:pt x="24" y="9"/>
                    </a:lnTo>
                    <a:lnTo>
                      <a:pt x="28" y="11"/>
                    </a:lnTo>
                    <a:lnTo>
                      <a:pt x="26" y="16"/>
                    </a:lnTo>
                    <a:lnTo>
                      <a:pt x="21" y="16"/>
                    </a:lnTo>
                    <a:lnTo>
                      <a:pt x="26" y="14"/>
                    </a:lnTo>
                    <a:lnTo>
                      <a:pt x="28" y="18"/>
                    </a:lnTo>
                    <a:lnTo>
                      <a:pt x="26" y="21"/>
                    </a:lnTo>
                    <a:lnTo>
                      <a:pt x="28" y="16"/>
                    </a:lnTo>
                    <a:lnTo>
                      <a:pt x="33" y="18"/>
                    </a:lnTo>
                    <a:lnTo>
                      <a:pt x="28" y="16"/>
                    </a:lnTo>
                    <a:lnTo>
                      <a:pt x="33" y="21"/>
                    </a:lnTo>
                    <a:lnTo>
                      <a:pt x="40" y="28"/>
                    </a:lnTo>
                    <a:lnTo>
                      <a:pt x="38" y="30"/>
                    </a:lnTo>
                    <a:lnTo>
                      <a:pt x="38" y="25"/>
                    </a:lnTo>
                    <a:lnTo>
                      <a:pt x="43" y="25"/>
                    </a:lnTo>
                    <a:lnTo>
                      <a:pt x="45" y="25"/>
                    </a:lnTo>
                    <a:lnTo>
                      <a:pt x="50" y="28"/>
                    </a:lnTo>
                    <a:lnTo>
                      <a:pt x="45" y="25"/>
                    </a:lnTo>
                    <a:lnTo>
                      <a:pt x="50" y="30"/>
                    </a:lnTo>
                    <a:lnTo>
                      <a:pt x="54" y="35"/>
                    </a:lnTo>
                    <a:lnTo>
                      <a:pt x="54" y="37"/>
                    </a:lnTo>
                    <a:lnTo>
                      <a:pt x="50" y="40"/>
                    </a:lnTo>
                    <a:lnTo>
                      <a:pt x="47" y="40"/>
                    </a:lnTo>
                    <a:lnTo>
                      <a:pt x="43" y="35"/>
                    </a:lnTo>
                    <a:lnTo>
                      <a:pt x="45" y="30"/>
                    </a:lnTo>
                    <a:lnTo>
                      <a:pt x="43" y="35"/>
                    </a:lnTo>
                    <a:lnTo>
                      <a:pt x="38" y="33"/>
                    </a:lnTo>
                    <a:lnTo>
                      <a:pt x="38" y="28"/>
                    </a:lnTo>
                    <a:lnTo>
                      <a:pt x="38" y="33"/>
                    </a:lnTo>
                    <a:lnTo>
                      <a:pt x="35" y="33"/>
                    </a:lnTo>
                    <a:lnTo>
                      <a:pt x="31" y="30"/>
                    </a:lnTo>
                    <a:lnTo>
                      <a:pt x="31" y="25"/>
                    </a:lnTo>
                    <a:lnTo>
                      <a:pt x="31" y="30"/>
                    </a:lnTo>
                    <a:lnTo>
                      <a:pt x="28" y="30"/>
                    </a:lnTo>
                    <a:lnTo>
                      <a:pt x="31" y="28"/>
                    </a:lnTo>
                    <a:lnTo>
                      <a:pt x="33" y="30"/>
                    </a:lnTo>
                    <a:lnTo>
                      <a:pt x="35" y="35"/>
                    </a:lnTo>
                    <a:lnTo>
                      <a:pt x="33" y="37"/>
                    </a:lnTo>
                    <a:lnTo>
                      <a:pt x="35" y="35"/>
                    </a:lnTo>
                    <a:lnTo>
                      <a:pt x="40" y="40"/>
                    </a:lnTo>
                    <a:lnTo>
                      <a:pt x="38" y="42"/>
                    </a:lnTo>
                    <a:lnTo>
                      <a:pt x="40" y="37"/>
                    </a:lnTo>
                    <a:lnTo>
                      <a:pt x="45" y="40"/>
                    </a:lnTo>
                    <a:lnTo>
                      <a:pt x="40" y="37"/>
                    </a:lnTo>
                    <a:lnTo>
                      <a:pt x="45" y="42"/>
                    </a:lnTo>
                    <a:lnTo>
                      <a:pt x="50" y="47"/>
                    </a:lnTo>
                    <a:lnTo>
                      <a:pt x="47" y="49"/>
                    </a:lnTo>
                    <a:lnTo>
                      <a:pt x="50" y="44"/>
                    </a:lnTo>
                    <a:lnTo>
                      <a:pt x="54" y="47"/>
                    </a:lnTo>
                    <a:lnTo>
                      <a:pt x="50" y="44"/>
                    </a:lnTo>
                    <a:lnTo>
                      <a:pt x="54" y="49"/>
                    </a:lnTo>
                    <a:lnTo>
                      <a:pt x="57" y="51"/>
                    </a:lnTo>
                    <a:lnTo>
                      <a:pt x="54" y="54"/>
                    </a:lnTo>
                    <a:lnTo>
                      <a:pt x="57" y="49"/>
                    </a:lnTo>
                    <a:lnTo>
                      <a:pt x="71" y="56"/>
                    </a:lnTo>
                    <a:lnTo>
                      <a:pt x="68" y="56"/>
                    </a:lnTo>
                    <a:lnTo>
                      <a:pt x="71" y="58"/>
                    </a:lnTo>
                    <a:lnTo>
                      <a:pt x="73" y="63"/>
                    </a:lnTo>
                    <a:lnTo>
                      <a:pt x="73" y="65"/>
                    </a:lnTo>
                    <a:lnTo>
                      <a:pt x="68" y="68"/>
                    </a:lnTo>
                    <a:lnTo>
                      <a:pt x="73" y="65"/>
                    </a:lnTo>
                    <a:lnTo>
                      <a:pt x="76" y="70"/>
                    </a:lnTo>
                    <a:lnTo>
                      <a:pt x="76" y="87"/>
                    </a:lnTo>
                    <a:lnTo>
                      <a:pt x="71" y="89"/>
                    </a:lnTo>
                    <a:lnTo>
                      <a:pt x="76" y="87"/>
                    </a:lnTo>
                    <a:lnTo>
                      <a:pt x="78" y="91"/>
                    </a:lnTo>
                    <a:lnTo>
                      <a:pt x="80" y="94"/>
                    </a:lnTo>
                    <a:lnTo>
                      <a:pt x="76" y="94"/>
                    </a:lnTo>
                    <a:lnTo>
                      <a:pt x="68" y="94"/>
                    </a:lnTo>
                    <a:lnTo>
                      <a:pt x="66" y="94"/>
                    </a:lnTo>
                    <a:lnTo>
                      <a:pt x="64" y="89"/>
                    </a:lnTo>
                    <a:lnTo>
                      <a:pt x="64" y="87"/>
                    </a:lnTo>
                    <a:lnTo>
                      <a:pt x="64" y="82"/>
                    </a:lnTo>
                    <a:lnTo>
                      <a:pt x="68" y="82"/>
                    </a:lnTo>
                    <a:lnTo>
                      <a:pt x="64" y="84"/>
                    </a:lnTo>
                    <a:lnTo>
                      <a:pt x="61" y="80"/>
                    </a:lnTo>
                    <a:lnTo>
                      <a:pt x="61" y="77"/>
                    </a:lnTo>
                    <a:lnTo>
                      <a:pt x="61" y="63"/>
                    </a:lnTo>
                    <a:lnTo>
                      <a:pt x="66" y="63"/>
                    </a:lnTo>
                    <a:lnTo>
                      <a:pt x="66" y="73"/>
                    </a:lnTo>
                    <a:lnTo>
                      <a:pt x="66" y="75"/>
                    </a:lnTo>
                    <a:lnTo>
                      <a:pt x="64" y="80"/>
                    </a:lnTo>
                    <a:lnTo>
                      <a:pt x="59" y="77"/>
                    </a:lnTo>
                    <a:lnTo>
                      <a:pt x="61" y="73"/>
                    </a:lnTo>
                    <a:lnTo>
                      <a:pt x="66" y="75"/>
                    </a:lnTo>
                    <a:lnTo>
                      <a:pt x="61" y="73"/>
                    </a:lnTo>
                    <a:lnTo>
                      <a:pt x="61" y="63"/>
                    </a:lnTo>
                    <a:lnTo>
                      <a:pt x="66" y="63"/>
                    </a:lnTo>
                    <a:lnTo>
                      <a:pt x="66" y="77"/>
                    </a:lnTo>
                    <a:lnTo>
                      <a:pt x="61" y="77"/>
                    </a:lnTo>
                    <a:lnTo>
                      <a:pt x="66" y="77"/>
                    </a:lnTo>
                    <a:lnTo>
                      <a:pt x="68" y="82"/>
                    </a:lnTo>
                    <a:lnTo>
                      <a:pt x="68" y="87"/>
                    </a:lnTo>
                    <a:lnTo>
                      <a:pt x="64" y="87"/>
                    </a:lnTo>
                    <a:lnTo>
                      <a:pt x="68" y="87"/>
                    </a:lnTo>
                    <a:lnTo>
                      <a:pt x="71" y="91"/>
                    </a:lnTo>
                    <a:lnTo>
                      <a:pt x="66" y="94"/>
                    </a:lnTo>
                    <a:lnTo>
                      <a:pt x="68" y="89"/>
                    </a:lnTo>
                    <a:lnTo>
                      <a:pt x="76" y="89"/>
                    </a:lnTo>
                    <a:lnTo>
                      <a:pt x="76" y="94"/>
                    </a:lnTo>
                    <a:lnTo>
                      <a:pt x="73" y="94"/>
                    </a:lnTo>
                    <a:lnTo>
                      <a:pt x="71" y="89"/>
                    </a:lnTo>
                    <a:lnTo>
                      <a:pt x="71" y="87"/>
                    </a:lnTo>
                    <a:lnTo>
                      <a:pt x="71" y="70"/>
                    </a:lnTo>
                    <a:lnTo>
                      <a:pt x="76" y="70"/>
                    </a:lnTo>
                    <a:lnTo>
                      <a:pt x="71" y="73"/>
                    </a:lnTo>
                    <a:lnTo>
                      <a:pt x="68" y="68"/>
                    </a:lnTo>
                    <a:lnTo>
                      <a:pt x="68" y="65"/>
                    </a:lnTo>
                    <a:lnTo>
                      <a:pt x="68" y="63"/>
                    </a:lnTo>
                    <a:lnTo>
                      <a:pt x="73" y="63"/>
                    </a:lnTo>
                    <a:lnTo>
                      <a:pt x="68" y="65"/>
                    </a:lnTo>
                    <a:lnTo>
                      <a:pt x="66" y="61"/>
                    </a:lnTo>
                    <a:lnTo>
                      <a:pt x="71" y="58"/>
                    </a:lnTo>
                    <a:lnTo>
                      <a:pt x="68" y="61"/>
                    </a:lnTo>
                    <a:lnTo>
                      <a:pt x="54" y="54"/>
                    </a:lnTo>
                    <a:lnTo>
                      <a:pt x="52" y="51"/>
                    </a:lnTo>
                    <a:lnTo>
                      <a:pt x="54" y="49"/>
                    </a:lnTo>
                    <a:lnTo>
                      <a:pt x="52" y="51"/>
                    </a:lnTo>
                    <a:lnTo>
                      <a:pt x="47" y="49"/>
                    </a:lnTo>
                    <a:lnTo>
                      <a:pt x="43" y="44"/>
                    </a:lnTo>
                    <a:lnTo>
                      <a:pt x="45" y="42"/>
                    </a:lnTo>
                    <a:lnTo>
                      <a:pt x="43" y="44"/>
                    </a:lnTo>
                    <a:lnTo>
                      <a:pt x="38" y="42"/>
                    </a:lnTo>
                    <a:lnTo>
                      <a:pt x="33" y="37"/>
                    </a:lnTo>
                    <a:lnTo>
                      <a:pt x="28" y="33"/>
                    </a:lnTo>
                    <a:lnTo>
                      <a:pt x="31" y="37"/>
                    </a:lnTo>
                    <a:lnTo>
                      <a:pt x="28" y="33"/>
                    </a:lnTo>
                    <a:lnTo>
                      <a:pt x="33" y="30"/>
                    </a:lnTo>
                    <a:lnTo>
                      <a:pt x="31" y="33"/>
                    </a:lnTo>
                    <a:lnTo>
                      <a:pt x="28" y="30"/>
                    </a:lnTo>
                    <a:lnTo>
                      <a:pt x="24" y="25"/>
                    </a:lnTo>
                    <a:lnTo>
                      <a:pt x="28" y="25"/>
                    </a:lnTo>
                    <a:lnTo>
                      <a:pt x="31" y="25"/>
                    </a:lnTo>
                    <a:lnTo>
                      <a:pt x="33" y="25"/>
                    </a:lnTo>
                    <a:lnTo>
                      <a:pt x="38" y="28"/>
                    </a:lnTo>
                    <a:lnTo>
                      <a:pt x="35" y="33"/>
                    </a:lnTo>
                    <a:lnTo>
                      <a:pt x="35" y="28"/>
                    </a:lnTo>
                    <a:lnTo>
                      <a:pt x="38" y="28"/>
                    </a:lnTo>
                    <a:lnTo>
                      <a:pt x="40" y="28"/>
                    </a:lnTo>
                    <a:lnTo>
                      <a:pt x="45" y="30"/>
                    </a:lnTo>
                    <a:lnTo>
                      <a:pt x="40" y="28"/>
                    </a:lnTo>
                    <a:lnTo>
                      <a:pt x="45" y="33"/>
                    </a:lnTo>
                    <a:lnTo>
                      <a:pt x="50" y="37"/>
                    </a:lnTo>
                    <a:lnTo>
                      <a:pt x="47" y="40"/>
                    </a:lnTo>
                    <a:lnTo>
                      <a:pt x="47" y="35"/>
                    </a:lnTo>
                    <a:lnTo>
                      <a:pt x="52" y="33"/>
                    </a:lnTo>
                    <a:lnTo>
                      <a:pt x="54" y="37"/>
                    </a:lnTo>
                    <a:lnTo>
                      <a:pt x="52" y="37"/>
                    </a:lnTo>
                    <a:lnTo>
                      <a:pt x="47" y="33"/>
                    </a:lnTo>
                    <a:lnTo>
                      <a:pt x="50" y="30"/>
                    </a:lnTo>
                    <a:lnTo>
                      <a:pt x="47" y="33"/>
                    </a:lnTo>
                    <a:lnTo>
                      <a:pt x="43" y="30"/>
                    </a:lnTo>
                    <a:lnTo>
                      <a:pt x="45" y="25"/>
                    </a:lnTo>
                    <a:lnTo>
                      <a:pt x="43" y="30"/>
                    </a:lnTo>
                    <a:lnTo>
                      <a:pt x="38" y="30"/>
                    </a:lnTo>
                    <a:lnTo>
                      <a:pt x="31" y="23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26" y="21"/>
                    </a:lnTo>
                    <a:lnTo>
                      <a:pt x="21" y="18"/>
                    </a:lnTo>
                    <a:lnTo>
                      <a:pt x="24" y="21"/>
                    </a:lnTo>
                    <a:lnTo>
                      <a:pt x="21" y="16"/>
                    </a:lnTo>
                    <a:lnTo>
                      <a:pt x="19" y="14"/>
                    </a:lnTo>
                    <a:lnTo>
                      <a:pt x="21" y="14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31" y="4"/>
                    </a:lnTo>
                    <a:lnTo>
                      <a:pt x="31" y="9"/>
                    </a:lnTo>
                    <a:lnTo>
                      <a:pt x="26" y="9"/>
                    </a:lnTo>
                    <a:lnTo>
                      <a:pt x="17" y="4"/>
                    </a:lnTo>
                    <a:lnTo>
                      <a:pt x="19" y="0"/>
                    </a:lnTo>
                    <a:lnTo>
                      <a:pt x="17" y="4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12" y="4"/>
                    </a:lnTo>
                    <a:lnTo>
                      <a:pt x="7" y="7"/>
                    </a:lnTo>
                    <a:lnTo>
                      <a:pt x="5" y="2"/>
                    </a:lnTo>
                    <a:lnTo>
                      <a:pt x="7" y="4"/>
                    </a:lnTo>
                    <a:lnTo>
                      <a:pt x="10" y="9"/>
                    </a:lnTo>
                    <a:lnTo>
                      <a:pt x="5" y="11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17" y="9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2" name="Freeform 442">
                <a:extLst>
                  <a:ext uri="{FF2B5EF4-FFF2-40B4-BE49-F238E27FC236}">
                    <a16:creationId xmlns:a16="http://schemas.microsoft.com/office/drawing/2014/main" id="{90FF8134-93EF-4F1F-B609-E3E3E26DA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" y="1316"/>
                <a:ext cx="240" cy="71"/>
              </a:xfrm>
              <a:custGeom>
                <a:avLst/>
                <a:gdLst>
                  <a:gd name="T0" fmla="*/ 5 w 240"/>
                  <a:gd name="T1" fmla="*/ 52 h 71"/>
                  <a:gd name="T2" fmla="*/ 7 w 240"/>
                  <a:gd name="T3" fmla="*/ 59 h 71"/>
                  <a:gd name="T4" fmla="*/ 9 w 240"/>
                  <a:gd name="T5" fmla="*/ 64 h 71"/>
                  <a:gd name="T6" fmla="*/ 7 w 240"/>
                  <a:gd name="T7" fmla="*/ 64 h 71"/>
                  <a:gd name="T8" fmla="*/ 21 w 240"/>
                  <a:gd name="T9" fmla="*/ 61 h 71"/>
                  <a:gd name="T10" fmla="*/ 26 w 240"/>
                  <a:gd name="T11" fmla="*/ 59 h 71"/>
                  <a:gd name="T12" fmla="*/ 33 w 240"/>
                  <a:gd name="T13" fmla="*/ 59 h 71"/>
                  <a:gd name="T14" fmla="*/ 57 w 240"/>
                  <a:gd name="T15" fmla="*/ 57 h 71"/>
                  <a:gd name="T16" fmla="*/ 68 w 240"/>
                  <a:gd name="T17" fmla="*/ 47 h 71"/>
                  <a:gd name="T18" fmla="*/ 75 w 240"/>
                  <a:gd name="T19" fmla="*/ 50 h 71"/>
                  <a:gd name="T20" fmla="*/ 101 w 240"/>
                  <a:gd name="T21" fmla="*/ 38 h 71"/>
                  <a:gd name="T22" fmla="*/ 111 w 240"/>
                  <a:gd name="T23" fmla="*/ 31 h 71"/>
                  <a:gd name="T24" fmla="*/ 115 w 240"/>
                  <a:gd name="T25" fmla="*/ 28 h 71"/>
                  <a:gd name="T26" fmla="*/ 125 w 240"/>
                  <a:gd name="T27" fmla="*/ 26 h 71"/>
                  <a:gd name="T28" fmla="*/ 130 w 240"/>
                  <a:gd name="T29" fmla="*/ 26 h 71"/>
                  <a:gd name="T30" fmla="*/ 134 w 240"/>
                  <a:gd name="T31" fmla="*/ 33 h 71"/>
                  <a:gd name="T32" fmla="*/ 137 w 240"/>
                  <a:gd name="T33" fmla="*/ 24 h 71"/>
                  <a:gd name="T34" fmla="*/ 134 w 240"/>
                  <a:gd name="T35" fmla="*/ 21 h 71"/>
                  <a:gd name="T36" fmla="*/ 137 w 240"/>
                  <a:gd name="T37" fmla="*/ 14 h 71"/>
                  <a:gd name="T38" fmla="*/ 146 w 240"/>
                  <a:gd name="T39" fmla="*/ 5 h 71"/>
                  <a:gd name="T40" fmla="*/ 158 w 240"/>
                  <a:gd name="T41" fmla="*/ 10 h 71"/>
                  <a:gd name="T42" fmla="*/ 158 w 240"/>
                  <a:gd name="T43" fmla="*/ 3 h 71"/>
                  <a:gd name="T44" fmla="*/ 177 w 240"/>
                  <a:gd name="T45" fmla="*/ 0 h 71"/>
                  <a:gd name="T46" fmla="*/ 179 w 240"/>
                  <a:gd name="T47" fmla="*/ 0 h 71"/>
                  <a:gd name="T48" fmla="*/ 186 w 240"/>
                  <a:gd name="T49" fmla="*/ 5 h 71"/>
                  <a:gd name="T50" fmla="*/ 200 w 240"/>
                  <a:gd name="T51" fmla="*/ 17 h 71"/>
                  <a:gd name="T52" fmla="*/ 212 w 240"/>
                  <a:gd name="T53" fmla="*/ 26 h 71"/>
                  <a:gd name="T54" fmla="*/ 219 w 240"/>
                  <a:gd name="T55" fmla="*/ 24 h 71"/>
                  <a:gd name="T56" fmla="*/ 238 w 240"/>
                  <a:gd name="T57" fmla="*/ 45 h 71"/>
                  <a:gd name="T58" fmla="*/ 240 w 240"/>
                  <a:gd name="T59" fmla="*/ 47 h 71"/>
                  <a:gd name="T60" fmla="*/ 236 w 240"/>
                  <a:gd name="T61" fmla="*/ 54 h 71"/>
                  <a:gd name="T62" fmla="*/ 238 w 240"/>
                  <a:gd name="T63" fmla="*/ 50 h 71"/>
                  <a:gd name="T64" fmla="*/ 231 w 240"/>
                  <a:gd name="T65" fmla="*/ 43 h 71"/>
                  <a:gd name="T66" fmla="*/ 219 w 240"/>
                  <a:gd name="T67" fmla="*/ 24 h 71"/>
                  <a:gd name="T68" fmla="*/ 212 w 240"/>
                  <a:gd name="T69" fmla="*/ 26 h 71"/>
                  <a:gd name="T70" fmla="*/ 193 w 240"/>
                  <a:gd name="T71" fmla="*/ 14 h 71"/>
                  <a:gd name="T72" fmla="*/ 184 w 240"/>
                  <a:gd name="T73" fmla="*/ 10 h 71"/>
                  <a:gd name="T74" fmla="*/ 181 w 240"/>
                  <a:gd name="T75" fmla="*/ 7 h 71"/>
                  <a:gd name="T76" fmla="*/ 163 w 240"/>
                  <a:gd name="T77" fmla="*/ 5 h 71"/>
                  <a:gd name="T78" fmla="*/ 158 w 240"/>
                  <a:gd name="T79" fmla="*/ 3 h 71"/>
                  <a:gd name="T80" fmla="*/ 155 w 240"/>
                  <a:gd name="T81" fmla="*/ 10 h 71"/>
                  <a:gd name="T82" fmla="*/ 144 w 240"/>
                  <a:gd name="T83" fmla="*/ 12 h 71"/>
                  <a:gd name="T84" fmla="*/ 137 w 240"/>
                  <a:gd name="T85" fmla="*/ 14 h 71"/>
                  <a:gd name="T86" fmla="*/ 139 w 240"/>
                  <a:gd name="T87" fmla="*/ 19 h 71"/>
                  <a:gd name="T88" fmla="*/ 141 w 240"/>
                  <a:gd name="T89" fmla="*/ 28 h 71"/>
                  <a:gd name="T90" fmla="*/ 139 w 240"/>
                  <a:gd name="T91" fmla="*/ 35 h 71"/>
                  <a:gd name="T92" fmla="*/ 127 w 240"/>
                  <a:gd name="T93" fmla="*/ 31 h 71"/>
                  <a:gd name="T94" fmla="*/ 122 w 240"/>
                  <a:gd name="T95" fmla="*/ 33 h 71"/>
                  <a:gd name="T96" fmla="*/ 115 w 240"/>
                  <a:gd name="T97" fmla="*/ 28 h 71"/>
                  <a:gd name="T98" fmla="*/ 108 w 240"/>
                  <a:gd name="T99" fmla="*/ 38 h 71"/>
                  <a:gd name="T100" fmla="*/ 71 w 240"/>
                  <a:gd name="T101" fmla="*/ 59 h 71"/>
                  <a:gd name="T102" fmla="*/ 75 w 240"/>
                  <a:gd name="T103" fmla="*/ 50 h 71"/>
                  <a:gd name="T104" fmla="*/ 66 w 240"/>
                  <a:gd name="T105" fmla="*/ 54 h 71"/>
                  <a:gd name="T106" fmla="*/ 38 w 240"/>
                  <a:gd name="T107" fmla="*/ 61 h 71"/>
                  <a:gd name="T108" fmla="*/ 35 w 240"/>
                  <a:gd name="T109" fmla="*/ 64 h 71"/>
                  <a:gd name="T110" fmla="*/ 28 w 240"/>
                  <a:gd name="T111" fmla="*/ 64 h 71"/>
                  <a:gd name="T112" fmla="*/ 12 w 240"/>
                  <a:gd name="T113" fmla="*/ 66 h 71"/>
                  <a:gd name="T114" fmla="*/ 5 w 240"/>
                  <a:gd name="T115" fmla="*/ 71 h 71"/>
                  <a:gd name="T116" fmla="*/ 5 w 240"/>
                  <a:gd name="T117" fmla="*/ 66 h 71"/>
                  <a:gd name="T118" fmla="*/ 2 w 240"/>
                  <a:gd name="T119" fmla="*/ 57 h 71"/>
                  <a:gd name="T120" fmla="*/ 0 w 240"/>
                  <a:gd name="T121" fmla="*/ 54 h 7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40"/>
                  <a:gd name="T184" fmla="*/ 0 h 71"/>
                  <a:gd name="T185" fmla="*/ 240 w 240"/>
                  <a:gd name="T186" fmla="*/ 71 h 7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40" h="71">
                    <a:moveTo>
                      <a:pt x="5" y="47"/>
                    </a:moveTo>
                    <a:lnTo>
                      <a:pt x="5" y="52"/>
                    </a:lnTo>
                    <a:lnTo>
                      <a:pt x="0" y="54"/>
                    </a:lnTo>
                    <a:lnTo>
                      <a:pt x="5" y="52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2" y="61"/>
                    </a:lnTo>
                    <a:lnTo>
                      <a:pt x="7" y="59"/>
                    </a:lnTo>
                    <a:lnTo>
                      <a:pt x="9" y="64"/>
                    </a:lnTo>
                    <a:lnTo>
                      <a:pt x="9" y="66"/>
                    </a:lnTo>
                    <a:lnTo>
                      <a:pt x="9" y="68"/>
                    </a:lnTo>
                    <a:lnTo>
                      <a:pt x="7" y="64"/>
                    </a:lnTo>
                    <a:lnTo>
                      <a:pt x="12" y="61"/>
                    </a:lnTo>
                    <a:lnTo>
                      <a:pt x="21" y="61"/>
                    </a:lnTo>
                    <a:lnTo>
                      <a:pt x="24" y="66"/>
                    </a:lnTo>
                    <a:lnTo>
                      <a:pt x="21" y="61"/>
                    </a:lnTo>
                    <a:lnTo>
                      <a:pt x="26" y="59"/>
                    </a:lnTo>
                    <a:lnTo>
                      <a:pt x="33" y="59"/>
                    </a:lnTo>
                    <a:lnTo>
                      <a:pt x="35" y="64"/>
                    </a:lnTo>
                    <a:lnTo>
                      <a:pt x="33" y="59"/>
                    </a:lnTo>
                    <a:lnTo>
                      <a:pt x="38" y="57"/>
                    </a:lnTo>
                    <a:lnTo>
                      <a:pt x="57" y="57"/>
                    </a:lnTo>
                    <a:lnTo>
                      <a:pt x="59" y="61"/>
                    </a:lnTo>
                    <a:lnTo>
                      <a:pt x="57" y="59"/>
                    </a:lnTo>
                    <a:lnTo>
                      <a:pt x="64" y="52"/>
                    </a:lnTo>
                    <a:lnTo>
                      <a:pt x="68" y="47"/>
                    </a:lnTo>
                    <a:lnTo>
                      <a:pt x="64" y="50"/>
                    </a:lnTo>
                    <a:lnTo>
                      <a:pt x="73" y="45"/>
                    </a:lnTo>
                    <a:lnTo>
                      <a:pt x="80" y="43"/>
                    </a:lnTo>
                    <a:lnTo>
                      <a:pt x="75" y="50"/>
                    </a:lnTo>
                    <a:lnTo>
                      <a:pt x="71" y="59"/>
                    </a:lnTo>
                    <a:lnTo>
                      <a:pt x="68" y="54"/>
                    </a:lnTo>
                    <a:lnTo>
                      <a:pt x="101" y="38"/>
                    </a:lnTo>
                    <a:lnTo>
                      <a:pt x="104" y="43"/>
                    </a:lnTo>
                    <a:lnTo>
                      <a:pt x="101" y="40"/>
                    </a:lnTo>
                    <a:lnTo>
                      <a:pt x="106" y="35"/>
                    </a:lnTo>
                    <a:lnTo>
                      <a:pt x="111" y="31"/>
                    </a:lnTo>
                    <a:lnTo>
                      <a:pt x="106" y="33"/>
                    </a:lnTo>
                    <a:lnTo>
                      <a:pt x="115" y="28"/>
                    </a:lnTo>
                    <a:lnTo>
                      <a:pt x="120" y="28"/>
                    </a:lnTo>
                    <a:lnTo>
                      <a:pt x="122" y="33"/>
                    </a:lnTo>
                    <a:lnTo>
                      <a:pt x="120" y="28"/>
                    </a:lnTo>
                    <a:lnTo>
                      <a:pt x="125" y="26"/>
                    </a:lnTo>
                    <a:lnTo>
                      <a:pt x="127" y="26"/>
                    </a:lnTo>
                    <a:lnTo>
                      <a:pt x="130" y="26"/>
                    </a:lnTo>
                    <a:lnTo>
                      <a:pt x="139" y="31"/>
                    </a:lnTo>
                    <a:lnTo>
                      <a:pt x="139" y="35"/>
                    </a:lnTo>
                    <a:lnTo>
                      <a:pt x="134" y="33"/>
                    </a:lnTo>
                    <a:lnTo>
                      <a:pt x="137" y="28"/>
                    </a:lnTo>
                    <a:lnTo>
                      <a:pt x="141" y="28"/>
                    </a:lnTo>
                    <a:lnTo>
                      <a:pt x="137" y="28"/>
                    </a:lnTo>
                    <a:lnTo>
                      <a:pt x="137" y="24"/>
                    </a:lnTo>
                    <a:lnTo>
                      <a:pt x="141" y="24"/>
                    </a:lnTo>
                    <a:lnTo>
                      <a:pt x="137" y="26"/>
                    </a:lnTo>
                    <a:lnTo>
                      <a:pt x="134" y="21"/>
                    </a:lnTo>
                    <a:lnTo>
                      <a:pt x="134" y="19"/>
                    </a:lnTo>
                    <a:lnTo>
                      <a:pt x="134" y="14"/>
                    </a:lnTo>
                    <a:lnTo>
                      <a:pt x="134" y="17"/>
                    </a:lnTo>
                    <a:lnTo>
                      <a:pt x="137" y="14"/>
                    </a:lnTo>
                    <a:lnTo>
                      <a:pt x="141" y="10"/>
                    </a:lnTo>
                    <a:lnTo>
                      <a:pt x="146" y="5"/>
                    </a:lnTo>
                    <a:lnTo>
                      <a:pt x="141" y="7"/>
                    </a:lnTo>
                    <a:lnTo>
                      <a:pt x="146" y="5"/>
                    </a:lnTo>
                    <a:lnTo>
                      <a:pt x="155" y="5"/>
                    </a:lnTo>
                    <a:lnTo>
                      <a:pt x="158" y="10"/>
                    </a:lnTo>
                    <a:lnTo>
                      <a:pt x="155" y="7"/>
                    </a:lnTo>
                    <a:lnTo>
                      <a:pt x="158" y="5"/>
                    </a:lnTo>
                    <a:lnTo>
                      <a:pt x="163" y="0"/>
                    </a:lnTo>
                    <a:lnTo>
                      <a:pt x="158" y="3"/>
                    </a:lnTo>
                    <a:lnTo>
                      <a:pt x="163" y="0"/>
                    </a:lnTo>
                    <a:lnTo>
                      <a:pt x="177" y="0"/>
                    </a:lnTo>
                    <a:lnTo>
                      <a:pt x="179" y="0"/>
                    </a:lnTo>
                    <a:lnTo>
                      <a:pt x="184" y="3"/>
                    </a:lnTo>
                    <a:lnTo>
                      <a:pt x="179" y="0"/>
                    </a:lnTo>
                    <a:lnTo>
                      <a:pt x="184" y="5"/>
                    </a:lnTo>
                    <a:lnTo>
                      <a:pt x="186" y="7"/>
                    </a:lnTo>
                    <a:lnTo>
                      <a:pt x="184" y="10"/>
                    </a:lnTo>
                    <a:lnTo>
                      <a:pt x="186" y="5"/>
                    </a:lnTo>
                    <a:lnTo>
                      <a:pt x="195" y="10"/>
                    </a:lnTo>
                    <a:lnTo>
                      <a:pt x="191" y="7"/>
                    </a:lnTo>
                    <a:lnTo>
                      <a:pt x="195" y="12"/>
                    </a:lnTo>
                    <a:lnTo>
                      <a:pt x="200" y="17"/>
                    </a:lnTo>
                    <a:lnTo>
                      <a:pt x="198" y="19"/>
                    </a:lnTo>
                    <a:lnTo>
                      <a:pt x="200" y="14"/>
                    </a:lnTo>
                    <a:lnTo>
                      <a:pt x="214" y="21"/>
                    </a:lnTo>
                    <a:lnTo>
                      <a:pt x="212" y="26"/>
                    </a:lnTo>
                    <a:lnTo>
                      <a:pt x="212" y="21"/>
                    </a:lnTo>
                    <a:lnTo>
                      <a:pt x="217" y="21"/>
                    </a:lnTo>
                    <a:lnTo>
                      <a:pt x="219" y="24"/>
                    </a:lnTo>
                    <a:lnTo>
                      <a:pt x="236" y="40"/>
                    </a:lnTo>
                    <a:lnTo>
                      <a:pt x="238" y="45"/>
                    </a:lnTo>
                    <a:lnTo>
                      <a:pt x="236" y="47"/>
                    </a:lnTo>
                    <a:lnTo>
                      <a:pt x="238" y="45"/>
                    </a:lnTo>
                    <a:lnTo>
                      <a:pt x="240" y="47"/>
                    </a:lnTo>
                    <a:lnTo>
                      <a:pt x="240" y="52"/>
                    </a:lnTo>
                    <a:lnTo>
                      <a:pt x="236" y="54"/>
                    </a:lnTo>
                    <a:lnTo>
                      <a:pt x="236" y="52"/>
                    </a:lnTo>
                    <a:lnTo>
                      <a:pt x="236" y="47"/>
                    </a:lnTo>
                    <a:lnTo>
                      <a:pt x="240" y="47"/>
                    </a:lnTo>
                    <a:lnTo>
                      <a:pt x="238" y="50"/>
                    </a:lnTo>
                    <a:lnTo>
                      <a:pt x="236" y="47"/>
                    </a:lnTo>
                    <a:lnTo>
                      <a:pt x="231" y="43"/>
                    </a:lnTo>
                    <a:lnTo>
                      <a:pt x="233" y="47"/>
                    </a:lnTo>
                    <a:lnTo>
                      <a:pt x="231" y="43"/>
                    </a:lnTo>
                    <a:lnTo>
                      <a:pt x="236" y="40"/>
                    </a:lnTo>
                    <a:lnTo>
                      <a:pt x="233" y="43"/>
                    </a:lnTo>
                    <a:lnTo>
                      <a:pt x="217" y="26"/>
                    </a:lnTo>
                    <a:lnTo>
                      <a:pt x="219" y="24"/>
                    </a:lnTo>
                    <a:lnTo>
                      <a:pt x="217" y="26"/>
                    </a:lnTo>
                    <a:lnTo>
                      <a:pt x="212" y="26"/>
                    </a:lnTo>
                    <a:lnTo>
                      <a:pt x="198" y="19"/>
                    </a:lnTo>
                    <a:lnTo>
                      <a:pt x="193" y="14"/>
                    </a:lnTo>
                    <a:lnTo>
                      <a:pt x="195" y="12"/>
                    </a:lnTo>
                    <a:lnTo>
                      <a:pt x="193" y="14"/>
                    </a:lnTo>
                    <a:lnTo>
                      <a:pt x="184" y="10"/>
                    </a:lnTo>
                    <a:lnTo>
                      <a:pt x="181" y="7"/>
                    </a:lnTo>
                    <a:lnTo>
                      <a:pt x="184" y="5"/>
                    </a:lnTo>
                    <a:lnTo>
                      <a:pt x="181" y="7"/>
                    </a:lnTo>
                    <a:lnTo>
                      <a:pt x="177" y="5"/>
                    </a:lnTo>
                    <a:lnTo>
                      <a:pt x="179" y="0"/>
                    </a:lnTo>
                    <a:lnTo>
                      <a:pt x="177" y="5"/>
                    </a:lnTo>
                    <a:lnTo>
                      <a:pt x="163" y="5"/>
                    </a:lnTo>
                    <a:lnTo>
                      <a:pt x="163" y="0"/>
                    </a:lnTo>
                    <a:lnTo>
                      <a:pt x="165" y="5"/>
                    </a:lnTo>
                    <a:lnTo>
                      <a:pt x="160" y="7"/>
                    </a:lnTo>
                    <a:lnTo>
                      <a:pt x="158" y="3"/>
                    </a:lnTo>
                    <a:lnTo>
                      <a:pt x="160" y="7"/>
                    </a:lnTo>
                    <a:lnTo>
                      <a:pt x="158" y="10"/>
                    </a:lnTo>
                    <a:lnTo>
                      <a:pt x="155" y="10"/>
                    </a:lnTo>
                    <a:lnTo>
                      <a:pt x="146" y="10"/>
                    </a:lnTo>
                    <a:lnTo>
                      <a:pt x="146" y="5"/>
                    </a:lnTo>
                    <a:lnTo>
                      <a:pt x="148" y="10"/>
                    </a:lnTo>
                    <a:lnTo>
                      <a:pt x="144" y="12"/>
                    </a:lnTo>
                    <a:lnTo>
                      <a:pt x="141" y="7"/>
                    </a:lnTo>
                    <a:lnTo>
                      <a:pt x="144" y="12"/>
                    </a:lnTo>
                    <a:lnTo>
                      <a:pt x="139" y="17"/>
                    </a:lnTo>
                    <a:lnTo>
                      <a:pt x="137" y="14"/>
                    </a:lnTo>
                    <a:lnTo>
                      <a:pt x="139" y="14"/>
                    </a:lnTo>
                    <a:lnTo>
                      <a:pt x="139" y="19"/>
                    </a:lnTo>
                    <a:lnTo>
                      <a:pt x="134" y="19"/>
                    </a:lnTo>
                    <a:lnTo>
                      <a:pt x="139" y="19"/>
                    </a:lnTo>
                    <a:lnTo>
                      <a:pt x="141" y="24"/>
                    </a:lnTo>
                    <a:lnTo>
                      <a:pt x="141" y="28"/>
                    </a:lnTo>
                    <a:lnTo>
                      <a:pt x="141" y="31"/>
                    </a:lnTo>
                    <a:lnTo>
                      <a:pt x="139" y="35"/>
                    </a:lnTo>
                    <a:lnTo>
                      <a:pt x="137" y="35"/>
                    </a:lnTo>
                    <a:lnTo>
                      <a:pt x="127" y="31"/>
                    </a:lnTo>
                    <a:lnTo>
                      <a:pt x="130" y="26"/>
                    </a:lnTo>
                    <a:lnTo>
                      <a:pt x="127" y="31"/>
                    </a:lnTo>
                    <a:lnTo>
                      <a:pt x="125" y="31"/>
                    </a:lnTo>
                    <a:lnTo>
                      <a:pt x="125" y="26"/>
                    </a:lnTo>
                    <a:lnTo>
                      <a:pt x="127" y="31"/>
                    </a:lnTo>
                    <a:lnTo>
                      <a:pt x="122" y="33"/>
                    </a:lnTo>
                    <a:lnTo>
                      <a:pt x="120" y="33"/>
                    </a:lnTo>
                    <a:lnTo>
                      <a:pt x="115" y="33"/>
                    </a:lnTo>
                    <a:lnTo>
                      <a:pt x="115" y="28"/>
                    </a:lnTo>
                    <a:lnTo>
                      <a:pt x="118" y="33"/>
                    </a:lnTo>
                    <a:lnTo>
                      <a:pt x="108" y="38"/>
                    </a:lnTo>
                    <a:lnTo>
                      <a:pt x="106" y="33"/>
                    </a:lnTo>
                    <a:lnTo>
                      <a:pt x="108" y="38"/>
                    </a:lnTo>
                    <a:lnTo>
                      <a:pt x="104" y="43"/>
                    </a:lnTo>
                    <a:lnTo>
                      <a:pt x="71" y="59"/>
                    </a:lnTo>
                    <a:lnTo>
                      <a:pt x="61" y="64"/>
                    </a:lnTo>
                    <a:lnTo>
                      <a:pt x="66" y="57"/>
                    </a:lnTo>
                    <a:lnTo>
                      <a:pt x="71" y="47"/>
                    </a:lnTo>
                    <a:lnTo>
                      <a:pt x="75" y="50"/>
                    </a:lnTo>
                    <a:lnTo>
                      <a:pt x="66" y="54"/>
                    </a:lnTo>
                    <a:lnTo>
                      <a:pt x="64" y="50"/>
                    </a:lnTo>
                    <a:lnTo>
                      <a:pt x="66" y="54"/>
                    </a:lnTo>
                    <a:lnTo>
                      <a:pt x="59" y="61"/>
                    </a:lnTo>
                    <a:lnTo>
                      <a:pt x="57" y="61"/>
                    </a:lnTo>
                    <a:lnTo>
                      <a:pt x="38" y="61"/>
                    </a:lnTo>
                    <a:lnTo>
                      <a:pt x="38" y="57"/>
                    </a:lnTo>
                    <a:lnTo>
                      <a:pt x="40" y="61"/>
                    </a:lnTo>
                    <a:lnTo>
                      <a:pt x="35" y="64"/>
                    </a:lnTo>
                    <a:lnTo>
                      <a:pt x="33" y="64"/>
                    </a:lnTo>
                    <a:lnTo>
                      <a:pt x="26" y="64"/>
                    </a:lnTo>
                    <a:lnTo>
                      <a:pt x="26" y="59"/>
                    </a:lnTo>
                    <a:lnTo>
                      <a:pt x="28" y="64"/>
                    </a:lnTo>
                    <a:lnTo>
                      <a:pt x="24" y="66"/>
                    </a:lnTo>
                    <a:lnTo>
                      <a:pt x="21" y="66"/>
                    </a:lnTo>
                    <a:lnTo>
                      <a:pt x="12" y="66"/>
                    </a:lnTo>
                    <a:lnTo>
                      <a:pt x="12" y="61"/>
                    </a:lnTo>
                    <a:lnTo>
                      <a:pt x="14" y="66"/>
                    </a:lnTo>
                    <a:lnTo>
                      <a:pt x="9" y="68"/>
                    </a:lnTo>
                    <a:lnTo>
                      <a:pt x="5" y="71"/>
                    </a:lnTo>
                    <a:lnTo>
                      <a:pt x="5" y="66"/>
                    </a:lnTo>
                    <a:lnTo>
                      <a:pt x="5" y="64"/>
                    </a:lnTo>
                    <a:lnTo>
                      <a:pt x="9" y="64"/>
                    </a:lnTo>
                    <a:lnTo>
                      <a:pt x="5" y="66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7" y="57"/>
                    </a:lnTo>
                    <a:lnTo>
                      <a:pt x="2" y="59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0" y="47"/>
                    </a:lnTo>
                    <a:lnTo>
                      <a:pt x="5" y="4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3" name="Freeform 443">
                <a:extLst>
                  <a:ext uri="{FF2B5EF4-FFF2-40B4-BE49-F238E27FC236}">
                    <a16:creationId xmlns:a16="http://schemas.microsoft.com/office/drawing/2014/main" id="{CA10F2D7-B917-4FCA-B730-4B8F38639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" y="1368"/>
                <a:ext cx="68" cy="80"/>
              </a:xfrm>
              <a:custGeom>
                <a:avLst/>
                <a:gdLst>
                  <a:gd name="T0" fmla="*/ 7 w 68"/>
                  <a:gd name="T1" fmla="*/ 5 h 80"/>
                  <a:gd name="T2" fmla="*/ 7 w 68"/>
                  <a:gd name="T3" fmla="*/ 5 h 80"/>
                  <a:gd name="T4" fmla="*/ 9 w 68"/>
                  <a:gd name="T5" fmla="*/ 12 h 80"/>
                  <a:gd name="T6" fmla="*/ 16 w 68"/>
                  <a:gd name="T7" fmla="*/ 9 h 80"/>
                  <a:gd name="T8" fmla="*/ 16 w 68"/>
                  <a:gd name="T9" fmla="*/ 12 h 80"/>
                  <a:gd name="T10" fmla="*/ 16 w 68"/>
                  <a:gd name="T11" fmla="*/ 16 h 80"/>
                  <a:gd name="T12" fmla="*/ 23 w 68"/>
                  <a:gd name="T13" fmla="*/ 14 h 80"/>
                  <a:gd name="T14" fmla="*/ 23 w 68"/>
                  <a:gd name="T15" fmla="*/ 16 h 80"/>
                  <a:gd name="T16" fmla="*/ 28 w 68"/>
                  <a:gd name="T17" fmla="*/ 28 h 80"/>
                  <a:gd name="T18" fmla="*/ 25 w 68"/>
                  <a:gd name="T19" fmla="*/ 31 h 80"/>
                  <a:gd name="T20" fmla="*/ 25 w 68"/>
                  <a:gd name="T21" fmla="*/ 28 h 80"/>
                  <a:gd name="T22" fmla="*/ 28 w 68"/>
                  <a:gd name="T23" fmla="*/ 33 h 80"/>
                  <a:gd name="T24" fmla="*/ 28 w 68"/>
                  <a:gd name="T25" fmla="*/ 38 h 80"/>
                  <a:gd name="T26" fmla="*/ 28 w 68"/>
                  <a:gd name="T27" fmla="*/ 38 h 80"/>
                  <a:gd name="T28" fmla="*/ 28 w 68"/>
                  <a:gd name="T29" fmla="*/ 45 h 80"/>
                  <a:gd name="T30" fmla="*/ 35 w 68"/>
                  <a:gd name="T31" fmla="*/ 42 h 80"/>
                  <a:gd name="T32" fmla="*/ 35 w 68"/>
                  <a:gd name="T33" fmla="*/ 45 h 80"/>
                  <a:gd name="T34" fmla="*/ 37 w 68"/>
                  <a:gd name="T35" fmla="*/ 52 h 80"/>
                  <a:gd name="T36" fmla="*/ 44 w 68"/>
                  <a:gd name="T37" fmla="*/ 49 h 80"/>
                  <a:gd name="T38" fmla="*/ 42 w 68"/>
                  <a:gd name="T39" fmla="*/ 49 h 80"/>
                  <a:gd name="T40" fmla="*/ 44 w 68"/>
                  <a:gd name="T41" fmla="*/ 49 h 80"/>
                  <a:gd name="T42" fmla="*/ 51 w 68"/>
                  <a:gd name="T43" fmla="*/ 56 h 80"/>
                  <a:gd name="T44" fmla="*/ 51 w 68"/>
                  <a:gd name="T45" fmla="*/ 56 h 80"/>
                  <a:gd name="T46" fmla="*/ 54 w 68"/>
                  <a:gd name="T47" fmla="*/ 61 h 80"/>
                  <a:gd name="T48" fmla="*/ 54 w 68"/>
                  <a:gd name="T49" fmla="*/ 66 h 80"/>
                  <a:gd name="T50" fmla="*/ 54 w 68"/>
                  <a:gd name="T51" fmla="*/ 66 h 80"/>
                  <a:gd name="T52" fmla="*/ 54 w 68"/>
                  <a:gd name="T53" fmla="*/ 73 h 80"/>
                  <a:gd name="T54" fmla="*/ 58 w 68"/>
                  <a:gd name="T55" fmla="*/ 73 h 80"/>
                  <a:gd name="T56" fmla="*/ 58 w 68"/>
                  <a:gd name="T57" fmla="*/ 71 h 80"/>
                  <a:gd name="T58" fmla="*/ 68 w 68"/>
                  <a:gd name="T59" fmla="*/ 75 h 80"/>
                  <a:gd name="T60" fmla="*/ 65 w 68"/>
                  <a:gd name="T61" fmla="*/ 80 h 80"/>
                  <a:gd name="T62" fmla="*/ 56 w 68"/>
                  <a:gd name="T63" fmla="*/ 75 h 80"/>
                  <a:gd name="T64" fmla="*/ 54 w 68"/>
                  <a:gd name="T65" fmla="*/ 73 h 80"/>
                  <a:gd name="T66" fmla="*/ 51 w 68"/>
                  <a:gd name="T67" fmla="*/ 73 h 80"/>
                  <a:gd name="T68" fmla="*/ 49 w 68"/>
                  <a:gd name="T69" fmla="*/ 68 h 80"/>
                  <a:gd name="T70" fmla="*/ 49 w 68"/>
                  <a:gd name="T71" fmla="*/ 61 h 80"/>
                  <a:gd name="T72" fmla="*/ 49 w 68"/>
                  <a:gd name="T73" fmla="*/ 64 h 80"/>
                  <a:gd name="T74" fmla="*/ 51 w 68"/>
                  <a:gd name="T75" fmla="*/ 56 h 80"/>
                  <a:gd name="T76" fmla="*/ 44 w 68"/>
                  <a:gd name="T77" fmla="*/ 54 h 80"/>
                  <a:gd name="T78" fmla="*/ 44 w 68"/>
                  <a:gd name="T79" fmla="*/ 54 h 80"/>
                  <a:gd name="T80" fmla="*/ 42 w 68"/>
                  <a:gd name="T81" fmla="*/ 54 h 80"/>
                  <a:gd name="T82" fmla="*/ 37 w 68"/>
                  <a:gd name="T83" fmla="*/ 52 h 80"/>
                  <a:gd name="T84" fmla="*/ 37 w 68"/>
                  <a:gd name="T85" fmla="*/ 52 h 80"/>
                  <a:gd name="T86" fmla="*/ 35 w 68"/>
                  <a:gd name="T87" fmla="*/ 45 h 80"/>
                  <a:gd name="T88" fmla="*/ 28 w 68"/>
                  <a:gd name="T89" fmla="*/ 45 h 80"/>
                  <a:gd name="T90" fmla="*/ 25 w 68"/>
                  <a:gd name="T91" fmla="*/ 45 h 80"/>
                  <a:gd name="T92" fmla="*/ 23 w 68"/>
                  <a:gd name="T93" fmla="*/ 40 h 80"/>
                  <a:gd name="T94" fmla="*/ 23 w 68"/>
                  <a:gd name="T95" fmla="*/ 33 h 80"/>
                  <a:gd name="T96" fmla="*/ 23 w 68"/>
                  <a:gd name="T97" fmla="*/ 35 h 80"/>
                  <a:gd name="T98" fmla="*/ 21 w 68"/>
                  <a:gd name="T99" fmla="*/ 31 h 80"/>
                  <a:gd name="T100" fmla="*/ 25 w 68"/>
                  <a:gd name="T101" fmla="*/ 26 h 80"/>
                  <a:gd name="T102" fmla="*/ 23 w 68"/>
                  <a:gd name="T103" fmla="*/ 28 h 80"/>
                  <a:gd name="T104" fmla="*/ 23 w 68"/>
                  <a:gd name="T105" fmla="*/ 16 h 80"/>
                  <a:gd name="T106" fmla="*/ 16 w 68"/>
                  <a:gd name="T107" fmla="*/ 16 h 80"/>
                  <a:gd name="T108" fmla="*/ 16 w 68"/>
                  <a:gd name="T109" fmla="*/ 16 h 80"/>
                  <a:gd name="T110" fmla="*/ 16 w 68"/>
                  <a:gd name="T111" fmla="*/ 12 h 80"/>
                  <a:gd name="T112" fmla="*/ 9 w 68"/>
                  <a:gd name="T113" fmla="*/ 12 h 80"/>
                  <a:gd name="T114" fmla="*/ 9 w 68"/>
                  <a:gd name="T115" fmla="*/ 12 h 80"/>
                  <a:gd name="T116" fmla="*/ 0 w 68"/>
                  <a:gd name="T117" fmla="*/ 2 h 80"/>
                  <a:gd name="T118" fmla="*/ 0 w 68"/>
                  <a:gd name="T119" fmla="*/ 2 h 8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8"/>
                  <a:gd name="T181" fmla="*/ 0 h 80"/>
                  <a:gd name="T182" fmla="*/ 68 w 68"/>
                  <a:gd name="T183" fmla="*/ 80 h 8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8" h="80">
                    <a:moveTo>
                      <a:pt x="4" y="0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7" y="5"/>
                    </a:lnTo>
                    <a:lnTo>
                      <a:pt x="11" y="9"/>
                    </a:lnTo>
                    <a:lnTo>
                      <a:pt x="9" y="12"/>
                    </a:lnTo>
                    <a:lnTo>
                      <a:pt x="11" y="7"/>
                    </a:lnTo>
                    <a:lnTo>
                      <a:pt x="16" y="9"/>
                    </a:lnTo>
                    <a:lnTo>
                      <a:pt x="11" y="7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6" y="16"/>
                    </a:lnTo>
                    <a:lnTo>
                      <a:pt x="18" y="12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3" y="16"/>
                    </a:lnTo>
                    <a:lnTo>
                      <a:pt x="28" y="26"/>
                    </a:lnTo>
                    <a:lnTo>
                      <a:pt x="28" y="28"/>
                    </a:lnTo>
                    <a:lnTo>
                      <a:pt x="25" y="31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28" y="33"/>
                    </a:lnTo>
                    <a:lnTo>
                      <a:pt x="28" y="38"/>
                    </a:lnTo>
                    <a:lnTo>
                      <a:pt x="23" y="40"/>
                    </a:lnTo>
                    <a:lnTo>
                      <a:pt x="28" y="38"/>
                    </a:lnTo>
                    <a:lnTo>
                      <a:pt x="30" y="42"/>
                    </a:lnTo>
                    <a:lnTo>
                      <a:pt x="28" y="45"/>
                    </a:lnTo>
                    <a:lnTo>
                      <a:pt x="30" y="40"/>
                    </a:lnTo>
                    <a:lnTo>
                      <a:pt x="35" y="42"/>
                    </a:lnTo>
                    <a:lnTo>
                      <a:pt x="30" y="40"/>
                    </a:lnTo>
                    <a:lnTo>
                      <a:pt x="35" y="45"/>
                    </a:lnTo>
                    <a:lnTo>
                      <a:pt x="40" y="49"/>
                    </a:lnTo>
                    <a:lnTo>
                      <a:pt x="37" y="52"/>
                    </a:lnTo>
                    <a:lnTo>
                      <a:pt x="40" y="47"/>
                    </a:lnTo>
                    <a:lnTo>
                      <a:pt x="44" y="49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4" y="49"/>
                    </a:lnTo>
                    <a:lnTo>
                      <a:pt x="47" y="52"/>
                    </a:lnTo>
                    <a:lnTo>
                      <a:pt x="51" y="56"/>
                    </a:lnTo>
                    <a:lnTo>
                      <a:pt x="54" y="61"/>
                    </a:lnTo>
                    <a:lnTo>
                      <a:pt x="54" y="66"/>
                    </a:lnTo>
                    <a:lnTo>
                      <a:pt x="49" y="68"/>
                    </a:lnTo>
                    <a:lnTo>
                      <a:pt x="54" y="66"/>
                    </a:lnTo>
                    <a:lnTo>
                      <a:pt x="56" y="71"/>
                    </a:lnTo>
                    <a:lnTo>
                      <a:pt x="54" y="73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56" y="75"/>
                    </a:lnTo>
                    <a:lnTo>
                      <a:pt x="58" y="71"/>
                    </a:lnTo>
                    <a:lnTo>
                      <a:pt x="68" y="75"/>
                    </a:lnTo>
                    <a:lnTo>
                      <a:pt x="68" y="78"/>
                    </a:lnTo>
                    <a:lnTo>
                      <a:pt x="65" y="80"/>
                    </a:lnTo>
                    <a:lnTo>
                      <a:pt x="56" y="75"/>
                    </a:lnTo>
                    <a:lnTo>
                      <a:pt x="54" y="73"/>
                    </a:lnTo>
                    <a:lnTo>
                      <a:pt x="49" y="68"/>
                    </a:lnTo>
                    <a:lnTo>
                      <a:pt x="51" y="73"/>
                    </a:lnTo>
                    <a:lnTo>
                      <a:pt x="49" y="68"/>
                    </a:lnTo>
                    <a:lnTo>
                      <a:pt x="49" y="66"/>
                    </a:lnTo>
                    <a:lnTo>
                      <a:pt x="49" y="61"/>
                    </a:lnTo>
                    <a:lnTo>
                      <a:pt x="54" y="61"/>
                    </a:lnTo>
                    <a:lnTo>
                      <a:pt x="49" y="64"/>
                    </a:lnTo>
                    <a:lnTo>
                      <a:pt x="47" y="59"/>
                    </a:lnTo>
                    <a:lnTo>
                      <a:pt x="51" y="56"/>
                    </a:lnTo>
                    <a:lnTo>
                      <a:pt x="49" y="59"/>
                    </a:lnTo>
                    <a:lnTo>
                      <a:pt x="44" y="54"/>
                    </a:lnTo>
                    <a:lnTo>
                      <a:pt x="47" y="52"/>
                    </a:lnTo>
                    <a:lnTo>
                      <a:pt x="44" y="54"/>
                    </a:lnTo>
                    <a:lnTo>
                      <a:pt x="42" y="54"/>
                    </a:lnTo>
                    <a:lnTo>
                      <a:pt x="37" y="52"/>
                    </a:lnTo>
                    <a:lnTo>
                      <a:pt x="32" y="47"/>
                    </a:lnTo>
                    <a:lnTo>
                      <a:pt x="35" y="45"/>
                    </a:lnTo>
                    <a:lnTo>
                      <a:pt x="32" y="47"/>
                    </a:lnTo>
                    <a:lnTo>
                      <a:pt x="28" y="45"/>
                    </a:lnTo>
                    <a:lnTo>
                      <a:pt x="23" y="42"/>
                    </a:lnTo>
                    <a:lnTo>
                      <a:pt x="25" y="45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3"/>
                    </a:lnTo>
                    <a:lnTo>
                      <a:pt x="28" y="33"/>
                    </a:lnTo>
                    <a:lnTo>
                      <a:pt x="23" y="35"/>
                    </a:lnTo>
                    <a:lnTo>
                      <a:pt x="21" y="31"/>
                    </a:lnTo>
                    <a:lnTo>
                      <a:pt x="23" y="28"/>
                    </a:lnTo>
                    <a:lnTo>
                      <a:pt x="25" y="26"/>
                    </a:lnTo>
                    <a:lnTo>
                      <a:pt x="28" y="28"/>
                    </a:lnTo>
                    <a:lnTo>
                      <a:pt x="23" y="28"/>
                    </a:lnTo>
                    <a:lnTo>
                      <a:pt x="18" y="19"/>
                    </a:lnTo>
                    <a:lnTo>
                      <a:pt x="23" y="16"/>
                    </a:lnTo>
                    <a:lnTo>
                      <a:pt x="21" y="19"/>
                    </a:lnTo>
                    <a:lnTo>
                      <a:pt x="16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4" y="14"/>
                    </a:lnTo>
                    <a:lnTo>
                      <a:pt x="9" y="12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2" y="7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4" name="Rectangle 444">
                <a:extLst>
                  <a:ext uri="{FF2B5EF4-FFF2-40B4-BE49-F238E27FC236}">
                    <a16:creationId xmlns:a16="http://schemas.microsoft.com/office/drawing/2014/main" id="{7276457F-C32C-43B3-9E60-25B1ADF2B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1446"/>
                <a:ext cx="5" cy="4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5" name="Freeform 445">
                <a:extLst>
                  <a:ext uri="{FF2B5EF4-FFF2-40B4-BE49-F238E27FC236}">
                    <a16:creationId xmlns:a16="http://schemas.microsoft.com/office/drawing/2014/main" id="{8F1508DE-37B9-4101-9E63-A69614B38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" y="1450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2 w 5"/>
                  <a:gd name="T3" fmla="*/ 0 h 5"/>
                  <a:gd name="T4" fmla="*/ 0 w 5"/>
                  <a:gd name="T5" fmla="*/ 5 h 5"/>
                  <a:gd name="T6" fmla="*/ 2 w 5"/>
                  <a:gd name="T7" fmla="*/ 5 h 5"/>
                  <a:gd name="T8" fmla="*/ 5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5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6" name="Freeform 446">
                <a:extLst>
                  <a:ext uri="{FF2B5EF4-FFF2-40B4-BE49-F238E27FC236}">
                    <a16:creationId xmlns:a16="http://schemas.microsoft.com/office/drawing/2014/main" id="{FD5C10A7-1869-4CF6-B733-2EA502F9B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" y="1450"/>
                <a:ext cx="66" cy="226"/>
              </a:xfrm>
              <a:custGeom>
                <a:avLst/>
                <a:gdLst>
                  <a:gd name="T0" fmla="*/ 10 w 66"/>
                  <a:gd name="T1" fmla="*/ 5 h 226"/>
                  <a:gd name="T2" fmla="*/ 24 w 66"/>
                  <a:gd name="T3" fmla="*/ 7 h 226"/>
                  <a:gd name="T4" fmla="*/ 31 w 66"/>
                  <a:gd name="T5" fmla="*/ 7 h 226"/>
                  <a:gd name="T6" fmla="*/ 38 w 66"/>
                  <a:gd name="T7" fmla="*/ 15 h 226"/>
                  <a:gd name="T8" fmla="*/ 43 w 66"/>
                  <a:gd name="T9" fmla="*/ 26 h 226"/>
                  <a:gd name="T10" fmla="*/ 45 w 66"/>
                  <a:gd name="T11" fmla="*/ 38 h 226"/>
                  <a:gd name="T12" fmla="*/ 50 w 66"/>
                  <a:gd name="T13" fmla="*/ 38 h 226"/>
                  <a:gd name="T14" fmla="*/ 52 w 66"/>
                  <a:gd name="T15" fmla="*/ 55 h 226"/>
                  <a:gd name="T16" fmla="*/ 48 w 66"/>
                  <a:gd name="T17" fmla="*/ 59 h 226"/>
                  <a:gd name="T18" fmla="*/ 55 w 66"/>
                  <a:gd name="T19" fmla="*/ 62 h 226"/>
                  <a:gd name="T20" fmla="*/ 59 w 66"/>
                  <a:gd name="T21" fmla="*/ 69 h 226"/>
                  <a:gd name="T22" fmla="*/ 55 w 66"/>
                  <a:gd name="T23" fmla="*/ 76 h 226"/>
                  <a:gd name="T24" fmla="*/ 62 w 66"/>
                  <a:gd name="T25" fmla="*/ 78 h 226"/>
                  <a:gd name="T26" fmla="*/ 59 w 66"/>
                  <a:gd name="T27" fmla="*/ 90 h 226"/>
                  <a:gd name="T28" fmla="*/ 59 w 66"/>
                  <a:gd name="T29" fmla="*/ 111 h 226"/>
                  <a:gd name="T30" fmla="*/ 57 w 66"/>
                  <a:gd name="T31" fmla="*/ 113 h 226"/>
                  <a:gd name="T32" fmla="*/ 55 w 66"/>
                  <a:gd name="T33" fmla="*/ 123 h 226"/>
                  <a:gd name="T34" fmla="*/ 55 w 66"/>
                  <a:gd name="T35" fmla="*/ 128 h 226"/>
                  <a:gd name="T36" fmla="*/ 48 w 66"/>
                  <a:gd name="T37" fmla="*/ 139 h 226"/>
                  <a:gd name="T38" fmla="*/ 45 w 66"/>
                  <a:gd name="T39" fmla="*/ 153 h 226"/>
                  <a:gd name="T40" fmla="*/ 45 w 66"/>
                  <a:gd name="T41" fmla="*/ 163 h 226"/>
                  <a:gd name="T42" fmla="*/ 43 w 66"/>
                  <a:gd name="T43" fmla="*/ 165 h 226"/>
                  <a:gd name="T44" fmla="*/ 40 w 66"/>
                  <a:gd name="T45" fmla="*/ 179 h 226"/>
                  <a:gd name="T46" fmla="*/ 40 w 66"/>
                  <a:gd name="T47" fmla="*/ 189 h 226"/>
                  <a:gd name="T48" fmla="*/ 36 w 66"/>
                  <a:gd name="T49" fmla="*/ 196 h 226"/>
                  <a:gd name="T50" fmla="*/ 43 w 66"/>
                  <a:gd name="T51" fmla="*/ 208 h 226"/>
                  <a:gd name="T52" fmla="*/ 45 w 66"/>
                  <a:gd name="T53" fmla="*/ 208 h 226"/>
                  <a:gd name="T54" fmla="*/ 52 w 66"/>
                  <a:gd name="T55" fmla="*/ 217 h 226"/>
                  <a:gd name="T56" fmla="*/ 59 w 66"/>
                  <a:gd name="T57" fmla="*/ 219 h 226"/>
                  <a:gd name="T58" fmla="*/ 59 w 66"/>
                  <a:gd name="T59" fmla="*/ 217 h 226"/>
                  <a:gd name="T60" fmla="*/ 66 w 66"/>
                  <a:gd name="T61" fmla="*/ 215 h 226"/>
                  <a:gd name="T62" fmla="*/ 64 w 66"/>
                  <a:gd name="T63" fmla="*/ 217 h 226"/>
                  <a:gd name="T64" fmla="*/ 62 w 66"/>
                  <a:gd name="T65" fmla="*/ 226 h 226"/>
                  <a:gd name="T66" fmla="*/ 45 w 66"/>
                  <a:gd name="T67" fmla="*/ 219 h 226"/>
                  <a:gd name="T68" fmla="*/ 45 w 66"/>
                  <a:gd name="T69" fmla="*/ 212 h 226"/>
                  <a:gd name="T70" fmla="*/ 33 w 66"/>
                  <a:gd name="T71" fmla="*/ 203 h 226"/>
                  <a:gd name="T72" fmla="*/ 31 w 66"/>
                  <a:gd name="T73" fmla="*/ 196 h 226"/>
                  <a:gd name="T74" fmla="*/ 36 w 66"/>
                  <a:gd name="T75" fmla="*/ 186 h 226"/>
                  <a:gd name="T76" fmla="*/ 40 w 66"/>
                  <a:gd name="T77" fmla="*/ 175 h 226"/>
                  <a:gd name="T78" fmla="*/ 38 w 66"/>
                  <a:gd name="T79" fmla="*/ 165 h 226"/>
                  <a:gd name="T80" fmla="*/ 40 w 66"/>
                  <a:gd name="T81" fmla="*/ 161 h 226"/>
                  <a:gd name="T82" fmla="*/ 43 w 66"/>
                  <a:gd name="T83" fmla="*/ 146 h 226"/>
                  <a:gd name="T84" fmla="*/ 43 w 66"/>
                  <a:gd name="T85" fmla="*/ 139 h 226"/>
                  <a:gd name="T86" fmla="*/ 50 w 66"/>
                  <a:gd name="T87" fmla="*/ 125 h 226"/>
                  <a:gd name="T88" fmla="*/ 55 w 66"/>
                  <a:gd name="T89" fmla="*/ 118 h 226"/>
                  <a:gd name="T90" fmla="*/ 52 w 66"/>
                  <a:gd name="T91" fmla="*/ 113 h 226"/>
                  <a:gd name="T92" fmla="*/ 55 w 66"/>
                  <a:gd name="T93" fmla="*/ 109 h 226"/>
                  <a:gd name="T94" fmla="*/ 57 w 66"/>
                  <a:gd name="T95" fmla="*/ 83 h 226"/>
                  <a:gd name="T96" fmla="*/ 62 w 66"/>
                  <a:gd name="T97" fmla="*/ 78 h 226"/>
                  <a:gd name="T98" fmla="*/ 55 w 66"/>
                  <a:gd name="T99" fmla="*/ 73 h 226"/>
                  <a:gd name="T100" fmla="*/ 52 w 66"/>
                  <a:gd name="T101" fmla="*/ 66 h 226"/>
                  <a:gd name="T102" fmla="*/ 48 w 66"/>
                  <a:gd name="T103" fmla="*/ 59 h 226"/>
                  <a:gd name="T104" fmla="*/ 48 w 66"/>
                  <a:gd name="T105" fmla="*/ 57 h 226"/>
                  <a:gd name="T106" fmla="*/ 50 w 66"/>
                  <a:gd name="T107" fmla="*/ 47 h 226"/>
                  <a:gd name="T108" fmla="*/ 50 w 66"/>
                  <a:gd name="T109" fmla="*/ 38 h 226"/>
                  <a:gd name="T110" fmla="*/ 43 w 66"/>
                  <a:gd name="T111" fmla="*/ 38 h 226"/>
                  <a:gd name="T112" fmla="*/ 36 w 66"/>
                  <a:gd name="T113" fmla="*/ 24 h 226"/>
                  <a:gd name="T114" fmla="*/ 38 w 66"/>
                  <a:gd name="T115" fmla="*/ 15 h 226"/>
                  <a:gd name="T116" fmla="*/ 31 w 66"/>
                  <a:gd name="T117" fmla="*/ 12 h 226"/>
                  <a:gd name="T118" fmla="*/ 17 w 66"/>
                  <a:gd name="T119" fmla="*/ 10 h 226"/>
                  <a:gd name="T120" fmla="*/ 10 w 66"/>
                  <a:gd name="T121" fmla="*/ 10 h 22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66"/>
                  <a:gd name="T184" fmla="*/ 0 h 226"/>
                  <a:gd name="T185" fmla="*/ 66 w 66"/>
                  <a:gd name="T186" fmla="*/ 226 h 22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66" h="226">
                    <a:moveTo>
                      <a:pt x="3" y="0"/>
                    </a:moveTo>
                    <a:lnTo>
                      <a:pt x="12" y="5"/>
                    </a:lnTo>
                    <a:lnTo>
                      <a:pt x="10" y="10"/>
                    </a:lnTo>
                    <a:lnTo>
                      <a:pt x="10" y="5"/>
                    </a:lnTo>
                    <a:lnTo>
                      <a:pt x="17" y="5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2" y="12"/>
                    </a:lnTo>
                    <a:lnTo>
                      <a:pt x="22" y="7"/>
                    </a:lnTo>
                    <a:lnTo>
                      <a:pt x="31" y="7"/>
                    </a:lnTo>
                    <a:lnTo>
                      <a:pt x="33" y="10"/>
                    </a:lnTo>
                    <a:lnTo>
                      <a:pt x="38" y="15"/>
                    </a:lnTo>
                    <a:lnTo>
                      <a:pt x="38" y="22"/>
                    </a:lnTo>
                    <a:lnTo>
                      <a:pt x="36" y="24"/>
                    </a:lnTo>
                    <a:lnTo>
                      <a:pt x="38" y="22"/>
                    </a:lnTo>
                    <a:lnTo>
                      <a:pt x="43" y="26"/>
                    </a:lnTo>
                    <a:lnTo>
                      <a:pt x="48" y="36"/>
                    </a:lnTo>
                    <a:lnTo>
                      <a:pt x="45" y="38"/>
                    </a:lnTo>
                    <a:lnTo>
                      <a:pt x="48" y="36"/>
                    </a:lnTo>
                    <a:lnTo>
                      <a:pt x="50" y="38"/>
                    </a:lnTo>
                    <a:lnTo>
                      <a:pt x="55" y="47"/>
                    </a:lnTo>
                    <a:lnTo>
                      <a:pt x="57" y="47"/>
                    </a:lnTo>
                    <a:lnTo>
                      <a:pt x="55" y="50"/>
                    </a:lnTo>
                    <a:lnTo>
                      <a:pt x="52" y="55"/>
                    </a:lnTo>
                    <a:lnTo>
                      <a:pt x="48" y="52"/>
                    </a:lnTo>
                    <a:lnTo>
                      <a:pt x="52" y="52"/>
                    </a:lnTo>
                    <a:lnTo>
                      <a:pt x="52" y="57"/>
                    </a:lnTo>
                    <a:lnTo>
                      <a:pt x="48" y="59"/>
                    </a:lnTo>
                    <a:lnTo>
                      <a:pt x="52" y="57"/>
                    </a:lnTo>
                    <a:lnTo>
                      <a:pt x="55" y="62"/>
                    </a:lnTo>
                    <a:lnTo>
                      <a:pt x="52" y="64"/>
                    </a:lnTo>
                    <a:lnTo>
                      <a:pt x="55" y="62"/>
                    </a:lnTo>
                    <a:lnTo>
                      <a:pt x="57" y="64"/>
                    </a:lnTo>
                    <a:lnTo>
                      <a:pt x="59" y="69"/>
                    </a:lnTo>
                    <a:lnTo>
                      <a:pt x="59" y="73"/>
                    </a:lnTo>
                    <a:lnTo>
                      <a:pt x="55" y="76"/>
                    </a:lnTo>
                    <a:lnTo>
                      <a:pt x="59" y="73"/>
                    </a:lnTo>
                    <a:lnTo>
                      <a:pt x="62" y="78"/>
                    </a:lnTo>
                    <a:lnTo>
                      <a:pt x="62" y="83"/>
                    </a:lnTo>
                    <a:lnTo>
                      <a:pt x="62" y="85"/>
                    </a:lnTo>
                    <a:lnTo>
                      <a:pt x="59" y="90"/>
                    </a:lnTo>
                    <a:lnTo>
                      <a:pt x="55" y="88"/>
                    </a:lnTo>
                    <a:lnTo>
                      <a:pt x="59" y="88"/>
                    </a:lnTo>
                    <a:lnTo>
                      <a:pt x="59" y="109"/>
                    </a:lnTo>
                    <a:lnTo>
                      <a:pt x="59" y="111"/>
                    </a:lnTo>
                    <a:lnTo>
                      <a:pt x="57" y="116"/>
                    </a:lnTo>
                    <a:lnTo>
                      <a:pt x="52" y="113"/>
                    </a:lnTo>
                    <a:lnTo>
                      <a:pt x="57" y="113"/>
                    </a:lnTo>
                    <a:lnTo>
                      <a:pt x="57" y="118"/>
                    </a:lnTo>
                    <a:lnTo>
                      <a:pt x="57" y="120"/>
                    </a:lnTo>
                    <a:lnTo>
                      <a:pt x="55" y="123"/>
                    </a:lnTo>
                    <a:lnTo>
                      <a:pt x="50" y="120"/>
                    </a:lnTo>
                    <a:lnTo>
                      <a:pt x="55" y="120"/>
                    </a:lnTo>
                    <a:lnTo>
                      <a:pt x="55" y="125"/>
                    </a:lnTo>
                    <a:lnTo>
                      <a:pt x="55" y="128"/>
                    </a:lnTo>
                    <a:lnTo>
                      <a:pt x="48" y="142"/>
                    </a:lnTo>
                    <a:lnTo>
                      <a:pt x="43" y="139"/>
                    </a:lnTo>
                    <a:lnTo>
                      <a:pt x="48" y="139"/>
                    </a:lnTo>
                    <a:lnTo>
                      <a:pt x="48" y="146"/>
                    </a:lnTo>
                    <a:lnTo>
                      <a:pt x="48" y="149"/>
                    </a:lnTo>
                    <a:lnTo>
                      <a:pt x="45" y="153"/>
                    </a:lnTo>
                    <a:lnTo>
                      <a:pt x="40" y="151"/>
                    </a:lnTo>
                    <a:lnTo>
                      <a:pt x="45" y="151"/>
                    </a:lnTo>
                    <a:lnTo>
                      <a:pt x="45" y="161"/>
                    </a:lnTo>
                    <a:lnTo>
                      <a:pt x="45" y="163"/>
                    </a:lnTo>
                    <a:lnTo>
                      <a:pt x="43" y="168"/>
                    </a:lnTo>
                    <a:lnTo>
                      <a:pt x="38" y="165"/>
                    </a:lnTo>
                    <a:lnTo>
                      <a:pt x="43" y="165"/>
                    </a:lnTo>
                    <a:lnTo>
                      <a:pt x="43" y="175"/>
                    </a:lnTo>
                    <a:lnTo>
                      <a:pt x="43" y="177"/>
                    </a:lnTo>
                    <a:lnTo>
                      <a:pt x="40" y="179"/>
                    </a:lnTo>
                    <a:lnTo>
                      <a:pt x="36" y="177"/>
                    </a:lnTo>
                    <a:lnTo>
                      <a:pt x="40" y="177"/>
                    </a:lnTo>
                    <a:lnTo>
                      <a:pt x="40" y="186"/>
                    </a:lnTo>
                    <a:lnTo>
                      <a:pt x="40" y="189"/>
                    </a:lnTo>
                    <a:lnTo>
                      <a:pt x="36" y="198"/>
                    </a:lnTo>
                    <a:lnTo>
                      <a:pt x="31" y="196"/>
                    </a:lnTo>
                    <a:lnTo>
                      <a:pt x="36" y="196"/>
                    </a:lnTo>
                    <a:lnTo>
                      <a:pt x="36" y="201"/>
                    </a:lnTo>
                    <a:lnTo>
                      <a:pt x="33" y="203"/>
                    </a:lnTo>
                    <a:lnTo>
                      <a:pt x="36" y="201"/>
                    </a:lnTo>
                    <a:lnTo>
                      <a:pt x="43" y="208"/>
                    </a:lnTo>
                    <a:lnTo>
                      <a:pt x="40" y="210"/>
                    </a:lnTo>
                    <a:lnTo>
                      <a:pt x="43" y="205"/>
                    </a:lnTo>
                    <a:lnTo>
                      <a:pt x="48" y="208"/>
                    </a:lnTo>
                    <a:lnTo>
                      <a:pt x="45" y="208"/>
                    </a:lnTo>
                    <a:lnTo>
                      <a:pt x="48" y="210"/>
                    </a:lnTo>
                    <a:lnTo>
                      <a:pt x="52" y="219"/>
                    </a:lnTo>
                    <a:lnTo>
                      <a:pt x="50" y="222"/>
                    </a:lnTo>
                    <a:lnTo>
                      <a:pt x="52" y="217"/>
                    </a:lnTo>
                    <a:lnTo>
                      <a:pt x="62" y="222"/>
                    </a:lnTo>
                    <a:lnTo>
                      <a:pt x="62" y="226"/>
                    </a:lnTo>
                    <a:lnTo>
                      <a:pt x="57" y="224"/>
                    </a:lnTo>
                    <a:lnTo>
                      <a:pt x="59" y="219"/>
                    </a:lnTo>
                    <a:lnTo>
                      <a:pt x="64" y="219"/>
                    </a:lnTo>
                    <a:lnTo>
                      <a:pt x="59" y="219"/>
                    </a:lnTo>
                    <a:lnTo>
                      <a:pt x="59" y="217"/>
                    </a:lnTo>
                    <a:lnTo>
                      <a:pt x="62" y="212"/>
                    </a:lnTo>
                    <a:lnTo>
                      <a:pt x="66" y="212"/>
                    </a:lnTo>
                    <a:lnTo>
                      <a:pt x="66" y="215"/>
                    </a:lnTo>
                    <a:lnTo>
                      <a:pt x="64" y="219"/>
                    </a:lnTo>
                    <a:lnTo>
                      <a:pt x="59" y="217"/>
                    </a:lnTo>
                    <a:lnTo>
                      <a:pt x="64" y="217"/>
                    </a:lnTo>
                    <a:lnTo>
                      <a:pt x="64" y="219"/>
                    </a:lnTo>
                    <a:lnTo>
                      <a:pt x="64" y="222"/>
                    </a:lnTo>
                    <a:lnTo>
                      <a:pt x="62" y="226"/>
                    </a:lnTo>
                    <a:lnTo>
                      <a:pt x="59" y="226"/>
                    </a:lnTo>
                    <a:lnTo>
                      <a:pt x="50" y="222"/>
                    </a:lnTo>
                    <a:lnTo>
                      <a:pt x="45" y="219"/>
                    </a:lnTo>
                    <a:lnTo>
                      <a:pt x="48" y="222"/>
                    </a:lnTo>
                    <a:lnTo>
                      <a:pt x="43" y="212"/>
                    </a:lnTo>
                    <a:lnTo>
                      <a:pt x="48" y="210"/>
                    </a:lnTo>
                    <a:lnTo>
                      <a:pt x="45" y="212"/>
                    </a:lnTo>
                    <a:lnTo>
                      <a:pt x="40" y="210"/>
                    </a:lnTo>
                    <a:lnTo>
                      <a:pt x="33" y="203"/>
                    </a:lnTo>
                    <a:lnTo>
                      <a:pt x="31" y="201"/>
                    </a:lnTo>
                    <a:lnTo>
                      <a:pt x="31" y="196"/>
                    </a:lnTo>
                    <a:lnTo>
                      <a:pt x="36" y="186"/>
                    </a:lnTo>
                    <a:lnTo>
                      <a:pt x="40" y="189"/>
                    </a:lnTo>
                    <a:lnTo>
                      <a:pt x="36" y="186"/>
                    </a:lnTo>
                    <a:lnTo>
                      <a:pt x="36" y="177"/>
                    </a:lnTo>
                    <a:lnTo>
                      <a:pt x="36" y="179"/>
                    </a:lnTo>
                    <a:lnTo>
                      <a:pt x="38" y="177"/>
                    </a:lnTo>
                    <a:lnTo>
                      <a:pt x="40" y="175"/>
                    </a:lnTo>
                    <a:lnTo>
                      <a:pt x="43" y="177"/>
                    </a:lnTo>
                    <a:lnTo>
                      <a:pt x="38" y="175"/>
                    </a:lnTo>
                    <a:lnTo>
                      <a:pt x="38" y="165"/>
                    </a:lnTo>
                    <a:lnTo>
                      <a:pt x="40" y="161"/>
                    </a:lnTo>
                    <a:lnTo>
                      <a:pt x="45" y="163"/>
                    </a:lnTo>
                    <a:lnTo>
                      <a:pt x="40" y="161"/>
                    </a:lnTo>
                    <a:lnTo>
                      <a:pt x="40" y="151"/>
                    </a:lnTo>
                    <a:lnTo>
                      <a:pt x="43" y="146"/>
                    </a:lnTo>
                    <a:lnTo>
                      <a:pt x="48" y="149"/>
                    </a:lnTo>
                    <a:lnTo>
                      <a:pt x="43" y="146"/>
                    </a:lnTo>
                    <a:lnTo>
                      <a:pt x="43" y="139"/>
                    </a:lnTo>
                    <a:lnTo>
                      <a:pt x="50" y="125"/>
                    </a:lnTo>
                    <a:lnTo>
                      <a:pt x="55" y="128"/>
                    </a:lnTo>
                    <a:lnTo>
                      <a:pt x="50" y="125"/>
                    </a:lnTo>
                    <a:lnTo>
                      <a:pt x="50" y="120"/>
                    </a:lnTo>
                    <a:lnTo>
                      <a:pt x="50" y="123"/>
                    </a:lnTo>
                    <a:lnTo>
                      <a:pt x="52" y="120"/>
                    </a:lnTo>
                    <a:lnTo>
                      <a:pt x="55" y="118"/>
                    </a:lnTo>
                    <a:lnTo>
                      <a:pt x="57" y="120"/>
                    </a:lnTo>
                    <a:lnTo>
                      <a:pt x="52" y="118"/>
                    </a:lnTo>
                    <a:lnTo>
                      <a:pt x="52" y="113"/>
                    </a:lnTo>
                    <a:lnTo>
                      <a:pt x="55" y="109"/>
                    </a:lnTo>
                    <a:lnTo>
                      <a:pt x="59" y="111"/>
                    </a:lnTo>
                    <a:lnTo>
                      <a:pt x="55" y="109"/>
                    </a:lnTo>
                    <a:lnTo>
                      <a:pt x="55" y="88"/>
                    </a:lnTo>
                    <a:lnTo>
                      <a:pt x="57" y="83"/>
                    </a:lnTo>
                    <a:lnTo>
                      <a:pt x="62" y="85"/>
                    </a:lnTo>
                    <a:lnTo>
                      <a:pt x="57" y="83"/>
                    </a:lnTo>
                    <a:lnTo>
                      <a:pt x="57" y="78"/>
                    </a:lnTo>
                    <a:lnTo>
                      <a:pt x="62" y="78"/>
                    </a:lnTo>
                    <a:lnTo>
                      <a:pt x="57" y="80"/>
                    </a:lnTo>
                    <a:lnTo>
                      <a:pt x="55" y="76"/>
                    </a:lnTo>
                    <a:lnTo>
                      <a:pt x="55" y="73"/>
                    </a:lnTo>
                    <a:lnTo>
                      <a:pt x="55" y="69"/>
                    </a:lnTo>
                    <a:lnTo>
                      <a:pt x="59" y="69"/>
                    </a:lnTo>
                    <a:lnTo>
                      <a:pt x="55" y="71"/>
                    </a:lnTo>
                    <a:lnTo>
                      <a:pt x="52" y="66"/>
                    </a:lnTo>
                    <a:lnTo>
                      <a:pt x="57" y="64"/>
                    </a:lnTo>
                    <a:lnTo>
                      <a:pt x="55" y="66"/>
                    </a:lnTo>
                    <a:lnTo>
                      <a:pt x="52" y="64"/>
                    </a:lnTo>
                    <a:lnTo>
                      <a:pt x="48" y="59"/>
                    </a:lnTo>
                    <a:lnTo>
                      <a:pt x="50" y="64"/>
                    </a:lnTo>
                    <a:lnTo>
                      <a:pt x="48" y="59"/>
                    </a:lnTo>
                    <a:lnTo>
                      <a:pt x="48" y="57"/>
                    </a:lnTo>
                    <a:lnTo>
                      <a:pt x="48" y="52"/>
                    </a:lnTo>
                    <a:lnTo>
                      <a:pt x="50" y="47"/>
                    </a:lnTo>
                    <a:lnTo>
                      <a:pt x="55" y="50"/>
                    </a:lnTo>
                    <a:lnTo>
                      <a:pt x="50" y="50"/>
                    </a:lnTo>
                    <a:lnTo>
                      <a:pt x="45" y="40"/>
                    </a:lnTo>
                    <a:lnTo>
                      <a:pt x="50" y="38"/>
                    </a:lnTo>
                    <a:lnTo>
                      <a:pt x="48" y="40"/>
                    </a:lnTo>
                    <a:lnTo>
                      <a:pt x="45" y="38"/>
                    </a:lnTo>
                    <a:lnTo>
                      <a:pt x="40" y="33"/>
                    </a:lnTo>
                    <a:lnTo>
                      <a:pt x="43" y="38"/>
                    </a:lnTo>
                    <a:lnTo>
                      <a:pt x="38" y="29"/>
                    </a:lnTo>
                    <a:lnTo>
                      <a:pt x="43" y="26"/>
                    </a:lnTo>
                    <a:lnTo>
                      <a:pt x="40" y="29"/>
                    </a:lnTo>
                    <a:lnTo>
                      <a:pt x="36" y="24"/>
                    </a:lnTo>
                    <a:lnTo>
                      <a:pt x="33" y="22"/>
                    </a:lnTo>
                    <a:lnTo>
                      <a:pt x="33" y="15"/>
                    </a:lnTo>
                    <a:lnTo>
                      <a:pt x="38" y="15"/>
                    </a:lnTo>
                    <a:lnTo>
                      <a:pt x="36" y="17"/>
                    </a:lnTo>
                    <a:lnTo>
                      <a:pt x="31" y="12"/>
                    </a:lnTo>
                    <a:lnTo>
                      <a:pt x="33" y="10"/>
                    </a:lnTo>
                    <a:lnTo>
                      <a:pt x="31" y="12"/>
                    </a:lnTo>
                    <a:lnTo>
                      <a:pt x="22" y="12"/>
                    </a:lnTo>
                    <a:lnTo>
                      <a:pt x="17" y="10"/>
                    </a:lnTo>
                    <a:lnTo>
                      <a:pt x="19" y="5"/>
                    </a:lnTo>
                    <a:lnTo>
                      <a:pt x="17" y="10"/>
                    </a:lnTo>
                    <a:lnTo>
                      <a:pt x="10" y="10"/>
                    </a:lnTo>
                    <a:lnTo>
                      <a:pt x="0" y="5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7" name="Freeform 447">
                <a:extLst>
                  <a:ext uri="{FF2B5EF4-FFF2-40B4-BE49-F238E27FC236}">
                    <a16:creationId xmlns:a16="http://schemas.microsoft.com/office/drawing/2014/main" id="{001A6AF2-693B-4778-90FF-FD99DBDF3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4" y="1622"/>
                <a:ext cx="52" cy="160"/>
              </a:xfrm>
              <a:custGeom>
                <a:avLst/>
                <a:gdLst>
                  <a:gd name="T0" fmla="*/ 17 w 52"/>
                  <a:gd name="T1" fmla="*/ 38 h 160"/>
                  <a:gd name="T2" fmla="*/ 7 w 52"/>
                  <a:gd name="T3" fmla="*/ 22 h 160"/>
                  <a:gd name="T4" fmla="*/ 0 w 52"/>
                  <a:gd name="T5" fmla="*/ 17 h 160"/>
                  <a:gd name="T6" fmla="*/ 5 w 52"/>
                  <a:gd name="T7" fmla="*/ 10 h 160"/>
                  <a:gd name="T8" fmla="*/ 10 w 52"/>
                  <a:gd name="T9" fmla="*/ 3 h 160"/>
                  <a:gd name="T10" fmla="*/ 21 w 52"/>
                  <a:gd name="T11" fmla="*/ 5 h 160"/>
                  <a:gd name="T12" fmla="*/ 31 w 52"/>
                  <a:gd name="T13" fmla="*/ 14 h 160"/>
                  <a:gd name="T14" fmla="*/ 33 w 52"/>
                  <a:gd name="T15" fmla="*/ 31 h 160"/>
                  <a:gd name="T16" fmla="*/ 36 w 52"/>
                  <a:gd name="T17" fmla="*/ 33 h 160"/>
                  <a:gd name="T18" fmla="*/ 33 w 52"/>
                  <a:gd name="T19" fmla="*/ 26 h 160"/>
                  <a:gd name="T20" fmla="*/ 40 w 52"/>
                  <a:gd name="T21" fmla="*/ 14 h 160"/>
                  <a:gd name="T22" fmla="*/ 45 w 52"/>
                  <a:gd name="T23" fmla="*/ 14 h 160"/>
                  <a:gd name="T24" fmla="*/ 50 w 52"/>
                  <a:gd name="T25" fmla="*/ 22 h 160"/>
                  <a:gd name="T26" fmla="*/ 45 w 52"/>
                  <a:gd name="T27" fmla="*/ 47 h 160"/>
                  <a:gd name="T28" fmla="*/ 38 w 52"/>
                  <a:gd name="T29" fmla="*/ 47 h 160"/>
                  <a:gd name="T30" fmla="*/ 36 w 52"/>
                  <a:gd name="T31" fmla="*/ 54 h 160"/>
                  <a:gd name="T32" fmla="*/ 26 w 52"/>
                  <a:gd name="T33" fmla="*/ 69 h 160"/>
                  <a:gd name="T34" fmla="*/ 19 w 52"/>
                  <a:gd name="T35" fmla="*/ 71 h 160"/>
                  <a:gd name="T36" fmla="*/ 24 w 52"/>
                  <a:gd name="T37" fmla="*/ 76 h 160"/>
                  <a:gd name="T38" fmla="*/ 12 w 52"/>
                  <a:gd name="T39" fmla="*/ 78 h 160"/>
                  <a:gd name="T40" fmla="*/ 7 w 52"/>
                  <a:gd name="T41" fmla="*/ 80 h 160"/>
                  <a:gd name="T42" fmla="*/ 12 w 52"/>
                  <a:gd name="T43" fmla="*/ 85 h 160"/>
                  <a:gd name="T44" fmla="*/ 31 w 52"/>
                  <a:gd name="T45" fmla="*/ 106 h 160"/>
                  <a:gd name="T46" fmla="*/ 26 w 52"/>
                  <a:gd name="T47" fmla="*/ 113 h 160"/>
                  <a:gd name="T48" fmla="*/ 36 w 52"/>
                  <a:gd name="T49" fmla="*/ 120 h 160"/>
                  <a:gd name="T50" fmla="*/ 40 w 52"/>
                  <a:gd name="T51" fmla="*/ 127 h 160"/>
                  <a:gd name="T52" fmla="*/ 36 w 52"/>
                  <a:gd name="T53" fmla="*/ 135 h 160"/>
                  <a:gd name="T54" fmla="*/ 43 w 52"/>
                  <a:gd name="T55" fmla="*/ 137 h 160"/>
                  <a:gd name="T56" fmla="*/ 47 w 52"/>
                  <a:gd name="T57" fmla="*/ 151 h 160"/>
                  <a:gd name="T58" fmla="*/ 50 w 52"/>
                  <a:gd name="T59" fmla="*/ 153 h 160"/>
                  <a:gd name="T60" fmla="*/ 45 w 52"/>
                  <a:gd name="T61" fmla="*/ 156 h 160"/>
                  <a:gd name="T62" fmla="*/ 47 w 52"/>
                  <a:gd name="T63" fmla="*/ 156 h 160"/>
                  <a:gd name="T64" fmla="*/ 38 w 52"/>
                  <a:gd name="T65" fmla="*/ 144 h 160"/>
                  <a:gd name="T66" fmla="*/ 43 w 52"/>
                  <a:gd name="T67" fmla="*/ 137 h 160"/>
                  <a:gd name="T68" fmla="*/ 36 w 52"/>
                  <a:gd name="T69" fmla="*/ 132 h 160"/>
                  <a:gd name="T70" fmla="*/ 33 w 52"/>
                  <a:gd name="T71" fmla="*/ 125 h 160"/>
                  <a:gd name="T72" fmla="*/ 36 w 52"/>
                  <a:gd name="T73" fmla="*/ 120 h 160"/>
                  <a:gd name="T74" fmla="*/ 26 w 52"/>
                  <a:gd name="T75" fmla="*/ 111 h 160"/>
                  <a:gd name="T76" fmla="*/ 24 w 52"/>
                  <a:gd name="T77" fmla="*/ 104 h 160"/>
                  <a:gd name="T78" fmla="*/ 7 w 52"/>
                  <a:gd name="T79" fmla="*/ 85 h 160"/>
                  <a:gd name="T80" fmla="*/ 7 w 52"/>
                  <a:gd name="T81" fmla="*/ 80 h 160"/>
                  <a:gd name="T82" fmla="*/ 17 w 52"/>
                  <a:gd name="T83" fmla="*/ 73 h 160"/>
                  <a:gd name="T84" fmla="*/ 24 w 52"/>
                  <a:gd name="T85" fmla="*/ 76 h 160"/>
                  <a:gd name="T86" fmla="*/ 19 w 52"/>
                  <a:gd name="T87" fmla="*/ 71 h 160"/>
                  <a:gd name="T88" fmla="*/ 28 w 52"/>
                  <a:gd name="T89" fmla="*/ 62 h 160"/>
                  <a:gd name="T90" fmla="*/ 28 w 52"/>
                  <a:gd name="T91" fmla="*/ 57 h 160"/>
                  <a:gd name="T92" fmla="*/ 38 w 52"/>
                  <a:gd name="T93" fmla="*/ 45 h 160"/>
                  <a:gd name="T94" fmla="*/ 45 w 52"/>
                  <a:gd name="T95" fmla="*/ 36 h 160"/>
                  <a:gd name="T96" fmla="*/ 50 w 52"/>
                  <a:gd name="T97" fmla="*/ 22 h 160"/>
                  <a:gd name="T98" fmla="*/ 45 w 52"/>
                  <a:gd name="T99" fmla="*/ 19 h 160"/>
                  <a:gd name="T100" fmla="*/ 38 w 52"/>
                  <a:gd name="T101" fmla="*/ 22 h 160"/>
                  <a:gd name="T102" fmla="*/ 38 w 52"/>
                  <a:gd name="T103" fmla="*/ 29 h 160"/>
                  <a:gd name="T104" fmla="*/ 33 w 52"/>
                  <a:gd name="T105" fmla="*/ 33 h 160"/>
                  <a:gd name="T106" fmla="*/ 26 w 52"/>
                  <a:gd name="T107" fmla="*/ 29 h 160"/>
                  <a:gd name="T108" fmla="*/ 31 w 52"/>
                  <a:gd name="T109" fmla="*/ 14 h 160"/>
                  <a:gd name="T110" fmla="*/ 24 w 52"/>
                  <a:gd name="T111" fmla="*/ 12 h 160"/>
                  <a:gd name="T112" fmla="*/ 10 w 52"/>
                  <a:gd name="T113" fmla="*/ 7 h 160"/>
                  <a:gd name="T114" fmla="*/ 10 w 52"/>
                  <a:gd name="T115" fmla="*/ 12 h 160"/>
                  <a:gd name="T116" fmla="*/ 7 w 52"/>
                  <a:gd name="T117" fmla="*/ 14 h 160"/>
                  <a:gd name="T118" fmla="*/ 14 w 52"/>
                  <a:gd name="T119" fmla="*/ 19 h 160"/>
                  <a:gd name="T120" fmla="*/ 21 w 52"/>
                  <a:gd name="T121" fmla="*/ 36 h 16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2"/>
                  <a:gd name="T184" fmla="*/ 0 h 160"/>
                  <a:gd name="T185" fmla="*/ 52 w 52"/>
                  <a:gd name="T186" fmla="*/ 160 h 16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2" h="160">
                    <a:moveTo>
                      <a:pt x="17" y="40"/>
                    </a:moveTo>
                    <a:lnTo>
                      <a:pt x="17" y="36"/>
                    </a:lnTo>
                    <a:lnTo>
                      <a:pt x="21" y="36"/>
                    </a:lnTo>
                    <a:lnTo>
                      <a:pt x="17" y="38"/>
                    </a:lnTo>
                    <a:lnTo>
                      <a:pt x="10" y="24"/>
                    </a:lnTo>
                    <a:lnTo>
                      <a:pt x="14" y="19"/>
                    </a:lnTo>
                    <a:lnTo>
                      <a:pt x="12" y="24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3" y="17"/>
                    </a:lnTo>
                    <a:lnTo>
                      <a:pt x="0" y="17"/>
                    </a:lnTo>
                    <a:lnTo>
                      <a:pt x="3" y="14"/>
                    </a:lnTo>
                    <a:lnTo>
                      <a:pt x="5" y="10"/>
                    </a:lnTo>
                    <a:lnTo>
                      <a:pt x="10" y="10"/>
                    </a:lnTo>
                    <a:lnTo>
                      <a:pt x="5" y="10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26" y="7"/>
                    </a:lnTo>
                    <a:lnTo>
                      <a:pt x="21" y="5"/>
                    </a:lnTo>
                    <a:lnTo>
                      <a:pt x="26" y="10"/>
                    </a:lnTo>
                    <a:lnTo>
                      <a:pt x="31" y="14"/>
                    </a:lnTo>
                    <a:lnTo>
                      <a:pt x="31" y="26"/>
                    </a:lnTo>
                    <a:lnTo>
                      <a:pt x="26" y="29"/>
                    </a:lnTo>
                    <a:lnTo>
                      <a:pt x="31" y="26"/>
                    </a:lnTo>
                    <a:lnTo>
                      <a:pt x="33" y="31"/>
                    </a:lnTo>
                    <a:lnTo>
                      <a:pt x="31" y="33"/>
                    </a:lnTo>
                    <a:lnTo>
                      <a:pt x="31" y="29"/>
                    </a:lnTo>
                    <a:lnTo>
                      <a:pt x="33" y="29"/>
                    </a:lnTo>
                    <a:lnTo>
                      <a:pt x="36" y="33"/>
                    </a:lnTo>
                    <a:lnTo>
                      <a:pt x="31" y="31"/>
                    </a:lnTo>
                    <a:lnTo>
                      <a:pt x="33" y="26"/>
                    </a:lnTo>
                    <a:lnTo>
                      <a:pt x="38" y="26"/>
                    </a:lnTo>
                    <a:lnTo>
                      <a:pt x="33" y="26"/>
                    </a:lnTo>
                    <a:lnTo>
                      <a:pt x="33" y="19"/>
                    </a:lnTo>
                    <a:lnTo>
                      <a:pt x="36" y="17"/>
                    </a:lnTo>
                    <a:lnTo>
                      <a:pt x="40" y="14"/>
                    </a:lnTo>
                    <a:lnTo>
                      <a:pt x="45" y="14"/>
                    </a:lnTo>
                    <a:lnTo>
                      <a:pt x="47" y="17"/>
                    </a:lnTo>
                    <a:lnTo>
                      <a:pt x="50" y="22"/>
                    </a:lnTo>
                    <a:lnTo>
                      <a:pt x="50" y="36"/>
                    </a:lnTo>
                    <a:lnTo>
                      <a:pt x="50" y="38"/>
                    </a:lnTo>
                    <a:lnTo>
                      <a:pt x="45" y="47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40" y="50"/>
                    </a:lnTo>
                    <a:lnTo>
                      <a:pt x="36" y="54"/>
                    </a:lnTo>
                    <a:lnTo>
                      <a:pt x="31" y="52"/>
                    </a:lnTo>
                    <a:lnTo>
                      <a:pt x="36" y="54"/>
                    </a:lnTo>
                    <a:lnTo>
                      <a:pt x="31" y="64"/>
                    </a:lnTo>
                    <a:lnTo>
                      <a:pt x="26" y="69"/>
                    </a:lnTo>
                    <a:lnTo>
                      <a:pt x="21" y="66"/>
                    </a:lnTo>
                    <a:lnTo>
                      <a:pt x="26" y="69"/>
                    </a:lnTo>
                    <a:lnTo>
                      <a:pt x="24" y="73"/>
                    </a:lnTo>
                    <a:lnTo>
                      <a:pt x="19" y="71"/>
                    </a:lnTo>
                    <a:lnTo>
                      <a:pt x="24" y="71"/>
                    </a:lnTo>
                    <a:lnTo>
                      <a:pt x="24" y="73"/>
                    </a:lnTo>
                    <a:lnTo>
                      <a:pt x="24" y="76"/>
                    </a:lnTo>
                    <a:lnTo>
                      <a:pt x="19" y="78"/>
                    </a:lnTo>
                    <a:lnTo>
                      <a:pt x="17" y="78"/>
                    </a:lnTo>
                    <a:lnTo>
                      <a:pt x="12" y="78"/>
                    </a:lnTo>
                    <a:lnTo>
                      <a:pt x="10" y="76"/>
                    </a:lnTo>
                    <a:lnTo>
                      <a:pt x="14" y="78"/>
                    </a:lnTo>
                    <a:lnTo>
                      <a:pt x="12" y="83"/>
                    </a:lnTo>
                    <a:lnTo>
                      <a:pt x="7" y="80"/>
                    </a:lnTo>
                    <a:lnTo>
                      <a:pt x="12" y="80"/>
                    </a:lnTo>
                    <a:lnTo>
                      <a:pt x="12" y="85"/>
                    </a:lnTo>
                    <a:lnTo>
                      <a:pt x="10" y="87"/>
                    </a:lnTo>
                    <a:lnTo>
                      <a:pt x="12" y="85"/>
                    </a:lnTo>
                    <a:lnTo>
                      <a:pt x="28" y="102"/>
                    </a:lnTo>
                    <a:lnTo>
                      <a:pt x="31" y="106"/>
                    </a:lnTo>
                    <a:lnTo>
                      <a:pt x="31" y="111"/>
                    </a:lnTo>
                    <a:lnTo>
                      <a:pt x="26" y="113"/>
                    </a:lnTo>
                    <a:lnTo>
                      <a:pt x="31" y="111"/>
                    </a:lnTo>
                    <a:lnTo>
                      <a:pt x="36" y="120"/>
                    </a:lnTo>
                    <a:lnTo>
                      <a:pt x="36" y="123"/>
                    </a:lnTo>
                    <a:lnTo>
                      <a:pt x="33" y="125"/>
                    </a:lnTo>
                    <a:lnTo>
                      <a:pt x="36" y="123"/>
                    </a:lnTo>
                    <a:lnTo>
                      <a:pt x="40" y="127"/>
                    </a:lnTo>
                    <a:lnTo>
                      <a:pt x="40" y="132"/>
                    </a:lnTo>
                    <a:lnTo>
                      <a:pt x="36" y="135"/>
                    </a:lnTo>
                    <a:lnTo>
                      <a:pt x="40" y="132"/>
                    </a:lnTo>
                    <a:lnTo>
                      <a:pt x="43" y="137"/>
                    </a:lnTo>
                    <a:lnTo>
                      <a:pt x="43" y="142"/>
                    </a:lnTo>
                    <a:lnTo>
                      <a:pt x="38" y="144"/>
                    </a:lnTo>
                    <a:lnTo>
                      <a:pt x="43" y="142"/>
                    </a:lnTo>
                    <a:lnTo>
                      <a:pt x="47" y="151"/>
                    </a:lnTo>
                    <a:lnTo>
                      <a:pt x="45" y="153"/>
                    </a:lnTo>
                    <a:lnTo>
                      <a:pt x="47" y="151"/>
                    </a:lnTo>
                    <a:lnTo>
                      <a:pt x="50" y="153"/>
                    </a:lnTo>
                    <a:lnTo>
                      <a:pt x="52" y="158"/>
                    </a:lnTo>
                    <a:lnTo>
                      <a:pt x="50" y="160"/>
                    </a:lnTo>
                    <a:lnTo>
                      <a:pt x="45" y="156"/>
                    </a:lnTo>
                    <a:lnTo>
                      <a:pt x="47" y="160"/>
                    </a:lnTo>
                    <a:lnTo>
                      <a:pt x="45" y="156"/>
                    </a:lnTo>
                    <a:lnTo>
                      <a:pt x="50" y="153"/>
                    </a:lnTo>
                    <a:lnTo>
                      <a:pt x="47" y="156"/>
                    </a:lnTo>
                    <a:lnTo>
                      <a:pt x="45" y="153"/>
                    </a:lnTo>
                    <a:lnTo>
                      <a:pt x="40" y="149"/>
                    </a:lnTo>
                    <a:lnTo>
                      <a:pt x="43" y="153"/>
                    </a:lnTo>
                    <a:lnTo>
                      <a:pt x="38" y="144"/>
                    </a:lnTo>
                    <a:lnTo>
                      <a:pt x="38" y="142"/>
                    </a:lnTo>
                    <a:lnTo>
                      <a:pt x="38" y="137"/>
                    </a:lnTo>
                    <a:lnTo>
                      <a:pt x="43" y="137"/>
                    </a:lnTo>
                    <a:lnTo>
                      <a:pt x="38" y="139"/>
                    </a:lnTo>
                    <a:lnTo>
                      <a:pt x="36" y="135"/>
                    </a:lnTo>
                    <a:lnTo>
                      <a:pt x="36" y="132"/>
                    </a:lnTo>
                    <a:lnTo>
                      <a:pt x="36" y="127"/>
                    </a:lnTo>
                    <a:lnTo>
                      <a:pt x="40" y="127"/>
                    </a:lnTo>
                    <a:lnTo>
                      <a:pt x="38" y="130"/>
                    </a:lnTo>
                    <a:lnTo>
                      <a:pt x="33" y="125"/>
                    </a:lnTo>
                    <a:lnTo>
                      <a:pt x="31" y="123"/>
                    </a:lnTo>
                    <a:lnTo>
                      <a:pt x="31" y="120"/>
                    </a:lnTo>
                    <a:lnTo>
                      <a:pt x="36" y="120"/>
                    </a:lnTo>
                    <a:lnTo>
                      <a:pt x="31" y="123"/>
                    </a:lnTo>
                    <a:lnTo>
                      <a:pt x="26" y="113"/>
                    </a:lnTo>
                    <a:lnTo>
                      <a:pt x="26" y="111"/>
                    </a:lnTo>
                    <a:lnTo>
                      <a:pt x="26" y="106"/>
                    </a:lnTo>
                    <a:lnTo>
                      <a:pt x="31" y="106"/>
                    </a:lnTo>
                    <a:lnTo>
                      <a:pt x="26" y="109"/>
                    </a:lnTo>
                    <a:lnTo>
                      <a:pt x="24" y="104"/>
                    </a:lnTo>
                    <a:lnTo>
                      <a:pt x="28" y="102"/>
                    </a:lnTo>
                    <a:lnTo>
                      <a:pt x="26" y="104"/>
                    </a:lnTo>
                    <a:lnTo>
                      <a:pt x="10" y="87"/>
                    </a:lnTo>
                    <a:lnTo>
                      <a:pt x="7" y="85"/>
                    </a:lnTo>
                    <a:lnTo>
                      <a:pt x="7" y="80"/>
                    </a:lnTo>
                    <a:lnTo>
                      <a:pt x="10" y="76"/>
                    </a:lnTo>
                    <a:lnTo>
                      <a:pt x="12" y="73"/>
                    </a:lnTo>
                    <a:lnTo>
                      <a:pt x="17" y="73"/>
                    </a:lnTo>
                    <a:lnTo>
                      <a:pt x="17" y="78"/>
                    </a:lnTo>
                    <a:lnTo>
                      <a:pt x="17" y="73"/>
                    </a:lnTo>
                    <a:lnTo>
                      <a:pt x="21" y="71"/>
                    </a:lnTo>
                    <a:lnTo>
                      <a:pt x="24" y="76"/>
                    </a:lnTo>
                    <a:lnTo>
                      <a:pt x="19" y="73"/>
                    </a:lnTo>
                    <a:lnTo>
                      <a:pt x="19" y="71"/>
                    </a:lnTo>
                    <a:lnTo>
                      <a:pt x="21" y="66"/>
                    </a:lnTo>
                    <a:lnTo>
                      <a:pt x="19" y="71"/>
                    </a:lnTo>
                    <a:lnTo>
                      <a:pt x="24" y="66"/>
                    </a:lnTo>
                    <a:lnTo>
                      <a:pt x="28" y="62"/>
                    </a:lnTo>
                    <a:lnTo>
                      <a:pt x="31" y="64"/>
                    </a:lnTo>
                    <a:lnTo>
                      <a:pt x="26" y="62"/>
                    </a:lnTo>
                    <a:lnTo>
                      <a:pt x="31" y="52"/>
                    </a:lnTo>
                    <a:lnTo>
                      <a:pt x="28" y="57"/>
                    </a:lnTo>
                    <a:lnTo>
                      <a:pt x="33" y="52"/>
                    </a:lnTo>
                    <a:lnTo>
                      <a:pt x="38" y="47"/>
                    </a:lnTo>
                    <a:lnTo>
                      <a:pt x="43" y="43"/>
                    </a:lnTo>
                    <a:lnTo>
                      <a:pt x="38" y="45"/>
                    </a:lnTo>
                    <a:lnTo>
                      <a:pt x="43" y="43"/>
                    </a:lnTo>
                    <a:lnTo>
                      <a:pt x="45" y="47"/>
                    </a:lnTo>
                    <a:lnTo>
                      <a:pt x="40" y="45"/>
                    </a:lnTo>
                    <a:lnTo>
                      <a:pt x="45" y="36"/>
                    </a:lnTo>
                    <a:lnTo>
                      <a:pt x="50" y="38"/>
                    </a:lnTo>
                    <a:lnTo>
                      <a:pt x="45" y="36"/>
                    </a:lnTo>
                    <a:lnTo>
                      <a:pt x="45" y="22"/>
                    </a:lnTo>
                    <a:lnTo>
                      <a:pt x="50" y="22"/>
                    </a:lnTo>
                    <a:lnTo>
                      <a:pt x="45" y="24"/>
                    </a:lnTo>
                    <a:lnTo>
                      <a:pt x="43" y="19"/>
                    </a:lnTo>
                    <a:lnTo>
                      <a:pt x="47" y="17"/>
                    </a:lnTo>
                    <a:lnTo>
                      <a:pt x="45" y="19"/>
                    </a:lnTo>
                    <a:lnTo>
                      <a:pt x="40" y="19"/>
                    </a:lnTo>
                    <a:lnTo>
                      <a:pt x="40" y="14"/>
                    </a:lnTo>
                    <a:lnTo>
                      <a:pt x="43" y="19"/>
                    </a:lnTo>
                    <a:lnTo>
                      <a:pt x="38" y="22"/>
                    </a:lnTo>
                    <a:lnTo>
                      <a:pt x="36" y="17"/>
                    </a:lnTo>
                    <a:lnTo>
                      <a:pt x="38" y="19"/>
                    </a:lnTo>
                    <a:lnTo>
                      <a:pt x="38" y="26"/>
                    </a:lnTo>
                    <a:lnTo>
                      <a:pt x="38" y="29"/>
                    </a:lnTo>
                    <a:lnTo>
                      <a:pt x="36" y="33"/>
                    </a:lnTo>
                    <a:lnTo>
                      <a:pt x="33" y="33"/>
                    </a:lnTo>
                    <a:lnTo>
                      <a:pt x="31" y="33"/>
                    </a:lnTo>
                    <a:lnTo>
                      <a:pt x="28" y="33"/>
                    </a:lnTo>
                    <a:lnTo>
                      <a:pt x="26" y="29"/>
                    </a:lnTo>
                    <a:lnTo>
                      <a:pt x="26" y="26"/>
                    </a:lnTo>
                    <a:lnTo>
                      <a:pt x="26" y="14"/>
                    </a:lnTo>
                    <a:lnTo>
                      <a:pt x="31" y="14"/>
                    </a:lnTo>
                    <a:lnTo>
                      <a:pt x="28" y="17"/>
                    </a:lnTo>
                    <a:lnTo>
                      <a:pt x="24" y="12"/>
                    </a:lnTo>
                    <a:lnTo>
                      <a:pt x="26" y="10"/>
                    </a:lnTo>
                    <a:lnTo>
                      <a:pt x="24" y="12"/>
                    </a:lnTo>
                    <a:lnTo>
                      <a:pt x="10" y="5"/>
                    </a:lnTo>
                    <a:lnTo>
                      <a:pt x="12" y="0"/>
                    </a:lnTo>
                    <a:lnTo>
                      <a:pt x="12" y="5"/>
                    </a:lnTo>
                    <a:lnTo>
                      <a:pt x="10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7" y="17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10" y="19"/>
                    </a:lnTo>
                    <a:lnTo>
                      <a:pt x="5" y="22"/>
                    </a:lnTo>
                    <a:lnTo>
                      <a:pt x="10" y="17"/>
                    </a:lnTo>
                    <a:lnTo>
                      <a:pt x="14" y="19"/>
                    </a:lnTo>
                    <a:lnTo>
                      <a:pt x="14" y="22"/>
                    </a:lnTo>
                    <a:lnTo>
                      <a:pt x="21" y="36"/>
                    </a:lnTo>
                    <a:lnTo>
                      <a:pt x="21" y="40"/>
                    </a:lnTo>
                    <a:lnTo>
                      <a:pt x="17" y="4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8" name="Freeform 448">
                <a:extLst>
                  <a:ext uri="{FF2B5EF4-FFF2-40B4-BE49-F238E27FC236}">
                    <a16:creationId xmlns:a16="http://schemas.microsoft.com/office/drawing/2014/main" id="{0BE4EC6D-CE3B-440A-9870-03F45DAB6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" y="1768"/>
                <a:ext cx="56" cy="85"/>
              </a:xfrm>
              <a:custGeom>
                <a:avLst/>
                <a:gdLst>
                  <a:gd name="T0" fmla="*/ 7 w 56"/>
                  <a:gd name="T1" fmla="*/ 17 h 85"/>
                  <a:gd name="T2" fmla="*/ 9 w 56"/>
                  <a:gd name="T3" fmla="*/ 26 h 85"/>
                  <a:gd name="T4" fmla="*/ 14 w 56"/>
                  <a:gd name="T5" fmla="*/ 36 h 85"/>
                  <a:gd name="T6" fmla="*/ 23 w 56"/>
                  <a:gd name="T7" fmla="*/ 36 h 85"/>
                  <a:gd name="T8" fmla="*/ 28 w 56"/>
                  <a:gd name="T9" fmla="*/ 33 h 85"/>
                  <a:gd name="T10" fmla="*/ 33 w 56"/>
                  <a:gd name="T11" fmla="*/ 29 h 85"/>
                  <a:gd name="T12" fmla="*/ 28 w 56"/>
                  <a:gd name="T13" fmla="*/ 26 h 85"/>
                  <a:gd name="T14" fmla="*/ 21 w 56"/>
                  <a:gd name="T15" fmla="*/ 19 h 85"/>
                  <a:gd name="T16" fmla="*/ 21 w 56"/>
                  <a:gd name="T17" fmla="*/ 10 h 85"/>
                  <a:gd name="T18" fmla="*/ 28 w 56"/>
                  <a:gd name="T19" fmla="*/ 14 h 85"/>
                  <a:gd name="T20" fmla="*/ 37 w 56"/>
                  <a:gd name="T21" fmla="*/ 12 h 85"/>
                  <a:gd name="T22" fmla="*/ 42 w 56"/>
                  <a:gd name="T23" fmla="*/ 17 h 85"/>
                  <a:gd name="T24" fmla="*/ 47 w 56"/>
                  <a:gd name="T25" fmla="*/ 10 h 85"/>
                  <a:gd name="T26" fmla="*/ 56 w 56"/>
                  <a:gd name="T27" fmla="*/ 10 h 85"/>
                  <a:gd name="T28" fmla="*/ 56 w 56"/>
                  <a:gd name="T29" fmla="*/ 17 h 85"/>
                  <a:gd name="T30" fmla="*/ 42 w 56"/>
                  <a:gd name="T31" fmla="*/ 22 h 85"/>
                  <a:gd name="T32" fmla="*/ 47 w 56"/>
                  <a:gd name="T33" fmla="*/ 26 h 85"/>
                  <a:gd name="T34" fmla="*/ 47 w 56"/>
                  <a:gd name="T35" fmla="*/ 47 h 85"/>
                  <a:gd name="T36" fmla="*/ 44 w 56"/>
                  <a:gd name="T37" fmla="*/ 50 h 85"/>
                  <a:gd name="T38" fmla="*/ 47 w 56"/>
                  <a:gd name="T39" fmla="*/ 64 h 85"/>
                  <a:gd name="T40" fmla="*/ 47 w 56"/>
                  <a:gd name="T41" fmla="*/ 71 h 85"/>
                  <a:gd name="T42" fmla="*/ 42 w 56"/>
                  <a:gd name="T43" fmla="*/ 73 h 85"/>
                  <a:gd name="T44" fmla="*/ 37 w 56"/>
                  <a:gd name="T45" fmla="*/ 64 h 85"/>
                  <a:gd name="T46" fmla="*/ 37 w 56"/>
                  <a:gd name="T47" fmla="*/ 52 h 85"/>
                  <a:gd name="T48" fmla="*/ 33 w 56"/>
                  <a:gd name="T49" fmla="*/ 52 h 85"/>
                  <a:gd name="T50" fmla="*/ 35 w 56"/>
                  <a:gd name="T51" fmla="*/ 64 h 85"/>
                  <a:gd name="T52" fmla="*/ 40 w 56"/>
                  <a:gd name="T53" fmla="*/ 73 h 85"/>
                  <a:gd name="T54" fmla="*/ 40 w 56"/>
                  <a:gd name="T55" fmla="*/ 78 h 85"/>
                  <a:gd name="T56" fmla="*/ 37 w 56"/>
                  <a:gd name="T57" fmla="*/ 85 h 85"/>
                  <a:gd name="T58" fmla="*/ 35 w 56"/>
                  <a:gd name="T59" fmla="*/ 73 h 85"/>
                  <a:gd name="T60" fmla="*/ 35 w 56"/>
                  <a:gd name="T61" fmla="*/ 64 h 85"/>
                  <a:gd name="T62" fmla="*/ 28 w 56"/>
                  <a:gd name="T63" fmla="*/ 62 h 85"/>
                  <a:gd name="T64" fmla="*/ 37 w 56"/>
                  <a:gd name="T65" fmla="*/ 52 h 85"/>
                  <a:gd name="T66" fmla="*/ 42 w 56"/>
                  <a:gd name="T67" fmla="*/ 64 h 85"/>
                  <a:gd name="T68" fmla="*/ 42 w 56"/>
                  <a:gd name="T69" fmla="*/ 69 h 85"/>
                  <a:gd name="T70" fmla="*/ 44 w 56"/>
                  <a:gd name="T71" fmla="*/ 69 h 85"/>
                  <a:gd name="T72" fmla="*/ 47 w 56"/>
                  <a:gd name="T73" fmla="*/ 64 h 85"/>
                  <a:gd name="T74" fmla="*/ 40 w 56"/>
                  <a:gd name="T75" fmla="*/ 59 h 85"/>
                  <a:gd name="T76" fmla="*/ 42 w 56"/>
                  <a:gd name="T77" fmla="*/ 45 h 85"/>
                  <a:gd name="T78" fmla="*/ 47 w 56"/>
                  <a:gd name="T79" fmla="*/ 29 h 85"/>
                  <a:gd name="T80" fmla="*/ 37 w 56"/>
                  <a:gd name="T81" fmla="*/ 26 h 85"/>
                  <a:gd name="T82" fmla="*/ 54 w 56"/>
                  <a:gd name="T83" fmla="*/ 12 h 85"/>
                  <a:gd name="T84" fmla="*/ 56 w 56"/>
                  <a:gd name="T85" fmla="*/ 10 h 85"/>
                  <a:gd name="T86" fmla="*/ 54 w 56"/>
                  <a:gd name="T87" fmla="*/ 7 h 85"/>
                  <a:gd name="T88" fmla="*/ 42 w 56"/>
                  <a:gd name="T89" fmla="*/ 17 h 85"/>
                  <a:gd name="T90" fmla="*/ 37 w 56"/>
                  <a:gd name="T91" fmla="*/ 12 h 85"/>
                  <a:gd name="T92" fmla="*/ 33 w 56"/>
                  <a:gd name="T93" fmla="*/ 19 h 85"/>
                  <a:gd name="T94" fmla="*/ 18 w 56"/>
                  <a:gd name="T95" fmla="*/ 14 h 85"/>
                  <a:gd name="T96" fmla="*/ 26 w 56"/>
                  <a:gd name="T97" fmla="*/ 17 h 85"/>
                  <a:gd name="T98" fmla="*/ 28 w 56"/>
                  <a:gd name="T99" fmla="*/ 22 h 85"/>
                  <a:gd name="T100" fmla="*/ 33 w 56"/>
                  <a:gd name="T101" fmla="*/ 29 h 85"/>
                  <a:gd name="T102" fmla="*/ 33 w 56"/>
                  <a:gd name="T103" fmla="*/ 36 h 85"/>
                  <a:gd name="T104" fmla="*/ 28 w 56"/>
                  <a:gd name="T105" fmla="*/ 40 h 85"/>
                  <a:gd name="T106" fmla="*/ 14 w 56"/>
                  <a:gd name="T107" fmla="*/ 36 h 85"/>
                  <a:gd name="T108" fmla="*/ 2 w 56"/>
                  <a:gd name="T109" fmla="*/ 24 h 85"/>
                  <a:gd name="T110" fmla="*/ 2 w 56"/>
                  <a:gd name="T111" fmla="*/ 22 h 85"/>
                  <a:gd name="T112" fmla="*/ 0 w 56"/>
                  <a:gd name="T113" fmla="*/ 14 h 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6"/>
                  <a:gd name="T172" fmla="*/ 0 h 85"/>
                  <a:gd name="T173" fmla="*/ 56 w 56"/>
                  <a:gd name="T174" fmla="*/ 85 h 8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6" h="85">
                    <a:moveTo>
                      <a:pt x="2" y="12"/>
                    </a:moveTo>
                    <a:lnTo>
                      <a:pt x="7" y="17"/>
                    </a:lnTo>
                    <a:lnTo>
                      <a:pt x="7" y="22"/>
                    </a:lnTo>
                    <a:lnTo>
                      <a:pt x="2" y="24"/>
                    </a:lnTo>
                    <a:lnTo>
                      <a:pt x="7" y="22"/>
                    </a:lnTo>
                    <a:lnTo>
                      <a:pt x="9" y="26"/>
                    </a:lnTo>
                    <a:lnTo>
                      <a:pt x="7" y="29"/>
                    </a:lnTo>
                    <a:lnTo>
                      <a:pt x="9" y="26"/>
                    </a:lnTo>
                    <a:lnTo>
                      <a:pt x="16" y="33"/>
                    </a:lnTo>
                    <a:lnTo>
                      <a:pt x="14" y="36"/>
                    </a:lnTo>
                    <a:lnTo>
                      <a:pt x="16" y="31"/>
                    </a:lnTo>
                    <a:lnTo>
                      <a:pt x="26" y="36"/>
                    </a:lnTo>
                    <a:lnTo>
                      <a:pt x="23" y="40"/>
                    </a:lnTo>
                    <a:lnTo>
                      <a:pt x="23" y="36"/>
                    </a:lnTo>
                    <a:lnTo>
                      <a:pt x="28" y="36"/>
                    </a:lnTo>
                    <a:lnTo>
                      <a:pt x="30" y="40"/>
                    </a:lnTo>
                    <a:lnTo>
                      <a:pt x="26" y="38"/>
                    </a:lnTo>
                    <a:lnTo>
                      <a:pt x="28" y="33"/>
                    </a:lnTo>
                    <a:lnTo>
                      <a:pt x="33" y="33"/>
                    </a:lnTo>
                    <a:lnTo>
                      <a:pt x="28" y="33"/>
                    </a:lnTo>
                    <a:lnTo>
                      <a:pt x="28" y="29"/>
                    </a:lnTo>
                    <a:lnTo>
                      <a:pt x="33" y="29"/>
                    </a:lnTo>
                    <a:lnTo>
                      <a:pt x="28" y="31"/>
                    </a:lnTo>
                    <a:lnTo>
                      <a:pt x="26" y="26"/>
                    </a:lnTo>
                    <a:lnTo>
                      <a:pt x="30" y="24"/>
                    </a:lnTo>
                    <a:lnTo>
                      <a:pt x="28" y="26"/>
                    </a:lnTo>
                    <a:lnTo>
                      <a:pt x="26" y="24"/>
                    </a:lnTo>
                    <a:lnTo>
                      <a:pt x="21" y="19"/>
                    </a:lnTo>
                    <a:lnTo>
                      <a:pt x="23" y="24"/>
                    </a:lnTo>
                    <a:lnTo>
                      <a:pt x="21" y="19"/>
                    </a:lnTo>
                    <a:lnTo>
                      <a:pt x="26" y="17"/>
                    </a:lnTo>
                    <a:lnTo>
                      <a:pt x="23" y="19"/>
                    </a:lnTo>
                    <a:lnTo>
                      <a:pt x="18" y="14"/>
                    </a:lnTo>
                    <a:lnTo>
                      <a:pt x="21" y="10"/>
                    </a:lnTo>
                    <a:lnTo>
                      <a:pt x="30" y="14"/>
                    </a:lnTo>
                    <a:lnTo>
                      <a:pt x="28" y="19"/>
                    </a:lnTo>
                    <a:lnTo>
                      <a:pt x="28" y="14"/>
                    </a:lnTo>
                    <a:lnTo>
                      <a:pt x="33" y="14"/>
                    </a:lnTo>
                    <a:lnTo>
                      <a:pt x="35" y="19"/>
                    </a:lnTo>
                    <a:lnTo>
                      <a:pt x="33" y="14"/>
                    </a:lnTo>
                    <a:lnTo>
                      <a:pt x="37" y="12"/>
                    </a:lnTo>
                    <a:lnTo>
                      <a:pt x="40" y="12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49" y="7"/>
                    </a:lnTo>
                    <a:lnTo>
                      <a:pt x="51" y="12"/>
                    </a:lnTo>
                    <a:lnTo>
                      <a:pt x="47" y="10"/>
                    </a:lnTo>
                    <a:lnTo>
                      <a:pt x="49" y="5"/>
                    </a:lnTo>
                    <a:lnTo>
                      <a:pt x="51" y="0"/>
                    </a:lnTo>
                    <a:lnTo>
                      <a:pt x="54" y="5"/>
                    </a:lnTo>
                    <a:lnTo>
                      <a:pt x="56" y="10"/>
                    </a:lnTo>
                    <a:lnTo>
                      <a:pt x="56" y="14"/>
                    </a:lnTo>
                    <a:lnTo>
                      <a:pt x="56" y="17"/>
                    </a:lnTo>
                    <a:lnTo>
                      <a:pt x="42" y="24"/>
                    </a:lnTo>
                    <a:lnTo>
                      <a:pt x="37" y="22"/>
                    </a:lnTo>
                    <a:lnTo>
                      <a:pt x="42" y="22"/>
                    </a:lnTo>
                    <a:lnTo>
                      <a:pt x="42" y="26"/>
                    </a:lnTo>
                    <a:lnTo>
                      <a:pt x="40" y="29"/>
                    </a:lnTo>
                    <a:lnTo>
                      <a:pt x="42" y="24"/>
                    </a:lnTo>
                    <a:lnTo>
                      <a:pt x="47" y="26"/>
                    </a:lnTo>
                    <a:lnTo>
                      <a:pt x="47" y="29"/>
                    </a:lnTo>
                    <a:lnTo>
                      <a:pt x="47" y="45"/>
                    </a:lnTo>
                    <a:lnTo>
                      <a:pt x="47" y="47"/>
                    </a:lnTo>
                    <a:lnTo>
                      <a:pt x="44" y="52"/>
                    </a:lnTo>
                    <a:lnTo>
                      <a:pt x="40" y="50"/>
                    </a:lnTo>
                    <a:lnTo>
                      <a:pt x="44" y="50"/>
                    </a:lnTo>
                    <a:lnTo>
                      <a:pt x="44" y="59"/>
                    </a:lnTo>
                    <a:lnTo>
                      <a:pt x="40" y="62"/>
                    </a:lnTo>
                    <a:lnTo>
                      <a:pt x="44" y="59"/>
                    </a:lnTo>
                    <a:lnTo>
                      <a:pt x="47" y="64"/>
                    </a:lnTo>
                    <a:lnTo>
                      <a:pt x="47" y="69"/>
                    </a:lnTo>
                    <a:lnTo>
                      <a:pt x="47" y="71"/>
                    </a:lnTo>
                    <a:lnTo>
                      <a:pt x="44" y="73"/>
                    </a:lnTo>
                    <a:lnTo>
                      <a:pt x="44" y="76"/>
                    </a:lnTo>
                    <a:lnTo>
                      <a:pt x="42" y="73"/>
                    </a:lnTo>
                    <a:lnTo>
                      <a:pt x="40" y="71"/>
                    </a:lnTo>
                    <a:lnTo>
                      <a:pt x="37" y="69"/>
                    </a:lnTo>
                    <a:lnTo>
                      <a:pt x="37" y="64"/>
                    </a:lnTo>
                    <a:lnTo>
                      <a:pt x="42" y="64"/>
                    </a:lnTo>
                    <a:lnTo>
                      <a:pt x="37" y="66"/>
                    </a:lnTo>
                    <a:lnTo>
                      <a:pt x="33" y="57"/>
                    </a:lnTo>
                    <a:lnTo>
                      <a:pt x="37" y="52"/>
                    </a:lnTo>
                    <a:lnTo>
                      <a:pt x="35" y="57"/>
                    </a:lnTo>
                    <a:lnTo>
                      <a:pt x="30" y="54"/>
                    </a:lnTo>
                    <a:lnTo>
                      <a:pt x="28" y="52"/>
                    </a:lnTo>
                    <a:lnTo>
                      <a:pt x="33" y="52"/>
                    </a:lnTo>
                    <a:lnTo>
                      <a:pt x="33" y="62"/>
                    </a:lnTo>
                    <a:lnTo>
                      <a:pt x="30" y="64"/>
                    </a:lnTo>
                    <a:lnTo>
                      <a:pt x="33" y="62"/>
                    </a:lnTo>
                    <a:lnTo>
                      <a:pt x="35" y="64"/>
                    </a:lnTo>
                    <a:lnTo>
                      <a:pt x="40" y="73"/>
                    </a:lnTo>
                    <a:lnTo>
                      <a:pt x="40" y="78"/>
                    </a:lnTo>
                    <a:lnTo>
                      <a:pt x="35" y="80"/>
                    </a:lnTo>
                    <a:lnTo>
                      <a:pt x="40" y="78"/>
                    </a:lnTo>
                    <a:lnTo>
                      <a:pt x="42" y="83"/>
                    </a:lnTo>
                    <a:lnTo>
                      <a:pt x="40" y="85"/>
                    </a:lnTo>
                    <a:lnTo>
                      <a:pt x="37" y="85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35" y="73"/>
                    </a:lnTo>
                    <a:lnTo>
                      <a:pt x="40" y="73"/>
                    </a:lnTo>
                    <a:lnTo>
                      <a:pt x="35" y="76"/>
                    </a:lnTo>
                    <a:lnTo>
                      <a:pt x="30" y="66"/>
                    </a:lnTo>
                    <a:lnTo>
                      <a:pt x="35" y="64"/>
                    </a:lnTo>
                    <a:lnTo>
                      <a:pt x="33" y="66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8" y="52"/>
                    </a:lnTo>
                    <a:lnTo>
                      <a:pt x="28" y="47"/>
                    </a:lnTo>
                    <a:lnTo>
                      <a:pt x="33" y="50"/>
                    </a:lnTo>
                    <a:lnTo>
                      <a:pt x="37" y="52"/>
                    </a:lnTo>
                    <a:lnTo>
                      <a:pt x="37" y="54"/>
                    </a:lnTo>
                    <a:lnTo>
                      <a:pt x="42" y="64"/>
                    </a:lnTo>
                    <a:lnTo>
                      <a:pt x="42" y="69"/>
                    </a:lnTo>
                    <a:lnTo>
                      <a:pt x="37" y="69"/>
                    </a:lnTo>
                    <a:lnTo>
                      <a:pt x="42" y="69"/>
                    </a:lnTo>
                    <a:lnTo>
                      <a:pt x="44" y="71"/>
                    </a:lnTo>
                    <a:lnTo>
                      <a:pt x="42" y="73"/>
                    </a:lnTo>
                    <a:lnTo>
                      <a:pt x="42" y="71"/>
                    </a:lnTo>
                    <a:lnTo>
                      <a:pt x="44" y="69"/>
                    </a:lnTo>
                    <a:lnTo>
                      <a:pt x="47" y="71"/>
                    </a:lnTo>
                    <a:lnTo>
                      <a:pt x="42" y="69"/>
                    </a:lnTo>
                    <a:lnTo>
                      <a:pt x="42" y="64"/>
                    </a:lnTo>
                    <a:lnTo>
                      <a:pt x="47" y="64"/>
                    </a:lnTo>
                    <a:lnTo>
                      <a:pt x="42" y="66"/>
                    </a:lnTo>
                    <a:lnTo>
                      <a:pt x="40" y="62"/>
                    </a:lnTo>
                    <a:lnTo>
                      <a:pt x="40" y="59"/>
                    </a:lnTo>
                    <a:lnTo>
                      <a:pt x="40" y="50"/>
                    </a:lnTo>
                    <a:lnTo>
                      <a:pt x="42" y="45"/>
                    </a:lnTo>
                    <a:lnTo>
                      <a:pt x="47" y="47"/>
                    </a:lnTo>
                    <a:lnTo>
                      <a:pt x="42" y="45"/>
                    </a:lnTo>
                    <a:lnTo>
                      <a:pt x="42" y="29"/>
                    </a:lnTo>
                    <a:lnTo>
                      <a:pt x="47" y="29"/>
                    </a:lnTo>
                    <a:lnTo>
                      <a:pt x="44" y="31"/>
                    </a:lnTo>
                    <a:lnTo>
                      <a:pt x="40" y="29"/>
                    </a:lnTo>
                    <a:lnTo>
                      <a:pt x="37" y="26"/>
                    </a:lnTo>
                    <a:lnTo>
                      <a:pt x="37" y="22"/>
                    </a:lnTo>
                    <a:lnTo>
                      <a:pt x="40" y="19"/>
                    </a:lnTo>
                    <a:lnTo>
                      <a:pt x="54" y="12"/>
                    </a:lnTo>
                    <a:lnTo>
                      <a:pt x="56" y="17"/>
                    </a:lnTo>
                    <a:lnTo>
                      <a:pt x="51" y="14"/>
                    </a:lnTo>
                    <a:lnTo>
                      <a:pt x="51" y="10"/>
                    </a:lnTo>
                    <a:lnTo>
                      <a:pt x="56" y="10"/>
                    </a:lnTo>
                    <a:lnTo>
                      <a:pt x="51" y="12"/>
                    </a:lnTo>
                    <a:lnTo>
                      <a:pt x="49" y="7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1" y="12"/>
                    </a:lnTo>
                    <a:lnTo>
                      <a:pt x="42" y="17"/>
                    </a:lnTo>
                    <a:lnTo>
                      <a:pt x="40" y="17"/>
                    </a:lnTo>
                    <a:lnTo>
                      <a:pt x="37" y="17"/>
                    </a:lnTo>
                    <a:lnTo>
                      <a:pt x="37" y="12"/>
                    </a:lnTo>
                    <a:lnTo>
                      <a:pt x="40" y="17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18" y="14"/>
                    </a:lnTo>
                    <a:lnTo>
                      <a:pt x="21" y="12"/>
                    </a:lnTo>
                    <a:lnTo>
                      <a:pt x="26" y="17"/>
                    </a:lnTo>
                    <a:lnTo>
                      <a:pt x="28" y="22"/>
                    </a:lnTo>
                    <a:lnTo>
                      <a:pt x="23" y="24"/>
                    </a:lnTo>
                    <a:lnTo>
                      <a:pt x="28" y="22"/>
                    </a:lnTo>
                    <a:lnTo>
                      <a:pt x="30" y="24"/>
                    </a:lnTo>
                    <a:lnTo>
                      <a:pt x="33" y="29"/>
                    </a:lnTo>
                    <a:lnTo>
                      <a:pt x="33" y="33"/>
                    </a:lnTo>
                    <a:lnTo>
                      <a:pt x="33" y="36"/>
                    </a:lnTo>
                    <a:lnTo>
                      <a:pt x="30" y="40"/>
                    </a:lnTo>
                    <a:lnTo>
                      <a:pt x="28" y="40"/>
                    </a:lnTo>
                    <a:lnTo>
                      <a:pt x="23" y="40"/>
                    </a:lnTo>
                    <a:lnTo>
                      <a:pt x="14" y="36"/>
                    </a:lnTo>
                    <a:lnTo>
                      <a:pt x="7" y="29"/>
                    </a:lnTo>
                    <a:lnTo>
                      <a:pt x="2" y="24"/>
                    </a:lnTo>
                    <a:lnTo>
                      <a:pt x="4" y="29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7" y="17"/>
                    </a:lnTo>
                    <a:lnTo>
                      <a:pt x="4" y="19"/>
                    </a:lnTo>
                    <a:lnTo>
                      <a:pt x="0" y="14"/>
                    </a:lnTo>
                    <a:lnTo>
                      <a:pt x="2" y="12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9" name="Rectangle 449">
                <a:extLst>
                  <a:ext uri="{FF2B5EF4-FFF2-40B4-BE49-F238E27FC236}">
                    <a16:creationId xmlns:a16="http://schemas.microsoft.com/office/drawing/2014/main" id="{F22BB615-1DB0-4B00-A642-47060203D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4" y="1848"/>
                <a:ext cx="4" cy="5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0" name="Rectangle 450">
                <a:extLst>
                  <a:ext uri="{FF2B5EF4-FFF2-40B4-BE49-F238E27FC236}">
                    <a16:creationId xmlns:a16="http://schemas.microsoft.com/office/drawing/2014/main" id="{A44FE0AD-E340-4A64-97EE-E07C5017D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4" y="1839"/>
                <a:ext cx="4" cy="12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1" name="Freeform 451">
                <a:extLst>
                  <a:ext uri="{FF2B5EF4-FFF2-40B4-BE49-F238E27FC236}">
                    <a16:creationId xmlns:a16="http://schemas.microsoft.com/office/drawing/2014/main" id="{698850F3-CAD1-496D-A69F-79E17CAEC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6" y="1820"/>
                <a:ext cx="101" cy="132"/>
              </a:xfrm>
              <a:custGeom>
                <a:avLst/>
                <a:gdLst>
                  <a:gd name="T0" fmla="*/ 5 w 101"/>
                  <a:gd name="T1" fmla="*/ 19 h 132"/>
                  <a:gd name="T2" fmla="*/ 12 w 101"/>
                  <a:gd name="T3" fmla="*/ 26 h 132"/>
                  <a:gd name="T4" fmla="*/ 21 w 101"/>
                  <a:gd name="T5" fmla="*/ 24 h 132"/>
                  <a:gd name="T6" fmla="*/ 26 w 101"/>
                  <a:gd name="T7" fmla="*/ 7 h 132"/>
                  <a:gd name="T8" fmla="*/ 33 w 101"/>
                  <a:gd name="T9" fmla="*/ 0 h 132"/>
                  <a:gd name="T10" fmla="*/ 24 w 101"/>
                  <a:gd name="T11" fmla="*/ 17 h 132"/>
                  <a:gd name="T12" fmla="*/ 28 w 101"/>
                  <a:gd name="T13" fmla="*/ 24 h 132"/>
                  <a:gd name="T14" fmla="*/ 19 w 101"/>
                  <a:gd name="T15" fmla="*/ 31 h 132"/>
                  <a:gd name="T16" fmla="*/ 14 w 101"/>
                  <a:gd name="T17" fmla="*/ 28 h 132"/>
                  <a:gd name="T18" fmla="*/ 14 w 101"/>
                  <a:gd name="T19" fmla="*/ 31 h 132"/>
                  <a:gd name="T20" fmla="*/ 19 w 101"/>
                  <a:gd name="T21" fmla="*/ 33 h 132"/>
                  <a:gd name="T22" fmla="*/ 24 w 101"/>
                  <a:gd name="T23" fmla="*/ 40 h 132"/>
                  <a:gd name="T24" fmla="*/ 28 w 101"/>
                  <a:gd name="T25" fmla="*/ 38 h 132"/>
                  <a:gd name="T26" fmla="*/ 33 w 101"/>
                  <a:gd name="T27" fmla="*/ 59 h 132"/>
                  <a:gd name="T28" fmla="*/ 38 w 101"/>
                  <a:gd name="T29" fmla="*/ 68 h 132"/>
                  <a:gd name="T30" fmla="*/ 38 w 101"/>
                  <a:gd name="T31" fmla="*/ 73 h 132"/>
                  <a:gd name="T32" fmla="*/ 40 w 101"/>
                  <a:gd name="T33" fmla="*/ 80 h 132"/>
                  <a:gd name="T34" fmla="*/ 42 w 101"/>
                  <a:gd name="T35" fmla="*/ 85 h 132"/>
                  <a:gd name="T36" fmla="*/ 42 w 101"/>
                  <a:gd name="T37" fmla="*/ 90 h 132"/>
                  <a:gd name="T38" fmla="*/ 45 w 101"/>
                  <a:gd name="T39" fmla="*/ 99 h 132"/>
                  <a:gd name="T40" fmla="*/ 49 w 101"/>
                  <a:gd name="T41" fmla="*/ 108 h 132"/>
                  <a:gd name="T42" fmla="*/ 49 w 101"/>
                  <a:gd name="T43" fmla="*/ 111 h 132"/>
                  <a:gd name="T44" fmla="*/ 57 w 101"/>
                  <a:gd name="T45" fmla="*/ 120 h 132"/>
                  <a:gd name="T46" fmla="*/ 61 w 101"/>
                  <a:gd name="T47" fmla="*/ 113 h 132"/>
                  <a:gd name="T48" fmla="*/ 68 w 101"/>
                  <a:gd name="T49" fmla="*/ 113 h 132"/>
                  <a:gd name="T50" fmla="*/ 75 w 101"/>
                  <a:gd name="T51" fmla="*/ 116 h 132"/>
                  <a:gd name="T52" fmla="*/ 80 w 101"/>
                  <a:gd name="T53" fmla="*/ 123 h 132"/>
                  <a:gd name="T54" fmla="*/ 87 w 101"/>
                  <a:gd name="T55" fmla="*/ 118 h 132"/>
                  <a:gd name="T56" fmla="*/ 92 w 101"/>
                  <a:gd name="T57" fmla="*/ 120 h 132"/>
                  <a:gd name="T58" fmla="*/ 97 w 101"/>
                  <a:gd name="T59" fmla="*/ 123 h 132"/>
                  <a:gd name="T60" fmla="*/ 101 w 101"/>
                  <a:gd name="T61" fmla="*/ 130 h 132"/>
                  <a:gd name="T62" fmla="*/ 97 w 101"/>
                  <a:gd name="T63" fmla="*/ 127 h 132"/>
                  <a:gd name="T64" fmla="*/ 89 w 101"/>
                  <a:gd name="T65" fmla="*/ 125 h 132"/>
                  <a:gd name="T66" fmla="*/ 87 w 101"/>
                  <a:gd name="T67" fmla="*/ 118 h 132"/>
                  <a:gd name="T68" fmla="*/ 80 w 101"/>
                  <a:gd name="T69" fmla="*/ 123 h 132"/>
                  <a:gd name="T70" fmla="*/ 71 w 101"/>
                  <a:gd name="T71" fmla="*/ 120 h 132"/>
                  <a:gd name="T72" fmla="*/ 68 w 101"/>
                  <a:gd name="T73" fmla="*/ 113 h 132"/>
                  <a:gd name="T74" fmla="*/ 61 w 101"/>
                  <a:gd name="T75" fmla="*/ 118 h 132"/>
                  <a:gd name="T76" fmla="*/ 49 w 101"/>
                  <a:gd name="T77" fmla="*/ 118 h 132"/>
                  <a:gd name="T78" fmla="*/ 45 w 101"/>
                  <a:gd name="T79" fmla="*/ 113 h 132"/>
                  <a:gd name="T80" fmla="*/ 45 w 101"/>
                  <a:gd name="T81" fmla="*/ 111 h 132"/>
                  <a:gd name="T82" fmla="*/ 40 w 101"/>
                  <a:gd name="T83" fmla="*/ 94 h 132"/>
                  <a:gd name="T84" fmla="*/ 38 w 101"/>
                  <a:gd name="T85" fmla="*/ 92 h 132"/>
                  <a:gd name="T86" fmla="*/ 38 w 101"/>
                  <a:gd name="T87" fmla="*/ 87 h 132"/>
                  <a:gd name="T88" fmla="*/ 35 w 101"/>
                  <a:gd name="T89" fmla="*/ 78 h 132"/>
                  <a:gd name="T90" fmla="*/ 33 w 101"/>
                  <a:gd name="T91" fmla="*/ 75 h 132"/>
                  <a:gd name="T92" fmla="*/ 33 w 101"/>
                  <a:gd name="T93" fmla="*/ 71 h 132"/>
                  <a:gd name="T94" fmla="*/ 28 w 101"/>
                  <a:gd name="T95" fmla="*/ 43 h 132"/>
                  <a:gd name="T96" fmla="*/ 28 w 101"/>
                  <a:gd name="T97" fmla="*/ 38 h 132"/>
                  <a:gd name="T98" fmla="*/ 24 w 101"/>
                  <a:gd name="T99" fmla="*/ 40 h 132"/>
                  <a:gd name="T100" fmla="*/ 14 w 101"/>
                  <a:gd name="T101" fmla="*/ 38 h 132"/>
                  <a:gd name="T102" fmla="*/ 9 w 101"/>
                  <a:gd name="T103" fmla="*/ 33 h 132"/>
                  <a:gd name="T104" fmla="*/ 14 w 101"/>
                  <a:gd name="T105" fmla="*/ 26 h 132"/>
                  <a:gd name="T106" fmla="*/ 21 w 101"/>
                  <a:gd name="T107" fmla="*/ 24 h 132"/>
                  <a:gd name="T108" fmla="*/ 28 w 101"/>
                  <a:gd name="T109" fmla="*/ 24 h 132"/>
                  <a:gd name="T110" fmla="*/ 24 w 101"/>
                  <a:gd name="T111" fmla="*/ 17 h 132"/>
                  <a:gd name="T112" fmla="*/ 31 w 101"/>
                  <a:gd name="T113" fmla="*/ 5 h 132"/>
                  <a:gd name="T114" fmla="*/ 26 w 101"/>
                  <a:gd name="T115" fmla="*/ 7 h 132"/>
                  <a:gd name="T116" fmla="*/ 21 w 101"/>
                  <a:gd name="T117" fmla="*/ 24 h 132"/>
                  <a:gd name="T118" fmla="*/ 7 w 101"/>
                  <a:gd name="T119" fmla="*/ 26 h 132"/>
                  <a:gd name="T120" fmla="*/ 5 w 101"/>
                  <a:gd name="T121" fmla="*/ 19 h 13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01"/>
                  <a:gd name="T184" fmla="*/ 0 h 132"/>
                  <a:gd name="T185" fmla="*/ 101 w 101"/>
                  <a:gd name="T186" fmla="*/ 132 h 13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01" h="132">
                    <a:moveTo>
                      <a:pt x="0" y="19"/>
                    </a:moveTo>
                    <a:lnTo>
                      <a:pt x="2" y="19"/>
                    </a:lnTo>
                    <a:lnTo>
                      <a:pt x="5" y="19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9" y="24"/>
                    </a:lnTo>
                    <a:lnTo>
                      <a:pt x="19" y="19"/>
                    </a:lnTo>
                    <a:lnTo>
                      <a:pt x="21" y="24"/>
                    </a:lnTo>
                    <a:lnTo>
                      <a:pt x="17" y="21"/>
                    </a:lnTo>
                    <a:lnTo>
                      <a:pt x="24" y="7"/>
                    </a:lnTo>
                    <a:lnTo>
                      <a:pt x="21" y="12"/>
                    </a:lnTo>
                    <a:lnTo>
                      <a:pt x="26" y="7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8" y="0"/>
                    </a:lnTo>
                    <a:lnTo>
                      <a:pt x="35" y="5"/>
                    </a:lnTo>
                    <a:lnTo>
                      <a:pt x="28" y="19"/>
                    </a:lnTo>
                    <a:lnTo>
                      <a:pt x="24" y="17"/>
                    </a:lnTo>
                    <a:lnTo>
                      <a:pt x="28" y="17"/>
                    </a:lnTo>
                    <a:lnTo>
                      <a:pt x="28" y="21"/>
                    </a:lnTo>
                    <a:lnTo>
                      <a:pt x="28" y="24"/>
                    </a:lnTo>
                    <a:lnTo>
                      <a:pt x="24" y="26"/>
                    </a:lnTo>
                    <a:lnTo>
                      <a:pt x="21" y="24"/>
                    </a:lnTo>
                    <a:lnTo>
                      <a:pt x="24" y="26"/>
                    </a:lnTo>
                    <a:lnTo>
                      <a:pt x="19" y="31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4" y="28"/>
                    </a:lnTo>
                    <a:lnTo>
                      <a:pt x="17" y="31"/>
                    </a:lnTo>
                    <a:lnTo>
                      <a:pt x="14" y="33"/>
                    </a:lnTo>
                    <a:lnTo>
                      <a:pt x="9" y="33"/>
                    </a:lnTo>
                    <a:lnTo>
                      <a:pt x="14" y="31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4" y="33"/>
                    </a:lnTo>
                    <a:lnTo>
                      <a:pt x="19" y="33"/>
                    </a:lnTo>
                    <a:lnTo>
                      <a:pt x="21" y="33"/>
                    </a:lnTo>
                    <a:lnTo>
                      <a:pt x="26" y="35"/>
                    </a:lnTo>
                    <a:lnTo>
                      <a:pt x="24" y="40"/>
                    </a:lnTo>
                    <a:lnTo>
                      <a:pt x="24" y="35"/>
                    </a:lnTo>
                    <a:lnTo>
                      <a:pt x="26" y="35"/>
                    </a:lnTo>
                    <a:lnTo>
                      <a:pt x="28" y="38"/>
                    </a:lnTo>
                    <a:lnTo>
                      <a:pt x="33" y="43"/>
                    </a:lnTo>
                    <a:lnTo>
                      <a:pt x="33" y="59"/>
                    </a:lnTo>
                    <a:lnTo>
                      <a:pt x="28" y="61"/>
                    </a:lnTo>
                    <a:lnTo>
                      <a:pt x="33" y="59"/>
                    </a:lnTo>
                    <a:lnTo>
                      <a:pt x="38" y="68"/>
                    </a:lnTo>
                    <a:lnTo>
                      <a:pt x="38" y="73"/>
                    </a:lnTo>
                    <a:lnTo>
                      <a:pt x="33" y="75"/>
                    </a:lnTo>
                    <a:lnTo>
                      <a:pt x="38" y="73"/>
                    </a:lnTo>
                    <a:lnTo>
                      <a:pt x="40" y="78"/>
                    </a:lnTo>
                    <a:lnTo>
                      <a:pt x="40" y="80"/>
                    </a:lnTo>
                    <a:lnTo>
                      <a:pt x="35" y="83"/>
                    </a:lnTo>
                    <a:lnTo>
                      <a:pt x="40" y="80"/>
                    </a:lnTo>
                    <a:lnTo>
                      <a:pt x="42" y="85"/>
                    </a:lnTo>
                    <a:lnTo>
                      <a:pt x="42" y="90"/>
                    </a:lnTo>
                    <a:lnTo>
                      <a:pt x="38" y="92"/>
                    </a:lnTo>
                    <a:lnTo>
                      <a:pt x="42" y="90"/>
                    </a:lnTo>
                    <a:lnTo>
                      <a:pt x="45" y="94"/>
                    </a:lnTo>
                    <a:lnTo>
                      <a:pt x="45" y="99"/>
                    </a:lnTo>
                    <a:lnTo>
                      <a:pt x="40" y="101"/>
                    </a:lnTo>
                    <a:lnTo>
                      <a:pt x="45" y="99"/>
                    </a:lnTo>
                    <a:lnTo>
                      <a:pt x="49" y="108"/>
                    </a:lnTo>
                    <a:lnTo>
                      <a:pt x="49" y="111"/>
                    </a:lnTo>
                    <a:lnTo>
                      <a:pt x="45" y="113"/>
                    </a:lnTo>
                    <a:lnTo>
                      <a:pt x="49" y="111"/>
                    </a:lnTo>
                    <a:lnTo>
                      <a:pt x="52" y="116"/>
                    </a:lnTo>
                    <a:lnTo>
                      <a:pt x="49" y="118"/>
                    </a:lnTo>
                    <a:lnTo>
                      <a:pt x="52" y="116"/>
                    </a:lnTo>
                    <a:lnTo>
                      <a:pt x="57" y="120"/>
                    </a:lnTo>
                    <a:lnTo>
                      <a:pt x="57" y="123"/>
                    </a:lnTo>
                    <a:lnTo>
                      <a:pt x="54" y="120"/>
                    </a:lnTo>
                    <a:lnTo>
                      <a:pt x="59" y="116"/>
                    </a:lnTo>
                    <a:lnTo>
                      <a:pt x="61" y="113"/>
                    </a:lnTo>
                    <a:lnTo>
                      <a:pt x="59" y="113"/>
                    </a:lnTo>
                    <a:lnTo>
                      <a:pt x="66" y="113"/>
                    </a:lnTo>
                    <a:lnTo>
                      <a:pt x="68" y="113"/>
                    </a:lnTo>
                    <a:lnTo>
                      <a:pt x="73" y="116"/>
                    </a:lnTo>
                    <a:lnTo>
                      <a:pt x="71" y="120"/>
                    </a:lnTo>
                    <a:lnTo>
                      <a:pt x="71" y="116"/>
                    </a:lnTo>
                    <a:lnTo>
                      <a:pt x="75" y="116"/>
                    </a:lnTo>
                    <a:lnTo>
                      <a:pt x="78" y="116"/>
                    </a:lnTo>
                    <a:lnTo>
                      <a:pt x="82" y="118"/>
                    </a:lnTo>
                    <a:lnTo>
                      <a:pt x="80" y="123"/>
                    </a:lnTo>
                    <a:lnTo>
                      <a:pt x="80" y="118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92" y="120"/>
                    </a:lnTo>
                    <a:lnTo>
                      <a:pt x="89" y="125"/>
                    </a:lnTo>
                    <a:lnTo>
                      <a:pt x="89" y="120"/>
                    </a:lnTo>
                    <a:lnTo>
                      <a:pt x="92" y="120"/>
                    </a:lnTo>
                    <a:lnTo>
                      <a:pt x="94" y="120"/>
                    </a:lnTo>
                    <a:lnTo>
                      <a:pt x="99" y="123"/>
                    </a:lnTo>
                    <a:lnTo>
                      <a:pt x="97" y="123"/>
                    </a:lnTo>
                    <a:lnTo>
                      <a:pt x="99" y="125"/>
                    </a:lnTo>
                    <a:lnTo>
                      <a:pt x="101" y="130"/>
                    </a:lnTo>
                    <a:lnTo>
                      <a:pt x="97" y="132"/>
                    </a:lnTo>
                    <a:lnTo>
                      <a:pt x="94" y="127"/>
                    </a:lnTo>
                    <a:lnTo>
                      <a:pt x="99" y="125"/>
                    </a:lnTo>
                    <a:lnTo>
                      <a:pt x="97" y="127"/>
                    </a:lnTo>
                    <a:lnTo>
                      <a:pt x="92" y="125"/>
                    </a:lnTo>
                    <a:lnTo>
                      <a:pt x="94" y="120"/>
                    </a:lnTo>
                    <a:lnTo>
                      <a:pt x="92" y="125"/>
                    </a:lnTo>
                    <a:lnTo>
                      <a:pt x="89" y="125"/>
                    </a:lnTo>
                    <a:lnTo>
                      <a:pt x="85" y="123"/>
                    </a:lnTo>
                    <a:lnTo>
                      <a:pt x="87" y="118"/>
                    </a:lnTo>
                    <a:lnTo>
                      <a:pt x="85" y="123"/>
                    </a:lnTo>
                    <a:lnTo>
                      <a:pt x="80" y="123"/>
                    </a:lnTo>
                    <a:lnTo>
                      <a:pt x="75" y="120"/>
                    </a:lnTo>
                    <a:lnTo>
                      <a:pt x="78" y="116"/>
                    </a:lnTo>
                    <a:lnTo>
                      <a:pt x="75" y="120"/>
                    </a:lnTo>
                    <a:lnTo>
                      <a:pt x="71" y="120"/>
                    </a:lnTo>
                    <a:lnTo>
                      <a:pt x="66" y="118"/>
                    </a:lnTo>
                    <a:lnTo>
                      <a:pt x="68" y="113"/>
                    </a:lnTo>
                    <a:lnTo>
                      <a:pt x="66" y="118"/>
                    </a:lnTo>
                    <a:lnTo>
                      <a:pt x="59" y="118"/>
                    </a:lnTo>
                    <a:lnTo>
                      <a:pt x="59" y="113"/>
                    </a:lnTo>
                    <a:lnTo>
                      <a:pt x="61" y="118"/>
                    </a:lnTo>
                    <a:lnTo>
                      <a:pt x="57" y="123"/>
                    </a:lnTo>
                    <a:lnTo>
                      <a:pt x="54" y="125"/>
                    </a:lnTo>
                    <a:lnTo>
                      <a:pt x="54" y="123"/>
                    </a:lnTo>
                    <a:lnTo>
                      <a:pt x="49" y="118"/>
                    </a:lnTo>
                    <a:lnTo>
                      <a:pt x="45" y="113"/>
                    </a:lnTo>
                    <a:lnTo>
                      <a:pt x="47" y="118"/>
                    </a:lnTo>
                    <a:lnTo>
                      <a:pt x="45" y="113"/>
                    </a:lnTo>
                    <a:lnTo>
                      <a:pt x="45" y="111"/>
                    </a:lnTo>
                    <a:lnTo>
                      <a:pt x="45" y="108"/>
                    </a:lnTo>
                    <a:lnTo>
                      <a:pt x="49" y="108"/>
                    </a:lnTo>
                    <a:lnTo>
                      <a:pt x="45" y="111"/>
                    </a:lnTo>
                    <a:lnTo>
                      <a:pt x="40" y="101"/>
                    </a:lnTo>
                    <a:lnTo>
                      <a:pt x="40" y="99"/>
                    </a:lnTo>
                    <a:lnTo>
                      <a:pt x="40" y="94"/>
                    </a:lnTo>
                    <a:lnTo>
                      <a:pt x="45" y="94"/>
                    </a:lnTo>
                    <a:lnTo>
                      <a:pt x="40" y="97"/>
                    </a:lnTo>
                    <a:lnTo>
                      <a:pt x="38" y="92"/>
                    </a:lnTo>
                    <a:lnTo>
                      <a:pt x="38" y="90"/>
                    </a:lnTo>
                    <a:lnTo>
                      <a:pt x="38" y="85"/>
                    </a:lnTo>
                    <a:lnTo>
                      <a:pt x="42" y="85"/>
                    </a:lnTo>
                    <a:lnTo>
                      <a:pt x="38" y="87"/>
                    </a:lnTo>
                    <a:lnTo>
                      <a:pt x="35" y="83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40" y="78"/>
                    </a:lnTo>
                    <a:lnTo>
                      <a:pt x="35" y="80"/>
                    </a:lnTo>
                    <a:lnTo>
                      <a:pt x="33" y="75"/>
                    </a:lnTo>
                    <a:lnTo>
                      <a:pt x="33" y="73"/>
                    </a:lnTo>
                    <a:lnTo>
                      <a:pt x="33" y="68"/>
                    </a:lnTo>
                    <a:lnTo>
                      <a:pt x="38" y="68"/>
                    </a:lnTo>
                    <a:lnTo>
                      <a:pt x="33" y="71"/>
                    </a:lnTo>
                    <a:lnTo>
                      <a:pt x="28" y="61"/>
                    </a:lnTo>
                    <a:lnTo>
                      <a:pt x="28" y="59"/>
                    </a:lnTo>
                    <a:lnTo>
                      <a:pt x="28" y="43"/>
                    </a:lnTo>
                    <a:lnTo>
                      <a:pt x="33" y="43"/>
                    </a:lnTo>
                    <a:lnTo>
                      <a:pt x="31" y="45"/>
                    </a:lnTo>
                    <a:lnTo>
                      <a:pt x="26" y="40"/>
                    </a:lnTo>
                    <a:lnTo>
                      <a:pt x="28" y="38"/>
                    </a:lnTo>
                    <a:lnTo>
                      <a:pt x="26" y="40"/>
                    </a:lnTo>
                    <a:lnTo>
                      <a:pt x="24" y="40"/>
                    </a:lnTo>
                    <a:lnTo>
                      <a:pt x="19" y="38"/>
                    </a:lnTo>
                    <a:lnTo>
                      <a:pt x="21" y="33"/>
                    </a:lnTo>
                    <a:lnTo>
                      <a:pt x="19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9" y="33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6"/>
                    </a:lnTo>
                    <a:lnTo>
                      <a:pt x="14" y="26"/>
                    </a:lnTo>
                    <a:lnTo>
                      <a:pt x="17" y="26"/>
                    </a:lnTo>
                    <a:lnTo>
                      <a:pt x="17" y="31"/>
                    </a:lnTo>
                    <a:lnTo>
                      <a:pt x="17" y="28"/>
                    </a:lnTo>
                    <a:lnTo>
                      <a:pt x="21" y="24"/>
                    </a:lnTo>
                    <a:lnTo>
                      <a:pt x="26" y="19"/>
                    </a:lnTo>
                    <a:lnTo>
                      <a:pt x="21" y="21"/>
                    </a:lnTo>
                    <a:lnTo>
                      <a:pt x="26" y="19"/>
                    </a:lnTo>
                    <a:lnTo>
                      <a:pt x="28" y="24"/>
                    </a:lnTo>
                    <a:lnTo>
                      <a:pt x="24" y="21"/>
                    </a:lnTo>
                    <a:lnTo>
                      <a:pt x="24" y="17"/>
                    </a:lnTo>
                    <a:lnTo>
                      <a:pt x="31" y="2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1" y="5"/>
                    </a:lnTo>
                    <a:lnTo>
                      <a:pt x="31" y="0"/>
                    </a:lnTo>
                    <a:lnTo>
                      <a:pt x="33" y="5"/>
                    </a:lnTo>
                    <a:lnTo>
                      <a:pt x="28" y="10"/>
                    </a:lnTo>
                    <a:lnTo>
                      <a:pt x="26" y="7"/>
                    </a:lnTo>
                    <a:lnTo>
                      <a:pt x="28" y="10"/>
                    </a:lnTo>
                    <a:lnTo>
                      <a:pt x="21" y="24"/>
                    </a:lnTo>
                    <a:lnTo>
                      <a:pt x="12" y="28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9" y="24"/>
                    </a:lnTo>
                    <a:lnTo>
                      <a:pt x="7" y="26"/>
                    </a:lnTo>
                    <a:lnTo>
                      <a:pt x="2" y="24"/>
                    </a:lnTo>
                    <a:lnTo>
                      <a:pt x="5" y="19"/>
                    </a:lnTo>
                    <a:lnTo>
                      <a:pt x="2" y="24"/>
                    </a:lnTo>
                    <a:lnTo>
                      <a:pt x="0" y="24"/>
                    </a:lnTo>
                    <a:lnTo>
                      <a:pt x="0" y="19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2" name="Freeform 452">
                <a:extLst>
                  <a:ext uri="{FF2B5EF4-FFF2-40B4-BE49-F238E27FC236}">
                    <a16:creationId xmlns:a16="http://schemas.microsoft.com/office/drawing/2014/main" id="{47CC7F95-1736-4878-9450-BD9BE6A51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" y="1950"/>
                <a:ext cx="35" cy="87"/>
              </a:xfrm>
              <a:custGeom>
                <a:avLst/>
                <a:gdLst>
                  <a:gd name="T0" fmla="*/ 4 w 35"/>
                  <a:gd name="T1" fmla="*/ 7 h 87"/>
                  <a:gd name="T2" fmla="*/ 4 w 35"/>
                  <a:gd name="T3" fmla="*/ 7 h 87"/>
                  <a:gd name="T4" fmla="*/ 9 w 35"/>
                  <a:gd name="T5" fmla="*/ 11 h 87"/>
                  <a:gd name="T6" fmla="*/ 11 w 35"/>
                  <a:gd name="T7" fmla="*/ 16 h 87"/>
                  <a:gd name="T8" fmla="*/ 11 w 35"/>
                  <a:gd name="T9" fmla="*/ 16 h 87"/>
                  <a:gd name="T10" fmla="*/ 16 w 35"/>
                  <a:gd name="T11" fmla="*/ 21 h 87"/>
                  <a:gd name="T12" fmla="*/ 18 w 35"/>
                  <a:gd name="T13" fmla="*/ 26 h 87"/>
                  <a:gd name="T14" fmla="*/ 18 w 35"/>
                  <a:gd name="T15" fmla="*/ 26 h 87"/>
                  <a:gd name="T16" fmla="*/ 16 w 35"/>
                  <a:gd name="T17" fmla="*/ 33 h 87"/>
                  <a:gd name="T18" fmla="*/ 23 w 35"/>
                  <a:gd name="T19" fmla="*/ 30 h 87"/>
                  <a:gd name="T20" fmla="*/ 23 w 35"/>
                  <a:gd name="T21" fmla="*/ 33 h 87"/>
                  <a:gd name="T22" fmla="*/ 18 w 35"/>
                  <a:gd name="T23" fmla="*/ 40 h 87"/>
                  <a:gd name="T24" fmla="*/ 33 w 35"/>
                  <a:gd name="T25" fmla="*/ 56 h 87"/>
                  <a:gd name="T26" fmla="*/ 33 w 35"/>
                  <a:gd name="T27" fmla="*/ 56 h 87"/>
                  <a:gd name="T28" fmla="*/ 30 w 35"/>
                  <a:gd name="T29" fmla="*/ 63 h 87"/>
                  <a:gd name="T30" fmla="*/ 35 w 35"/>
                  <a:gd name="T31" fmla="*/ 63 h 87"/>
                  <a:gd name="T32" fmla="*/ 35 w 35"/>
                  <a:gd name="T33" fmla="*/ 63 h 87"/>
                  <a:gd name="T34" fmla="*/ 35 w 35"/>
                  <a:gd name="T35" fmla="*/ 75 h 87"/>
                  <a:gd name="T36" fmla="*/ 33 w 35"/>
                  <a:gd name="T37" fmla="*/ 80 h 87"/>
                  <a:gd name="T38" fmla="*/ 33 w 35"/>
                  <a:gd name="T39" fmla="*/ 77 h 87"/>
                  <a:gd name="T40" fmla="*/ 28 w 35"/>
                  <a:gd name="T41" fmla="*/ 87 h 87"/>
                  <a:gd name="T42" fmla="*/ 28 w 35"/>
                  <a:gd name="T43" fmla="*/ 87 h 87"/>
                  <a:gd name="T44" fmla="*/ 28 w 35"/>
                  <a:gd name="T45" fmla="*/ 77 h 87"/>
                  <a:gd name="T46" fmla="*/ 30 w 35"/>
                  <a:gd name="T47" fmla="*/ 73 h 87"/>
                  <a:gd name="T48" fmla="*/ 30 w 35"/>
                  <a:gd name="T49" fmla="*/ 73 h 87"/>
                  <a:gd name="T50" fmla="*/ 35 w 35"/>
                  <a:gd name="T51" fmla="*/ 63 h 87"/>
                  <a:gd name="T52" fmla="*/ 30 w 35"/>
                  <a:gd name="T53" fmla="*/ 63 h 87"/>
                  <a:gd name="T54" fmla="*/ 28 w 35"/>
                  <a:gd name="T55" fmla="*/ 61 h 87"/>
                  <a:gd name="T56" fmla="*/ 33 w 35"/>
                  <a:gd name="T57" fmla="*/ 56 h 87"/>
                  <a:gd name="T58" fmla="*/ 18 w 35"/>
                  <a:gd name="T59" fmla="*/ 40 h 87"/>
                  <a:gd name="T60" fmla="*/ 18 w 35"/>
                  <a:gd name="T61" fmla="*/ 37 h 87"/>
                  <a:gd name="T62" fmla="*/ 23 w 35"/>
                  <a:gd name="T63" fmla="*/ 33 h 87"/>
                  <a:gd name="T64" fmla="*/ 16 w 35"/>
                  <a:gd name="T65" fmla="*/ 33 h 87"/>
                  <a:gd name="T66" fmla="*/ 14 w 35"/>
                  <a:gd name="T67" fmla="*/ 30 h 87"/>
                  <a:gd name="T68" fmla="*/ 18 w 35"/>
                  <a:gd name="T69" fmla="*/ 26 h 87"/>
                  <a:gd name="T70" fmla="*/ 11 w 35"/>
                  <a:gd name="T71" fmla="*/ 23 h 87"/>
                  <a:gd name="T72" fmla="*/ 14 w 35"/>
                  <a:gd name="T73" fmla="*/ 23 h 87"/>
                  <a:gd name="T74" fmla="*/ 4 w 35"/>
                  <a:gd name="T75" fmla="*/ 14 h 87"/>
                  <a:gd name="T76" fmla="*/ 4 w 35"/>
                  <a:gd name="T77" fmla="*/ 14 h 87"/>
                  <a:gd name="T78" fmla="*/ 7 w 35"/>
                  <a:gd name="T79" fmla="*/ 14 h 87"/>
                  <a:gd name="T80" fmla="*/ 0 w 35"/>
                  <a:gd name="T81" fmla="*/ 7 h 87"/>
                  <a:gd name="T82" fmla="*/ 0 w 35"/>
                  <a:gd name="T83" fmla="*/ 0 h 8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5"/>
                  <a:gd name="T127" fmla="*/ 0 h 87"/>
                  <a:gd name="T128" fmla="*/ 35 w 35"/>
                  <a:gd name="T129" fmla="*/ 87 h 8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5" h="87">
                    <a:moveTo>
                      <a:pt x="4" y="0"/>
                    </a:moveTo>
                    <a:lnTo>
                      <a:pt x="4" y="7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9" y="11"/>
                    </a:lnTo>
                    <a:lnTo>
                      <a:pt x="11" y="16"/>
                    </a:lnTo>
                    <a:lnTo>
                      <a:pt x="9" y="19"/>
                    </a:lnTo>
                    <a:lnTo>
                      <a:pt x="11" y="16"/>
                    </a:lnTo>
                    <a:lnTo>
                      <a:pt x="16" y="21"/>
                    </a:lnTo>
                    <a:lnTo>
                      <a:pt x="18" y="26"/>
                    </a:lnTo>
                    <a:lnTo>
                      <a:pt x="18" y="30"/>
                    </a:lnTo>
                    <a:lnTo>
                      <a:pt x="16" y="33"/>
                    </a:lnTo>
                    <a:lnTo>
                      <a:pt x="18" y="28"/>
                    </a:lnTo>
                    <a:lnTo>
                      <a:pt x="23" y="30"/>
                    </a:lnTo>
                    <a:lnTo>
                      <a:pt x="23" y="33"/>
                    </a:lnTo>
                    <a:lnTo>
                      <a:pt x="23" y="37"/>
                    </a:lnTo>
                    <a:lnTo>
                      <a:pt x="18" y="40"/>
                    </a:lnTo>
                    <a:lnTo>
                      <a:pt x="23" y="37"/>
                    </a:lnTo>
                    <a:lnTo>
                      <a:pt x="33" y="56"/>
                    </a:lnTo>
                    <a:lnTo>
                      <a:pt x="33" y="61"/>
                    </a:lnTo>
                    <a:lnTo>
                      <a:pt x="30" y="63"/>
                    </a:lnTo>
                    <a:lnTo>
                      <a:pt x="33" y="61"/>
                    </a:lnTo>
                    <a:lnTo>
                      <a:pt x="35" y="63"/>
                    </a:lnTo>
                    <a:lnTo>
                      <a:pt x="35" y="73"/>
                    </a:lnTo>
                    <a:lnTo>
                      <a:pt x="35" y="75"/>
                    </a:lnTo>
                    <a:lnTo>
                      <a:pt x="33" y="80"/>
                    </a:lnTo>
                    <a:lnTo>
                      <a:pt x="28" y="77"/>
                    </a:lnTo>
                    <a:lnTo>
                      <a:pt x="33" y="77"/>
                    </a:lnTo>
                    <a:lnTo>
                      <a:pt x="33" y="87"/>
                    </a:lnTo>
                    <a:lnTo>
                      <a:pt x="28" y="87"/>
                    </a:lnTo>
                    <a:lnTo>
                      <a:pt x="28" y="77"/>
                    </a:lnTo>
                    <a:lnTo>
                      <a:pt x="30" y="73"/>
                    </a:lnTo>
                    <a:lnTo>
                      <a:pt x="35" y="75"/>
                    </a:lnTo>
                    <a:lnTo>
                      <a:pt x="30" y="73"/>
                    </a:lnTo>
                    <a:lnTo>
                      <a:pt x="30" y="63"/>
                    </a:lnTo>
                    <a:lnTo>
                      <a:pt x="35" y="63"/>
                    </a:lnTo>
                    <a:lnTo>
                      <a:pt x="33" y="66"/>
                    </a:lnTo>
                    <a:lnTo>
                      <a:pt x="30" y="63"/>
                    </a:lnTo>
                    <a:lnTo>
                      <a:pt x="28" y="61"/>
                    </a:lnTo>
                    <a:lnTo>
                      <a:pt x="28" y="56"/>
                    </a:lnTo>
                    <a:lnTo>
                      <a:pt x="33" y="56"/>
                    </a:lnTo>
                    <a:lnTo>
                      <a:pt x="28" y="59"/>
                    </a:lnTo>
                    <a:lnTo>
                      <a:pt x="18" y="40"/>
                    </a:lnTo>
                    <a:lnTo>
                      <a:pt x="18" y="37"/>
                    </a:lnTo>
                    <a:lnTo>
                      <a:pt x="18" y="33"/>
                    </a:lnTo>
                    <a:lnTo>
                      <a:pt x="23" y="33"/>
                    </a:lnTo>
                    <a:lnTo>
                      <a:pt x="21" y="35"/>
                    </a:lnTo>
                    <a:lnTo>
                      <a:pt x="16" y="33"/>
                    </a:lnTo>
                    <a:lnTo>
                      <a:pt x="14" y="30"/>
                    </a:lnTo>
                    <a:lnTo>
                      <a:pt x="14" y="26"/>
                    </a:lnTo>
                    <a:lnTo>
                      <a:pt x="18" y="26"/>
                    </a:lnTo>
                    <a:lnTo>
                      <a:pt x="14" y="28"/>
                    </a:lnTo>
                    <a:lnTo>
                      <a:pt x="11" y="23"/>
                    </a:lnTo>
                    <a:lnTo>
                      <a:pt x="16" y="21"/>
                    </a:lnTo>
                    <a:lnTo>
                      <a:pt x="14" y="23"/>
                    </a:lnTo>
                    <a:lnTo>
                      <a:pt x="9" y="19"/>
                    </a:lnTo>
                    <a:lnTo>
                      <a:pt x="4" y="14"/>
                    </a:lnTo>
                    <a:lnTo>
                      <a:pt x="7" y="19"/>
                    </a:lnTo>
                    <a:lnTo>
                      <a:pt x="4" y="14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3" name="Rectangle 453">
                <a:extLst>
                  <a:ext uri="{FF2B5EF4-FFF2-40B4-BE49-F238E27FC236}">
                    <a16:creationId xmlns:a16="http://schemas.microsoft.com/office/drawing/2014/main" id="{95F6B27E-C0B9-45DA-ADC1-671BE744C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1" y="2037"/>
                <a:ext cx="5" cy="5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4" name="Freeform 454">
                <a:extLst>
                  <a:ext uri="{FF2B5EF4-FFF2-40B4-BE49-F238E27FC236}">
                    <a16:creationId xmlns:a16="http://schemas.microsoft.com/office/drawing/2014/main" id="{C54037C1-AB11-4E2E-9DE6-7A6DCCD8D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" y="1886"/>
                <a:ext cx="141" cy="170"/>
              </a:xfrm>
              <a:custGeom>
                <a:avLst/>
                <a:gdLst>
                  <a:gd name="T0" fmla="*/ 9 w 141"/>
                  <a:gd name="T1" fmla="*/ 165 h 170"/>
                  <a:gd name="T2" fmla="*/ 16 w 141"/>
                  <a:gd name="T3" fmla="*/ 163 h 170"/>
                  <a:gd name="T4" fmla="*/ 23 w 141"/>
                  <a:gd name="T5" fmla="*/ 167 h 170"/>
                  <a:gd name="T6" fmla="*/ 25 w 141"/>
                  <a:gd name="T7" fmla="*/ 160 h 170"/>
                  <a:gd name="T8" fmla="*/ 35 w 141"/>
                  <a:gd name="T9" fmla="*/ 158 h 170"/>
                  <a:gd name="T10" fmla="*/ 40 w 141"/>
                  <a:gd name="T11" fmla="*/ 156 h 170"/>
                  <a:gd name="T12" fmla="*/ 44 w 141"/>
                  <a:gd name="T13" fmla="*/ 156 h 170"/>
                  <a:gd name="T14" fmla="*/ 65 w 141"/>
                  <a:gd name="T15" fmla="*/ 158 h 170"/>
                  <a:gd name="T16" fmla="*/ 73 w 141"/>
                  <a:gd name="T17" fmla="*/ 153 h 170"/>
                  <a:gd name="T18" fmla="*/ 73 w 141"/>
                  <a:gd name="T19" fmla="*/ 153 h 170"/>
                  <a:gd name="T20" fmla="*/ 82 w 141"/>
                  <a:gd name="T21" fmla="*/ 151 h 170"/>
                  <a:gd name="T22" fmla="*/ 89 w 141"/>
                  <a:gd name="T23" fmla="*/ 156 h 170"/>
                  <a:gd name="T24" fmla="*/ 96 w 141"/>
                  <a:gd name="T25" fmla="*/ 146 h 170"/>
                  <a:gd name="T26" fmla="*/ 105 w 141"/>
                  <a:gd name="T27" fmla="*/ 134 h 170"/>
                  <a:gd name="T28" fmla="*/ 105 w 141"/>
                  <a:gd name="T29" fmla="*/ 130 h 170"/>
                  <a:gd name="T30" fmla="*/ 108 w 141"/>
                  <a:gd name="T31" fmla="*/ 125 h 170"/>
                  <a:gd name="T32" fmla="*/ 105 w 141"/>
                  <a:gd name="T33" fmla="*/ 120 h 170"/>
                  <a:gd name="T34" fmla="*/ 105 w 141"/>
                  <a:gd name="T35" fmla="*/ 104 h 170"/>
                  <a:gd name="T36" fmla="*/ 108 w 141"/>
                  <a:gd name="T37" fmla="*/ 99 h 170"/>
                  <a:gd name="T38" fmla="*/ 110 w 141"/>
                  <a:gd name="T39" fmla="*/ 92 h 170"/>
                  <a:gd name="T40" fmla="*/ 110 w 141"/>
                  <a:gd name="T41" fmla="*/ 87 h 170"/>
                  <a:gd name="T42" fmla="*/ 113 w 141"/>
                  <a:gd name="T43" fmla="*/ 83 h 170"/>
                  <a:gd name="T44" fmla="*/ 115 w 141"/>
                  <a:gd name="T45" fmla="*/ 73 h 170"/>
                  <a:gd name="T46" fmla="*/ 122 w 141"/>
                  <a:gd name="T47" fmla="*/ 73 h 170"/>
                  <a:gd name="T48" fmla="*/ 122 w 141"/>
                  <a:gd name="T49" fmla="*/ 61 h 170"/>
                  <a:gd name="T50" fmla="*/ 127 w 141"/>
                  <a:gd name="T51" fmla="*/ 47 h 170"/>
                  <a:gd name="T52" fmla="*/ 134 w 141"/>
                  <a:gd name="T53" fmla="*/ 68 h 170"/>
                  <a:gd name="T54" fmla="*/ 131 w 141"/>
                  <a:gd name="T55" fmla="*/ 64 h 170"/>
                  <a:gd name="T56" fmla="*/ 134 w 141"/>
                  <a:gd name="T57" fmla="*/ 14 h 170"/>
                  <a:gd name="T58" fmla="*/ 134 w 141"/>
                  <a:gd name="T59" fmla="*/ 5 h 170"/>
                  <a:gd name="T60" fmla="*/ 141 w 141"/>
                  <a:gd name="T61" fmla="*/ 2 h 170"/>
                  <a:gd name="T62" fmla="*/ 138 w 141"/>
                  <a:gd name="T63" fmla="*/ 5 h 170"/>
                  <a:gd name="T64" fmla="*/ 136 w 141"/>
                  <a:gd name="T65" fmla="*/ 21 h 170"/>
                  <a:gd name="T66" fmla="*/ 136 w 141"/>
                  <a:gd name="T67" fmla="*/ 66 h 170"/>
                  <a:gd name="T68" fmla="*/ 129 w 141"/>
                  <a:gd name="T69" fmla="*/ 66 h 170"/>
                  <a:gd name="T70" fmla="*/ 127 w 141"/>
                  <a:gd name="T71" fmla="*/ 59 h 170"/>
                  <a:gd name="T72" fmla="*/ 127 w 141"/>
                  <a:gd name="T73" fmla="*/ 64 h 170"/>
                  <a:gd name="T74" fmla="*/ 122 w 141"/>
                  <a:gd name="T75" fmla="*/ 73 h 170"/>
                  <a:gd name="T76" fmla="*/ 117 w 141"/>
                  <a:gd name="T77" fmla="*/ 80 h 170"/>
                  <a:gd name="T78" fmla="*/ 117 w 141"/>
                  <a:gd name="T79" fmla="*/ 85 h 170"/>
                  <a:gd name="T80" fmla="*/ 115 w 141"/>
                  <a:gd name="T81" fmla="*/ 87 h 170"/>
                  <a:gd name="T82" fmla="*/ 113 w 141"/>
                  <a:gd name="T83" fmla="*/ 99 h 170"/>
                  <a:gd name="T84" fmla="*/ 113 w 141"/>
                  <a:gd name="T85" fmla="*/ 101 h 170"/>
                  <a:gd name="T86" fmla="*/ 110 w 141"/>
                  <a:gd name="T87" fmla="*/ 104 h 170"/>
                  <a:gd name="T88" fmla="*/ 113 w 141"/>
                  <a:gd name="T89" fmla="*/ 123 h 170"/>
                  <a:gd name="T90" fmla="*/ 113 w 141"/>
                  <a:gd name="T91" fmla="*/ 127 h 170"/>
                  <a:gd name="T92" fmla="*/ 110 w 141"/>
                  <a:gd name="T93" fmla="*/ 130 h 170"/>
                  <a:gd name="T94" fmla="*/ 103 w 141"/>
                  <a:gd name="T95" fmla="*/ 151 h 170"/>
                  <a:gd name="T96" fmla="*/ 96 w 141"/>
                  <a:gd name="T97" fmla="*/ 146 h 170"/>
                  <a:gd name="T98" fmla="*/ 87 w 141"/>
                  <a:gd name="T99" fmla="*/ 156 h 170"/>
                  <a:gd name="T100" fmla="*/ 80 w 141"/>
                  <a:gd name="T101" fmla="*/ 158 h 170"/>
                  <a:gd name="T102" fmla="*/ 73 w 141"/>
                  <a:gd name="T103" fmla="*/ 153 h 170"/>
                  <a:gd name="T104" fmla="*/ 70 w 141"/>
                  <a:gd name="T105" fmla="*/ 160 h 170"/>
                  <a:gd name="T106" fmla="*/ 47 w 141"/>
                  <a:gd name="T107" fmla="*/ 163 h 170"/>
                  <a:gd name="T108" fmla="*/ 44 w 141"/>
                  <a:gd name="T109" fmla="*/ 156 h 170"/>
                  <a:gd name="T110" fmla="*/ 40 w 141"/>
                  <a:gd name="T111" fmla="*/ 160 h 170"/>
                  <a:gd name="T112" fmla="*/ 32 w 141"/>
                  <a:gd name="T113" fmla="*/ 165 h 170"/>
                  <a:gd name="T114" fmla="*/ 25 w 141"/>
                  <a:gd name="T115" fmla="*/ 160 h 170"/>
                  <a:gd name="T116" fmla="*/ 21 w 141"/>
                  <a:gd name="T117" fmla="*/ 167 h 170"/>
                  <a:gd name="T118" fmla="*/ 14 w 141"/>
                  <a:gd name="T119" fmla="*/ 170 h 170"/>
                  <a:gd name="T120" fmla="*/ 9 w 141"/>
                  <a:gd name="T121" fmla="*/ 170 h 17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41"/>
                  <a:gd name="T184" fmla="*/ 0 h 170"/>
                  <a:gd name="T185" fmla="*/ 141 w 141"/>
                  <a:gd name="T186" fmla="*/ 170 h 17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41" h="170">
                    <a:moveTo>
                      <a:pt x="2" y="158"/>
                    </a:moveTo>
                    <a:lnTo>
                      <a:pt x="11" y="167"/>
                    </a:lnTo>
                    <a:lnTo>
                      <a:pt x="9" y="170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4" y="170"/>
                    </a:lnTo>
                    <a:lnTo>
                      <a:pt x="11" y="165"/>
                    </a:lnTo>
                    <a:lnTo>
                      <a:pt x="16" y="163"/>
                    </a:lnTo>
                    <a:lnTo>
                      <a:pt x="21" y="163"/>
                    </a:lnTo>
                    <a:lnTo>
                      <a:pt x="23" y="167"/>
                    </a:lnTo>
                    <a:lnTo>
                      <a:pt x="21" y="163"/>
                    </a:lnTo>
                    <a:lnTo>
                      <a:pt x="25" y="160"/>
                    </a:lnTo>
                    <a:lnTo>
                      <a:pt x="30" y="160"/>
                    </a:lnTo>
                    <a:lnTo>
                      <a:pt x="32" y="165"/>
                    </a:lnTo>
                    <a:lnTo>
                      <a:pt x="30" y="160"/>
                    </a:lnTo>
                    <a:lnTo>
                      <a:pt x="35" y="158"/>
                    </a:lnTo>
                    <a:lnTo>
                      <a:pt x="37" y="163"/>
                    </a:lnTo>
                    <a:lnTo>
                      <a:pt x="35" y="160"/>
                    </a:lnTo>
                    <a:lnTo>
                      <a:pt x="37" y="158"/>
                    </a:lnTo>
                    <a:lnTo>
                      <a:pt x="40" y="156"/>
                    </a:lnTo>
                    <a:lnTo>
                      <a:pt x="37" y="156"/>
                    </a:lnTo>
                    <a:lnTo>
                      <a:pt x="42" y="156"/>
                    </a:lnTo>
                    <a:lnTo>
                      <a:pt x="44" y="156"/>
                    </a:lnTo>
                    <a:lnTo>
                      <a:pt x="49" y="158"/>
                    </a:lnTo>
                    <a:lnTo>
                      <a:pt x="47" y="163"/>
                    </a:lnTo>
                    <a:lnTo>
                      <a:pt x="47" y="158"/>
                    </a:lnTo>
                    <a:lnTo>
                      <a:pt x="65" y="158"/>
                    </a:lnTo>
                    <a:lnTo>
                      <a:pt x="68" y="163"/>
                    </a:lnTo>
                    <a:lnTo>
                      <a:pt x="65" y="160"/>
                    </a:lnTo>
                    <a:lnTo>
                      <a:pt x="68" y="158"/>
                    </a:lnTo>
                    <a:lnTo>
                      <a:pt x="73" y="153"/>
                    </a:lnTo>
                    <a:lnTo>
                      <a:pt x="68" y="156"/>
                    </a:lnTo>
                    <a:lnTo>
                      <a:pt x="73" y="153"/>
                    </a:lnTo>
                    <a:lnTo>
                      <a:pt x="77" y="153"/>
                    </a:lnTo>
                    <a:lnTo>
                      <a:pt x="80" y="158"/>
                    </a:lnTo>
                    <a:lnTo>
                      <a:pt x="77" y="153"/>
                    </a:lnTo>
                    <a:lnTo>
                      <a:pt x="82" y="151"/>
                    </a:lnTo>
                    <a:lnTo>
                      <a:pt x="87" y="151"/>
                    </a:lnTo>
                    <a:lnTo>
                      <a:pt x="89" y="156"/>
                    </a:lnTo>
                    <a:lnTo>
                      <a:pt x="87" y="151"/>
                    </a:lnTo>
                    <a:lnTo>
                      <a:pt x="96" y="146"/>
                    </a:lnTo>
                    <a:lnTo>
                      <a:pt x="101" y="146"/>
                    </a:lnTo>
                    <a:lnTo>
                      <a:pt x="103" y="151"/>
                    </a:lnTo>
                    <a:lnTo>
                      <a:pt x="98" y="148"/>
                    </a:lnTo>
                    <a:lnTo>
                      <a:pt x="105" y="134"/>
                    </a:lnTo>
                    <a:lnTo>
                      <a:pt x="110" y="134"/>
                    </a:lnTo>
                    <a:lnTo>
                      <a:pt x="105" y="134"/>
                    </a:lnTo>
                    <a:lnTo>
                      <a:pt x="105" y="130"/>
                    </a:lnTo>
                    <a:lnTo>
                      <a:pt x="108" y="125"/>
                    </a:lnTo>
                    <a:lnTo>
                      <a:pt x="113" y="125"/>
                    </a:lnTo>
                    <a:lnTo>
                      <a:pt x="108" y="125"/>
                    </a:lnTo>
                    <a:lnTo>
                      <a:pt x="108" y="123"/>
                    </a:lnTo>
                    <a:lnTo>
                      <a:pt x="113" y="123"/>
                    </a:lnTo>
                    <a:lnTo>
                      <a:pt x="108" y="125"/>
                    </a:lnTo>
                    <a:lnTo>
                      <a:pt x="105" y="120"/>
                    </a:lnTo>
                    <a:lnTo>
                      <a:pt x="105" y="118"/>
                    </a:lnTo>
                    <a:lnTo>
                      <a:pt x="105" y="104"/>
                    </a:lnTo>
                    <a:lnTo>
                      <a:pt x="108" y="99"/>
                    </a:lnTo>
                    <a:lnTo>
                      <a:pt x="113" y="99"/>
                    </a:lnTo>
                    <a:lnTo>
                      <a:pt x="108" y="99"/>
                    </a:lnTo>
                    <a:lnTo>
                      <a:pt x="108" y="97"/>
                    </a:lnTo>
                    <a:lnTo>
                      <a:pt x="110" y="92"/>
                    </a:lnTo>
                    <a:lnTo>
                      <a:pt x="115" y="92"/>
                    </a:lnTo>
                    <a:lnTo>
                      <a:pt x="110" y="92"/>
                    </a:lnTo>
                    <a:lnTo>
                      <a:pt x="110" y="87"/>
                    </a:lnTo>
                    <a:lnTo>
                      <a:pt x="113" y="83"/>
                    </a:lnTo>
                    <a:lnTo>
                      <a:pt x="117" y="83"/>
                    </a:lnTo>
                    <a:lnTo>
                      <a:pt x="113" y="83"/>
                    </a:lnTo>
                    <a:lnTo>
                      <a:pt x="113" y="78"/>
                    </a:lnTo>
                    <a:lnTo>
                      <a:pt x="115" y="73"/>
                    </a:lnTo>
                    <a:lnTo>
                      <a:pt x="113" y="78"/>
                    </a:lnTo>
                    <a:lnTo>
                      <a:pt x="117" y="73"/>
                    </a:lnTo>
                    <a:lnTo>
                      <a:pt x="120" y="71"/>
                    </a:lnTo>
                    <a:lnTo>
                      <a:pt x="122" y="73"/>
                    </a:lnTo>
                    <a:lnTo>
                      <a:pt x="117" y="71"/>
                    </a:lnTo>
                    <a:lnTo>
                      <a:pt x="122" y="61"/>
                    </a:lnTo>
                    <a:lnTo>
                      <a:pt x="127" y="61"/>
                    </a:lnTo>
                    <a:lnTo>
                      <a:pt x="122" y="61"/>
                    </a:lnTo>
                    <a:lnTo>
                      <a:pt x="122" y="57"/>
                    </a:lnTo>
                    <a:lnTo>
                      <a:pt x="127" y="47"/>
                    </a:lnTo>
                    <a:lnTo>
                      <a:pt x="131" y="40"/>
                    </a:lnTo>
                    <a:lnTo>
                      <a:pt x="131" y="47"/>
                    </a:lnTo>
                    <a:lnTo>
                      <a:pt x="134" y="66"/>
                    </a:lnTo>
                    <a:lnTo>
                      <a:pt x="134" y="68"/>
                    </a:lnTo>
                    <a:lnTo>
                      <a:pt x="131" y="66"/>
                    </a:lnTo>
                    <a:lnTo>
                      <a:pt x="134" y="64"/>
                    </a:lnTo>
                    <a:lnTo>
                      <a:pt x="136" y="64"/>
                    </a:lnTo>
                    <a:lnTo>
                      <a:pt x="131" y="64"/>
                    </a:lnTo>
                    <a:lnTo>
                      <a:pt x="131" y="19"/>
                    </a:lnTo>
                    <a:lnTo>
                      <a:pt x="134" y="14"/>
                    </a:lnTo>
                    <a:lnTo>
                      <a:pt x="138" y="14"/>
                    </a:lnTo>
                    <a:lnTo>
                      <a:pt x="134" y="14"/>
                    </a:lnTo>
                    <a:lnTo>
                      <a:pt x="134" y="5"/>
                    </a:lnTo>
                    <a:lnTo>
                      <a:pt x="136" y="0"/>
                    </a:lnTo>
                    <a:lnTo>
                      <a:pt x="141" y="0"/>
                    </a:lnTo>
                    <a:lnTo>
                      <a:pt x="141" y="2"/>
                    </a:lnTo>
                    <a:lnTo>
                      <a:pt x="138" y="7"/>
                    </a:lnTo>
                    <a:lnTo>
                      <a:pt x="134" y="5"/>
                    </a:lnTo>
                    <a:lnTo>
                      <a:pt x="138" y="5"/>
                    </a:lnTo>
                    <a:lnTo>
                      <a:pt x="138" y="14"/>
                    </a:lnTo>
                    <a:lnTo>
                      <a:pt x="138" y="17"/>
                    </a:lnTo>
                    <a:lnTo>
                      <a:pt x="136" y="21"/>
                    </a:lnTo>
                    <a:lnTo>
                      <a:pt x="131" y="19"/>
                    </a:lnTo>
                    <a:lnTo>
                      <a:pt x="136" y="19"/>
                    </a:lnTo>
                    <a:lnTo>
                      <a:pt x="136" y="64"/>
                    </a:lnTo>
                    <a:lnTo>
                      <a:pt x="136" y="66"/>
                    </a:lnTo>
                    <a:lnTo>
                      <a:pt x="134" y="68"/>
                    </a:lnTo>
                    <a:lnTo>
                      <a:pt x="129" y="73"/>
                    </a:lnTo>
                    <a:lnTo>
                      <a:pt x="129" y="66"/>
                    </a:lnTo>
                    <a:lnTo>
                      <a:pt x="127" y="47"/>
                    </a:lnTo>
                    <a:lnTo>
                      <a:pt x="131" y="47"/>
                    </a:lnTo>
                    <a:lnTo>
                      <a:pt x="131" y="50"/>
                    </a:lnTo>
                    <a:lnTo>
                      <a:pt x="127" y="59"/>
                    </a:lnTo>
                    <a:lnTo>
                      <a:pt x="122" y="57"/>
                    </a:lnTo>
                    <a:lnTo>
                      <a:pt x="127" y="57"/>
                    </a:lnTo>
                    <a:lnTo>
                      <a:pt x="127" y="61"/>
                    </a:lnTo>
                    <a:lnTo>
                      <a:pt x="127" y="64"/>
                    </a:lnTo>
                    <a:lnTo>
                      <a:pt x="122" y="73"/>
                    </a:lnTo>
                    <a:lnTo>
                      <a:pt x="120" y="75"/>
                    </a:lnTo>
                    <a:lnTo>
                      <a:pt x="117" y="73"/>
                    </a:lnTo>
                    <a:lnTo>
                      <a:pt x="120" y="75"/>
                    </a:lnTo>
                    <a:lnTo>
                      <a:pt x="117" y="80"/>
                    </a:lnTo>
                    <a:lnTo>
                      <a:pt x="113" y="78"/>
                    </a:lnTo>
                    <a:lnTo>
                      <a:pt x="117" y="78"/>
                    </a:lnTo>
                    <a:lnTo>
                      <a:pt x="117" y="83"/>
                    </a:lnTo>
                    <a:lnTo>
                      <a:pt x="117" y="85"/>
                    </a:lnTo>
                    <a:lnTo>
                      <a:pt x="115" y="90"/>
                    </a:lnTo>
                    <a:lnTo>
                      <a:pt x="110" y="87"/>
                    </a:lnTo>
                    <a:lnTo>
                      <a:pt x="115" y="87"/>
                    </a:lnTo>
                    <a:lnTo>
                      <a:pt x="115" y="92"/>
                    </a:lnTo>
                    <a:lnTo>
                      <a:pt x="115" y="94"/>
                    </a:lnTo>
                    <a:lnTo>
                      <a:pt x="113" y="99"/>
                    </a:lnTo>
                    <a:lnTo>
                      <a:pt x="108" y="97"/>
                    </a:lnTo>
                    <a:lnTo>
                      <a:pt x="113" y="97"/>
                    </a:lnTo>
                    <a:lnTo>
                      <a:pt x="113" y="99"/>
                    </a:lnTo>
                    <a:lnTo>
                      <a:pt x="113" y="101"/>
                    </a:lnTo>
                    <a:lnTo>
                      <a:pt x="110" y="106"/>
                    </a:lnTo>
                    <a:lnTo>
                      <a:pt x="105" y="104"/>
                    </a:lnTo>
                    <a:lnTo>
                      <a:pt x="110" y="104"/>
                    </a:lnTo>
                    <a:lnTo>
                      <a:pt x="110" y="118"/>
                    </a:lnTo>
                    <a:lnTo>
                      <a:pt x="105" y="118"/>
                    </a:lnTo>
                    <a:lnTo>
                      <a:pt x="110" y="118"/>
                    </a:lnTo>
                    <a:lnTo>
                      <a:pt x="113" y="123"/>
                    </a:lnTo>
                    <a:lnTo>
                      <a:pt x="113" y="125"/>
                    </a:lnTo>
                    <a:lnTo>
                      <a:pt x="113" y="127"/>
                    </a:lnTo>
                    <a:lnTo>
                      <a:pt x="110" y="132"/>
                    </a:lnTo>
                    <a:lnTo>
                      <a:pt x="105" y="130"/>
                    </a:lnTo>
                    <a:lnTo>
                      <a:pt x="110" y="130"/>
                    </a:lnTo>
                    <a:lnTo>
                      <a:pt x="110" y="134"/>
                    </a:lnTo>
                    <a:lnTo>
                      <a:pt x="110" y="137"/>
                    </a:lnTo>
                    <a:lnTo>
                      <a:pt x="103" y="151"/>
                    </a:lnTo>
                    <a:lnTo>
                      <a:pt x="101" y="151"/>
                    </a:lnTo>
                    <a:lnTo>
                      <a:pt x="96" y="151"/>
                    </a:lnTo>
                    <a:lnTo>
                      <a:pt x="96" y="146"/>
                    </a:lnTo>
                    <a:lnTo>
                      <a:pt x="98" y="151"/>
                    </a:lnTo>
                    <a:lnTo>
                      <a:pt x="89" y="156"/>
                    </a:lnTo>
                    <a:lnTo>
                      <a:pt x="87" y="156"/>
                    </a:lnTo>
                    <a:lnTo>
                      <a:pt x="82" y="156"/>
                    </a:lnTo>
                    <a:lnTo>
                      <a:pt x="82" y="151"/>
                    </a:lnTo>
                    <a:lnTo>
                      <a:pt x="84" y="156"/>
                    </a:lnTo>
                    <a:lnTo>
                      <a:pt x="80" y="158"/>
                    </a:lnTo>
                    <a:lnTo>
                      <a:pt x="77" y="158"/>
                    </a:lnTo>
                    <a:lnTo>
                      <a:pt x="73" y="158"/>
                    </a:lnTo>
                    <a:lnTo>
                      <a:pt x="73" y="153"/>
                    </a:lnTo>
                    <a:lnTo>
                      <a:pt x="75" y="158"/>
                    </a:lnTo>
                    <a:lnTo>
                      <a:pt x="70" y="160"/>
                    </a:lnTo>
                    <a:lnTo>
                      <a:pt x="68" y="156"/>
                    </a:lnTo>
                    <a:lnTo>
                      <a:pt x="70" y="160"/>
                    </a:lnTo>
                    <a:lnTo>
                      <a:pt x="68" y="163"/>
                    </a:lnTo>
                    <a:lnTo>
                      <a:pt x="65" y="163"/>
                    </a:lnTo>
                    <a:lnTo>
                      <a:pt x="47" y="163"/>
                    </a:lnTo>
                    <a:lnTo>
                      <a:pt x="42" y="160"/>
                    </a:lnTo>
                    <a:lnTo>
                      <a:pt x="44" y="156"/>
                    </a:lnTo>
                    <a:lnTo>
                      <a:pt x="42" y="160"/>
                    </a:lnTo>
                    <a:lnTo>
                      <a:pt x="37" y="160"/>
                    </a:lnTo>
                    <a:lnTo>
                      <a:pt x="37" y="156"/>
                    </a:lnTo>
                    <a:lnTo>
                      <a:pt x="40" y="160"/>
                    </a:lnTo>
                    <a:lnTo>
                      <a:pt x="37" y="163"/>
                    </a:lnTo>
                    <a:lnTo>
                      <a:pt x="32" y="165"/>
                    </a:lnTo>
                    <a:lnTo>
                      <a:pt x="30" y="165"/>
                    </a:lnTo>
                    <a:lnTo>
                      <a:pt x="25" y="165"/>
                    </a:lnTo>
                    <a:lnTo>
                      <a:pt x="25" y="160"/>
                    </a:lnTo>
                    <a:lnTo>
                      <a:pt x="28" y="165"/>
                    </a:lnTo>
                    <a:lnTo>
                      <a:pt x="23" y="167"/>
                    </a:lnTo>
                    <a:lnTo>
                      <a:pt x="21" y="167"/>
                    </a:lnTo>
                    <a:lnTo>
                      <a:pt x="16" y="167"/>
                    </a:lnTo>
                    <a:lnTo>
                      <a:pt x="16" y="163"/>
                    </a:lnTo>
                    <a:lnTo>
                      <a:pt x="18" y="167"/>
                    </a:lnTo>
                    <a:lnTo>
                      <a:pt x="14" y="170"/>
                    </a:lnTo>
                    <a:lnTo>
                      <a:pt x="11" y="170"/>
                    </a:lnTo>
                    <a:lnTo>
                      <a:pt x="9" y="170"/>
                    </a:lnTo>
                    <a:lnTo>
                      <a:pt x="0" y="160"/>
                    </a:lnTo>
                    <a:lnTo>
                      <a:pt x="2" y="158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5" name="Freeform 455">
                <a:extLst>
                  <a:ext uri="{FF2B5EF4-FFF2-40B4-BE49-F238E27FC236}">
                    <a16:creationId xmlns:a16="http://schemas.microsoft.com/office/drawing/2014/main" id="{612B547F-F1C5-479D-ACDF-B2A52C6F5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" y="1476"/>
                <a:ext cx="128" cy="410"/>
              </a:xfrm>
              <a:custGeom>
                <a:avLst/>
                <a:gdLst>
                  <a:gd name="T0" fmla="*/ 118 w 128"/>
                  <a:gd name="T1" fmla="*/ 379 h 410"/>
                  <a:gd name="T2" fmla="*/ 120 w 128"/>
                  <a:gd name="T3" fmla="*/ 351 h 410"/>
                  <a:gd name="T4" fmla="*/ 128 w 128"/>
                  <a:gd name="T5" fmla="*/ 346 h 410"/>
                  <a:gd name="T6" fmla="*/ 123 w 128"/>
                  <a:gd name="T7" fmla="*/ 342 h 410"/>
                  <a:gd name="T8" fmla="*/ 120 w 128"/>
                  <a:gd name="T9" fmla="*/ 321 h 410"/>
                  <a:gd name="T10" fmla="*/ 118 w 128"/>
                  <a:gd name="T11" fmla="*/ 318 h 410"/>
                  <a:gd name="T12" fmla="*/ 118 w 128"/>
                  <a:gd name="T13" fmla="*/ 316 h 410"/>
                  <a:gd name="T14" fmla="*/ 116 w 128"/>
                  <a:gd name="T15" fmla="*/ 295 h 410"/>
                  <a:gd name="T16" fmla="*/ 118 w 128"/>
                  <a:gd name="T17" fmla="*/ 290 h 410"/>
                  <a:gd name="T18" fmla="*/ 111 w 128"/>
                  <a:gd name="T19" fmla="*/ 290 h 410"/>
                  <a:gd name="T20" fmla="*/ 106 w 128"/>
                  <a:gd name="T21" fmla="*/ 281 h 410"/>
                  <a:gd name="T22" fmla="*/ 104 w 128"/>
                  <a:gd name="T23" fmla="*/ 269 h 410"/>
                  <a:gd name="T24" fmla="*/ 87 w 128"/>
                  <a:gd name="T25" fmla="*/ 259 h 410"/>
                  <a:gd name="T26" fmla="*/ 85 w 128"/>
                  <a:gd name="T27" fmla="*/ 248 h 410"/>
                  <a:gd name="T28" fmla="*/ 83 w 128"/>
                  <a:gd name="T29" fmla="*/ 245 h 410"/>
                  <a:gd name="T30" fmla="*/ 83 w 128"/>
                  <a:gd name="T31" fmla="*/ 243 h 410"/>
                  <a:gd name="T32" fmla="*/ 78 w 128"/>
                  <a:gd name="T33" fmla="*/ 226 h 410"/>
                  <a:gd name="T34" fmla="*/ 73 w 128"/>
                  <a:gd name="T35" fmla="*/ 219 h 410"/>
                  <a:gd name="T36" fmla="*/ 73 w 128"/>
                  <a:gd name="T37" fmla="*/ 212 h 410"/>
                  <a:gd name="T38" fmla="*/ 62 w 128"/>
                  <a:gd name="T39" fmla="*/ 186 h 410"/>
                  <a:gd name="T40" fmla="*/ 57 w 128"/>
                  <a:gd name="T41" fmla="*/ 182 h 410"/>
                  <a:gd name="T42" fmla="*/ 57 w 128"/>
                  <a:gd name="T43" fmla="*/ 177 h 410"/>
                  <a:gd name="T44" fmla="*/ 52 w 128"/>
                  <a:gd name="T45" fmla="*/ 156 h 410"/>
                  <a:gd name="T46" fmla="*/ 47 w 128"/>
                  <a:gd name="T47" fmla="*/ 151 h 410"/>
                  <a:gd name="T48" fmla="*/ 40 w 128"/>
                  <a:gd name="T49" fmla="*/ 135 h 410"/>
                  <a:gd name="T50" fmla="*/ 45 w 128"/>
                  <a:gd name="T51" fmla="*/ 78 h 410"/>
                  <a:gd name="T52" fmla="*/ 50 w 128"/>
                  <a:gd name="T53" fmla="*/ 76 h 410"/>
                  <a:gd name="T54" fmla="*/ 36 w 128"/>
                  <a:gd name="T55" fmla="*/ 54 h 410"/>
                  <a:gd name="T56" fmla="*/ 17 w 128"/>
                  <a:gd name="T57" fmla="*/ 29 h 410"/>
                  <a:gd name="T58" fmla="*/ 7 w 128"/>
                  <a:gd name="T59" fmla="*/ 17 h 410"/>
                  <a:gd name="T60" fmla="*/ 5 w 128"/>
                  <a:gd name="T61" fmla="*/ 0 h 410"/>
                  <a:gd name="T62" fmla="*/ 14 w 128"/>
                  <a:gd name="T63" fmla="*/ 19 h 410"/>
                  <a:gd name="T64" fmla="*/ 31 w 128"/>
                  <a:gd name="T65" fmla="*/ 45 h 410"/>
                  <a:gd name="T66" fmla="*/ 38 w 128"/>
                  <a:gd name="T67" fmla="*/ 52 h 410"/>
                  <a:gd name="T68" fmla="*/ 50 w 128"/>
                  <a:gd name="T69" fmla="*/ 76 h 410"/>
                  <a:gd name="T70" fmla="*/ 45 w 128"/>
                  <a:gd name="T71" fmla="*/ 90 h 410"/>
                  <a:gd name="T72" fmla="*/ 40 w 128"/>
                  <a:gd name="T73" fmla="*/ 135 h 410"/>
                  <a:gd name="T74" fmla="*/ 55 w 128"/>
                  <a:gd name="T75" fmla="*/ 153 h 410"/>
                  <a:gd name="T76" fmla="*/ 57 w 128"/>
                  <a:gd name="T77" fmla="*/ 165 h 410"/>
                  <a:gd name="T78" fmla="*/ 62 w 128"/>
                  <a:gd name="T79" fmla="*/ 175 h 410"/>
                  <a:gd name="T80" fmla="*/ 62 w 128"/>
                  <a:gd name="T81" fmla="*/ 179 h 410"/>
                  <a:gd name="T82" fmla="*/ 66 w 128"/>
                  <a:gd name="T83" fmla="*/ 186 h 410"/>
                  <a:gd name="T84" fmla="*/ 78 w 128"/>
                  <a:gd name="T85" fmla="*/ 210 h 410"/>
                  <a:gd name="T86" fmla="*/ 78 w 128"/>
                  <a:gd name="T87" fmla="*/ 217 h 410"/>
                  <a:gd name="T88" fmla="*/ 83 w 128"/>
                  <a:gd name="T89" fmla="*/ 231 h 410"/>
                  <a:gd name="T90" fmla="*/ 87 w 128"/>
                  <a:gd name="T91" fmla="*/ 241 h 410"/>
                  <a:gd name="T92" fmla="*/ 87 w 128"/>
                  <a:gd name="T93" fmla="*/ 243 h 410"/>
                  <a:gd name="T94" fmla="*/ 90 w 128"/>
                  <a:gd name="T95" fmla="*/ 252 h 410"/>
                  <a:gd name="T96" fmla="*/ 87 w 128"/>
                  <a:gd name="T97" fmla="*/ 259 h 410"/>
                  <a:gd name="T98" fmla="*/ 104 w 128"/>
                  <a:gd name="T99" fmla="*/ 269 h 410"/>
                  <a:gd name="T100" fmla="*/ 113 w 128"/>
                  <a:gd name="T101" fmla="*/ 283 h 410"/>
                  <a:gd name="T102" fmla="*/ 111 w 128"/>
                  <a:gd name="T103" fmla="*/ 290 h 410"/>
                  <a:gd name="T104" fmla="*/ 118 w 128"/>
                  <a:gd name="T105" fmla="*/ 290 h 410"/>
                  <a:gd name="T106" fmla="*/ 120 w 128"/>
                  <a:gd name="T107" fmla="*/ 309 h 410"/>
                  <a:gd name="T108" fmla="*/ 123 w 128"/>
                  <a:gd name="T109" fmla="*/ 314 h 410"/>
                  <a:gd name="T110" fmla="*/ 123 w 128"/>
                  <a:gd name="T111" fmla="*/ 316 h 410"/>
                  <a:gd name="T112" fmla="*/ 125 w 128"/>
                  <a:gd name="T113" fmla="*/ 335 h 410"/>
                  <a:gd name="T114" fmla="*/ 128 w 128"/>
                  <a:gd name="T115" fmla="*/ 339 h 410"/>
                  <a:gd name="T116" fmla="*/ 128 w 128"/>
                  <a:gd name="T117" fmla="*/ 349 h 410"/>
                  <a:gd name="T118" fmla="*/ 125 w 128"/>
                  <a:gd name="T119" fmla="*/ 375 h 410"/>
                  <a:gd name="T120" fmla="*/ 118 w 128"/>
                  <a:gd name="T121" fmla="*/ 379 h 41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28"/>
                  <a:gd name="T184" fmla="*/ 0 h 410"/>
                  <a:gd name="T185" fmla="*/ 128 w 128"/>
                  <a:gd name="T186" fmla="*/ 410 h 41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28" h="410">
                    <a:moveTo>
                      <a:pt x="118" y="410"/>
                    </a:moveTo>
                    <a:lnTo>
                      <a:pt x="118" y="379"/>
                    </a:lnTo>
                    <a:lnTo>
                      <a:pt x="120" y="375"/>
                    </a:lnTo>
                    <a:lnTo>
                      <a:pt x="125" y="375"/>
                    </a:lnTo>
                    <a:lnTo>
                      <a:pt x="120" y="375"/>
                    </a:lnTo>
                    <a:lnTo>
                      <a:pt x="120" y="351"/>
                    </a:lnTo>
                    <a:lnTo>
                      <a:pt x="123" y="346"/>
                    </a:lnTo>
                    <a:lnTo>
                      <a:pt x="128" y="346"/>
                    </a:lnTo>
                    <a:lnTo>
                      <a:pt x="123" y="346"/>
                    </a:lnTo>
                    <a:lnTo>
                      <a:pt x="123" y="339"/>
                    </a:lnTo>
                    <a:lnTo>
                      <a:pt x="128" y="339"/>
                    </a:lnTo>
                    <a:lnTo>
                      <a:pt x="123" y="342"/>
                    </a:lnTo>
                    <a:lnTo>
                      <a:pt x="120" y="337"/>
                    </a:lnTo>
                    <a:lnTo>
                      <a:pt x="120" y="335"/>
                    </a:lnTo>
                    <a:lnTo>
                      <a:pt x="120" y="321"/>
                    </a:lnTo>
                    <a:lnTo>
                      <a:pt x="125" y="321"/>
                    </a:lnTo>
                    <a:lnTo>
                      <a:pt x="120" y="323"/>
                    </a:lnTo>
                    <a:lnTo>
                      <a:pt x="118" y="318"/>
                    </a:lnTo>
                    <a:lnTo>
                      <a:pt x="118" y="316"/>
                    </a:lnTo>
                    <a:lnTo>
                      <a:pt x="118" y="314"/>
                    </a:lnTo>
                    <a:lnTo>
                      <a:pt x="123" y="314"/>
                    </a:lnTo>
                    <a:lnTo>
                      <a:pt x="118" y="316"/>
                    </a:lnTo>
                    <a:lnTo>
                      <a:pt x="116" y="311"/>
                    </a:lnTo>
                    <a:lnTo>
                      <a:pt x="116" y="309"/>
                    </a:lnTo>
                    <a:lnTo>
                      <a:pt x="116" y="295"/>
                    </a:lnTo>
                    <a:lnTo>
                      <a:pt x="120" y="295"/>
                    </a:lnTo>
                    <a:lnTo>
                      <a:pt x="116" y="297"/>
                    </a:lnTo>
                    <a:lnTo>
                      <a:pt x="113" y="292"/>
                    </a:lnTo>
                    <a:lnTo>
                      <a:pt x="118" y="290"/>
                    </a:lnTo>
                    <a:lnTo>
                      <a:pt x="116" y="292"/>
                    </a:lnTo>
                    <a:lnTo>
                      <a:pt x="113" y="290"/>
                    </a:lnTo>
                    <a:lnTo>
                      <a:pt x="109" y="285"/>
                    </a:lnTo>
                    <a:lnTo>
                      <a:pt x="111" y="290"/>
                    </a:lnTo>
                    <a:lnTo>
                      <a:pt x="109" y="285"/>
                    </a:lnTo>
                    <a:lnTo>
                      <a:pt x="113" y="283"/>
                    </a:lnTo>
                    <a:lnTo>
                      <a:pt x="111" y="285"/>
                    </a:lnTo>
                    <a:lnTo>
                      <a:pt x="106" y="281"/>
                    </a:lnTo>
                    <a:lnTo>
                      <a:pt x="102" y="276"/>
                    </a:lnTo>
                    <a:lnTo>
                      <a:pt x="104" y="281"/>
                    </a:lnTo>
                    <a:lnTo>
                      <a:pt x="99" y="271"/>
                    </a:lnTo>
                    <a:lnTo>
                      <a:pt x="104" y="269"/>
                    </a:lnTo>
                    <a:lnTo>
                      <a:pt x="102" y="271"/>
                    </a:lnTo>
                    <a:lnTo>
                      <a:pt x="90" y="259"/>
                    </a:lnTo>
                    <a:lnTo>
                      <a:pt x="85" y="255"/>
                    </a:lnTo>
                    <a:lnTo>
                      <a:pt x="87" y="259"/>
                    </a:lnTo>
                    <a:lnTo>
                      <a:pt x="85" y="255"/>
                    </a:lnTo>
                    <a:lnTo>
                      <a:pt x="85" y="252"/>
                    </a:lnTo>
                    <a:lnTo>
                      <a:pt x="85" y="248"/>
                    </a:lnTo>
                    <a:lnTo>
                      <a:pt x="90" y="248"/>
                    </a:lnTo>
                    <a:lnTo>
                      <a:pt x="85" y="250"/>
                    </a:lnTo>
                    <a:lnTo>
                      <a:pt x="83" y="245"/>
                    </a:lnTo>
                    <a:lnTo>
                      <a:pt x="83" y="243"/>
                    </a:lnTo>
                    <a:lnTo>
                      <a:pt x="83" y="241"/>
                    </a:lnTo>
                    <a:lnTo>
                      <a:pt x="87" y="241"/>
                    </a:lnTo>
                    <a:lnTo>
                      <a:pt x="83" y="243"/>
                    </a:lnTo>
                    <a:lnTo>
                      <a:pt x="78" y="233"/>
                    </a:lnTo>
                    <a:lnTo>
                      <a:pt x="78" y="231"/>
                    </a:lnTo>
                    <a:lnTo>
                      <a:pt x="78" y="226"/>
                    </a:lnTo>
                    <a:lnTo>
                      <a:pt x="83" y="226"/>
                    </a:lnTo>
                    <a:lnTo>
                      <a:pt x="78" y="229"/>
                    </a:lnTo>
                    <a:lnTo>
                      <a:pt x="73" y="219"/>
                    </a:lnTo>
                    <a:lnTo>
                      <a:pt x="73" y="217"/>
                    </a:lnTo>
                    <a:lnTo>
                      <a:pt x="73" y="210"/>
                    </a:lnTo>
                    <a:lnTo>
                      <a:pt x="78" y="210"/>
                    </a:lnTo>
                    <a:lnTo>
                      <a:pt x="73" y="212"/>
                    </a:lnTo>
                    <a:lnTo>
                      <a:pt x="62" y="189"/>
                    </a:lnTo>
                    <a:lnTo>
                      <a:pt x="66" y="186"/>
                    </a:lnTo>
                    <a:lnTo>
                      <a:pt x="64" y="189"/>
                    </a:lnTo>
                    <a:lnTo>
                      <a:pt x="62" y="186"/>
                    </a:lnTo>
                    <a:lnTo>
                      <a:pt x="57" y="182"/>
                    </a:lnTo>
                    <a:lnTo>
                      <a:pt x="59" y="186"/>
                    </a:lnTo>
                    <a:lnTo>
                      <a:pt x="57" y="182"/>
                    </a:lnTo>
                    <a:lnTo>
                      <a:pt x="57" y="179"/>
                    </a:lnTo>
                    <a:lnTo>
                      <a:pt x="57" y="175"/>
                    </a:lnTo>
                    <a:lnTo>
                      <a:pt x="62" y="175"/>
                    </a:lnTo>
                    <a:lnTo>
                      <a:pt x="57" y="177"/>
                    </a:lnTo>
                    <a:lnTo>
                      <a:pt x="52" y="168"/>
                    </a:lnTo>
                    <a:lnTo>
                      <a:pt x="52" y="165"/>
                    </a:lnTo>
                    <a:lnTo>
                      <a:pt x="52" y="156"/>
                    </a:lnTo>
                    <a:lnTo>
                      <a:pt x="57" y="156"/>
                    </a:lnTo>
                    <a:lnTo>
                      <a:pt x="55" y="158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50" y="156"/>
                    </a:lnTo>
                    <a:lnTo>
                      <a:pt x="40" y="137"/>
                    </a:lnTo>
                    <a:lnTo>
                      <a:pt x="40" y="135"/>
                    </a:lnTo>
                    <a:lnTo>
                      <a:pt x="40" y="87"/>
                    </a:lnTo>
                    <a:lnTo>
                      <a:pt x="45" y="78"/>
                    </a:lnTo>
                    <a:lnTo>
                      <a:pt x="50" y="78"/>
                    </a:lnTo>
                    <a:lnTo>
                      <a:pt x="45" y="78"/>
                    </a:lnTo>
                    <a:lnTo>
                      <a:pt x="45" y="76"/>
                    </a:lnTo>
                    <a:lnTo>
                      <a:pt x="50" y="76"/>
                    </a:lnTo>
                    <a:lnTo>
                      <a:pt x="45" y="78"/>
                    </a:lnTo>
                    <a:lnTo>
                      <a:pt x="33" y="54"/>
                    </a:lnTo>
                    <a:lnTo>
                      <a:pt x="38" y="52"/>
                    </a:lnTo>
                    <a:lnTo>
                      <a:pt x="36" y="54"/>
                    </a:lnTo>
                    <a:lnTo>
                      <a:pt x="29" y="47"/>
                    </a:lnTo>
                    <a:lnTo>
                      <a:pt x="24" y="43"/>
                    </a:lnTo>
                    <a:lnTo>
                      <a:pt x="26" y="47"/>
                    </a:lnTo>
                    <a:lnTo>
                      <a:pt x="17" y="29"/>
                    </a:lnTo>
                    <a:lnTo>
                      <a:pt x="22" y="26"/>
                    </a:lnTo>
                    <a:lnTo>
                      <a:pt x="19" y="29"/>
                    </a:lnTo>
                    <a:lnTo>
                      <a:pt x="12" y="21"/>
                    </a:lnTo>
                    <a:lnTo>
                      <a:pt x="7" y="17"/>
                    </a:lnTo>
                    <a:lnTo>
                      <a:pt x="10" y="21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14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22" y="26"/>
                    </a:lnTo>
                    <a:lnTo>
                      <a:pt x="31" y="45"/>
                    </a:lnTo>
                    <a:lnTo>
                      <a:pt x="26" y="47"/>
                    </a:lnTo>
                    <a:lnTo>
                      <a:pt x="31" y="45"/>
                    </a:lnTo>
                    <a:lnTo>
                      <a:pt x="38" y="52"/>
                    </a:lnTo>
                    <a:lnTo>
                      <a:pt x="50" y="76"/>
                    </a:lnTo>
                    <a:lnTo>
                      <a:pt x="50" y="78"/>
                    </a:lnTo>
                    <a:lnTo>
                      <a:pt x="50" y="80"/>
                    </a:lnTo>
                    <a:lnTo>
                      <a:pt x="45" y="90"/>
                    </a:lnTo>
                    <a:lnTo>
                      <a:pt x="40" y="87"/>
                    </a:lnTo>
                    <a:lnTo>
                      <a:pt x="45" y="87"/>
                    </a:lnTo>
                    <a:lnTo>
                      <a:pt x="45" y="135"/>
                    </a:lnTo>
                    <a:lnTo>
                      <a:pt x="40" y="135"/>
                    </a:lnTo>
                    <a:lnTo>
                      <a:pt x="45" y="135"/>
                    </a:lnTo>
                    <a:lnTo>
                      <a:pt x="55" y="153"/>
                    </a:lnTo>
                    <a:lnTo>
                      <a:pt x="50" y="156"/>
                    </a:lnTo>
                    <a:lnTo>
                      <a:pt x="55" y="153"/>
                    </a:lnTo>
                    <a:lnTo>
                      <a:pt x="57" y="156"/>
                    </a:lnTo>
                    <a:lnTo>
                      <a:pt x="57" y="165"/>
                    </a:lnTo>
                    <a:lnTo>
                      <a:pt x="52" y="165"/>
                    </a:lnTo>
                    <a:lnTo>
                      <a:pt x="57" y="165"/>
                    </a:lnTo>
                    <a:lnTo>
                      <a:pt x="62" y="175"/>
                    </a:lnTo>
                    <a:lnTo>
                      <a:pt x="62" y="179"/>
                    </a:lnTo>
                    <a:lnTo>
                      <a:pt x="57" y="179"/>
                    </a:lnTo>
                    <a:lnTo>
                      <a:pt x="62" y="179"/>
                    </a:lnTo>
                    <a:lnTo>
                      <a:pt x="64" y="184"/>
                    </a:lnTo>
                    <a:lnTo>
                      <a:pt x="59" y="186"/>
                    </a:lnTo>
                    <a:lnTo>
                      <a:pt x="64" y="184"/>
                    </a:lnTo>
                    <a:lnTo>
                      <a:pt x="66" y="186"/>
                    </a:lnTo>
                    <a:lnTo>
                      <a:pt x="78" y="210"/>
                    </a:lnTo>
                    <a:lnTo>
                      <a:pt x="78" y="217"/>
                    </a:lnTo>
                    <a:lnTo>
                      <a:pt x="73" y="217"/>
                    </a:lnTo>
                    <a:lnTo>
                      <a:pt x="78" y="217"/>
                    </a:lnTo>
                    <a:lnTo>
                      <a:pt x="83" y="226"/>
                    </a:lnTo>
                    <a:lnTo>
                      <a:pt x="83" y="231"/>
                    </a:lnTo>
                    <a:lnTo>
                      <a:pt x="78" y="231"/>
                    </a:lnTo>
                    <a:lnTo>
                      <a:pt x="83" y="231"/>
                    </a:lnTo>
                    <a:lnTo>
                      <a:pt x="87" y="241"/>
                    </a:lnTo>
                    <a:lnTo>
                      <a:pt x="87" y="243"/>
                    </a:lnTo>
                    <a:lnTo>
                      <a:pt x="83" y="243"/>
                    </a:lnTo>
                    <a:lnTo>
                      <a:pt x="87" y="243"/>
                    </a:lnTo>
                    <a:lnTo>
                      <a:pt x="90" y="248"/>
                    </a:lnTo>
                    <a:lnTo>
                      <a:pt x="90" y="252"/>
                    </a:lnTo>
                    <a:lnTo>
                      <a:pt x="85" y="252"/>
                    </a:lnTo>
                    <a:lnTo>
                      <a:pt x="90" y="252"/>
                    </a:lnTo>
                    <a:lnTo>
                      <a:pt x="92" y="257"/>
                    </a:lnTo>
                    <a:lnTo>
                      <a:pt x="87" y="259"/>
                    </a:lnTo>
                    <a:lnTo>
                      <a:pt x="92" y="257"/>
                    </a:lnTo>
                    <a:lnTo>
                      <a:pt x="104" y="269"/>
                    </a:lnTo>
                    <a:lnTo>
                      <a:pt x="109" y="278"/>
                    </a:lnTo>
                    <a:lnTo>
                      <a:pt x="104" y="281"/>
                    </a:lnTo>
                    <a:lnTo>
                      <a:pt x="109" y="278"/>
                    </a:lnTo>
                    <a:lnTo>
                      <a:pt x="113" y="283"/>
                    </a:lnTo>
                    <a:lnTo>
                      <a:pt x="116" y="288"/>
                    </a:lnTo>
                    <a:lnTo>
                      <a:pt x="111" y="290"/>
                    </a:lnTo>
                    <a:lnTo>
                      <a:pt x="116" y="288"/>
                    </a:lnTo>
                    <a:lnTo>
                      <a:pt x="118" y="290"/>
                    </a:lnTo>
                    <a:lnTo>
                      <a:pt x="120" y="295"/>
                    </a:lnTo>
                    <a:lnTo>
                      <a:pt x="120" y="309"/>
                    </a:lnTo>
                    <a:lnTo>
                      <a:pt x="116" y="309"/>
                    </a:lnTo>
                    <a:lnTo>
                      <a:pt x="120" y="309"/>
                    </a:lnTo>
                    <a:lnTo>
                      <a:pt x="123" y="314"/>
                    </a:lnTo>
                    <a:lnTo>
                      <a:pt x="123" y="316"/>
                    </a:lnTo>
                    <a:lnTo>
                      <a:pt x="118" y="316"/>
                    </a:lnTo>
                    <a:lnTo>
                      <a:pt x="123" y="316"/>
                    </a:lnTo>
                    <a:lnTo>
                      <a:pt x="125" y="321"/>
                    </a:lnTo>
                    <a:lnTo>
                      <a:pt x="125" y="335"/>
                    </a:lnTo>
                    <a:lnTo>
                      <a:pt x="120" y="335"/>
                    </a:lnTo>
                    <a:lnTo>
                      <a:pt x="125" y="335"/>
                    </a:lnTo>
                    <a:lnTo>
                      <a:pt x="128" y="339"/>
                    </a:lnTo>
                    <a:lnTo>
                      <a:pt x="128" y="346"/>
                    </a:lnTo>
                    <a:lnTo>
                      <a:pt x="128" y="349"/>
                    </a:lnTo>
                    <a:lnTo>
                      <a:pt x="125" y="354"/>
                    </a:lnTo>
                    <a:lnTo>
                      <a:pt x="120" y="351"/>
                    </a:lnTo>
                    <a:lnTo>
                      <a:pt x="125" y="351"/>
                    </a:lnTo>
                    <a:lnTo>
                      <a:pt x="125" y="375"/>
                    </a:lnTo>
                    <a:lnTo>
                      <a:pt x="125" y="377"/>
                    </a:lnTo>
                    <a:lnTo>
                      <a:pt x="123" y="382"/>
                    </a:lnTo>
                    <a:lnTo>
                      <a:pt x="118" y="379"/>
                    </a:lnTo>
                    <a:lnTo>
                      <a:pt x="123" y="379"/>
                    </a:lnTo>
                    <a:lnTo>
                      <a:pt x="123" y="410"/>
                    </a:lnTo>
                    <a:lnTo>
                      <a:pt x="118" y="41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6" name="Freeform 456">
                <a:extLst>
                  <a:ext uri="{FF2B5EF4-FFF2-40B4-BE49-F238E27FC236}">
                    <a16:creationId xmlns:a16="http://schemas.microsoft.com/office/drawing/2014/main" id="{4A306755-F32F-4BEC-A2C2-FDF8C3966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" y="1222"/>
                <a:ext cx="118" cy="257"/>
              </a:xfrm>
              <a:custGeom>
                <a:avLst/>
                <a:gdLst>
                  <a:gd name="T0" fmla="*/ 109 w 118"/>
                  <a:gd name="T1" fmla="*/ 252 h 257"/>
                  <a:gd name="T2" fmla="*/ 104 w 118"/>
                  <a:gd name="T3" fmla="*/ 245 h 257"/>
                  <a:gd name="T4" fmla="*/ 80 w 118"/>
                  <a:gd name="T5" fmla="*/ 191 h 257"/>
                  <a:gd name="T6" fmla="*/ 73 w 118"/>
                  <a:gd name="T7" fmla="*/ 188 h 257"/>
                  <a:gd name="T8" fmla="*/ 71 w 118"/>
                  <a:gd name="T9" fmla="*/ 181 h 257"/>
                  <a:gd name="T10" fmla="*/ 76 w 118"/>
                  <a:gd name="T11" fmla="*/ 170 h 257"/>
                  <a:gd name="T12" fmla="*/ 69 w 118"/>
                  <a:gd name="T13" fmla="*/ 162 h 257"/>
                  <a:gd name="T14" fmla="*/ 64 w 118"/>
                  <a:gd name="T15" fmla="*/ 153 h 257"/>
                  <a:gd name="T16" fmla="*/ 59 w 118"/>
                  <a:gd name="T17" fmla="*/ 146 h 257"/>
                  <a:gd name="T18" fmla="*/ 59 w 118"/>
                  <a:gd name="T19" fmla="*/ 137 h 257"/>
                  <a:gd name="T20" fmla="*/ 54 w 118"/>
                  <a:gd name="T21" fmla="*/ 122 h 257"/>
                  <a:gd name="T22" fmla="*/ 50 w 118"/>
                  <a:gd name="T23" fmla="*/ 115 h 257"/>
                  <a:gd name="T24" fmla="*/ 50 w 118"/>
                  <a:gd name="T25" fmla="*/ 111 h 257"/>
                  <a:gd name="T26" fmla="*/ 47 w 118"/>
                  <a:gd name="T27" fmla="*/ 99 h 257"/>
                  <a:gd name="T28" fmla="*/ 45 w 118"/>
                  <a:gd name="T29" fmla="*/ 97 h 257"/>
                  <a:gd name="T30" fmla="*/ 45 w 118"/>
                  <a:gd name="T31" fmla="*/ 87 h 257"/>
                  <a:gd name="T32" fmla="*/ 43 w 118"/>
                  <a:gd name="T33" fmla="*/ 68 h 257"/>
                  <a:gd name="T34" fmla="*/ 40 w 118"/>
                  <a:gd name="T35" fmla="*/ 66 h 257"/>
                  <a:gd name="T36" fmla="*/ 43 w 118"/>
                  <a:gd name="T37" fmla="*/ 56 h 257"/>
                  <a:gd name="T38" fmla="*/ 38 w 118"/>
                  <a:gd name="T39" fmla="*/ 42 h 257"/>
                  <a:gd name="T40" fmla="*/ 40 w 118"/>
                  <a:gd name="T41" fmla="*/ 38 h 257"/>
                  <a:gd name="T42" fmla="*/ 31 w 118"/>
                  <a:gd name="T43" fmla="*/ 33 h 257"/>
                  <a:gd name="T44" fmla="*/ 33 w 118"/>
                  <a:gd name="T45" fmla="*/ 16 h 257"/>
                  <a:gd name="T46" fmla="*/ 38 w 118"/>
                  <a:gd name="T47" fmla="*/ 12 h 257"/>
                  <a:gd name="T48" fmla="*/ 33 w 118"/>
                  <a:gd name="T49" fmla="*/ 9 h 257"/>
                  <a:gd name="T50" fmla="*/ 29 w 118"/>
                  <a:gd name="T51" fmla="*/ 12 h 257"/>
                  <a:gd name="T52" fmla="*/ 22 w 118"/>
                  <a:gd name="T53" fmla="*/ 14 h 257"/>
                  <a:gd name="T54" fmla="*/ 17 w 118"/>
                  <a:gd name="T55" fmla="*/ 12 h 257"/>
                  <a:gd name="T56" fmla="*/ 10 w 118"/>
                  <a:gd name="T57" fmla="*/ 7 h 257"/>
                  <a:gd name="T58" fmla="*/ 5 w 118"/>
                  <a:gd name="T59" fmla="*/ 0 h 257"/>
                  <a:gd name="T60" fmla="*/ 0 w 118"/>
                  <a:gd name="T61" fmla="*/ 5 h 257"/>
                  <a:gd name="T62" fmla="*/ 7 w 118"/>
                  <a:gd name="T63" fmla="*/ 0 h 257"/>
                  <a:gd name="T64" fmla="*/ 17 w 118"/>
                  <a:gd name="T65" fmla="*/ 9 h 257"/>
                  <a:gd name="T66" fmla="*/ 19 w 118"/>
                  <a:gd name="T67" fmla="*/ 7 h 257"/>
                  <a:gd name="T68" fmla="*/ 22 w 118"/>
                  <a:gd name="T69" fmla="*/ 9 h 257"/>
                  <a:gd name="T70" fmla="*/ 31 w 118"/>
                  <a:gd name="T71" fmla="*/ 5 h 257"/>
                  <a:gd name="T72" fmla="*/ 36 w 118"/>
                  <a:gd name="T73" fmla="*/ 7 h 257"/>
                  <a:gd name="T74" fmla="*/ 38 w 118"/>
                  <a:gd name="T75" fmla="*/ 12 h 257"/>
                  <a:gd name="T76" fmla="*/ 36 w 118"/>
                  <a:gd name="T77" fmla="*/ 23 h 257"/>
                  <a:gd name="T78" fmla="*/ 31 w 118"/>
                  <a:gd name="T79" fmla="*/ 33 h 257"/>
                  <a:gd name="T80" fmla="*/ 40 w 118"/>
                  <a:gd name="T81" fmla="*/ 38 h 257"/>
                  <a:gd name="T82" fmla="*/ 43 w 118"/>
                  <a:gd name="T83" fmla="*/ 52 h 257"/>
                  <a:gd name="T84" fmla="*/ 45 w 118"/>
                  <a:gd name="T85" fmla="*/ 54 h 257"/>
                  <a:gd name="T86" fmla="*/ 45 w 118"/>
                  <a:gd name="T87" fmla="*/ 64 h 257"/>
                  <a:gd name="T88" fmla="*/ 47 w 118"/>
                  <a:gd name="T89" fmla="*/ 80 h 257"/>
                  <a:gd name="T90" fmla="*/ 50 w 118"/>
                  <a:gd name="T91" fmla="*/ 85 h 257"/>
                  <a:gd name="T92" fmla="*/ 50 w 118"/>
                  <a:gd name="T93" fmla="*/ 94 h 257"/>
                  <a:gd name="T94" fmla="*/ 52 w 118"/>
                  <a:gd name="T95" fmla="*/ 104 h 257"/>
                  <a:gd name="T96" fmla="*/ 54 w 118"/>
                  <a:gd name="T97" fmla="*/ 108 h 257"/>
                  <a:gd name="T98" fmla="*/ 54 w 118"/>
                  <a:gd name="T99" fmla="*/ 113 h 257"/>
                  <a:gd name="T100" fmla="*/ 59 w 118"/>
                  <a:gd name="T101" fmla="*/ 125 h 257"/>
                  <a:gd name="T102" fmla="*/ 64 w 118"/>
                  <a:gd name="T103" fmla="*/ 134 h 257"/>
                  <a:gd name="T104" fmla="*/ 64 w 118"/>
                  <a:gd name="T105" fmla="*/ 144 h 257"/>
                  <a:gd name="T106" fmla="*/ 69 w 118"/>
                  <a:gd name="T107" fmla="*/ 158 h 257"/>
                  <a:gd name="T108" fmla="*/ 71 w 118"/>
                  <a:gd name="T109" fmla="*/ 160 h 257"/>
                  <a:gd name="T110" fmla="*/ 76 w 118"/>
                  <a:gd name="T111" fmla="*/ 170 h 257"/>
                  <a:gd name="T112" fmla="*/ 78 w 118"/>
                  <a:gd name="T113" fmla="*/ 184 h 257"/>
                  <a:gd name="T114" fmla="*/ 73 w 118"/>
                  <a:gd name="T115" fmla="*/ 188 h 257"/>
                  <a:gd name="T116" fmla="*/ 80 w 118"/>
                  <a:gd name="T117" fmla="*/ 191 h 257"/>
                  <a:gd name="T118" fmla="*/ 111 w 118"/>
                  <a:gd name="T119" fmla="*/ 243 h 257"/>
                  <a:gd name="T120" fmla="*/ 109 w 118"/>
                  <a:gd name="T121" fmla="*/ 252 h 25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18"/>
                  <a:gd name="T184" fmla="*/ 0 h 257"/>
                  <a:gd name="T185" fmla="*/ 118 w 118"/>
                  <a:gd name="T186" fmla="*/ 257 h 257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18" h="257">
                    <a:moveTo>
                      <a:pt x="116" y="257"/>
                    </a:moveTo>
                    <a:lnTo>
                      <a:pt x="111" y="252"/>
                    </a:lnTo>
                    <a:lnTo>
                      <a:pt x="106" y="247"/>
                    </a:lnTo>
                    <a:lnTo>
                      <a:pt x="109" y="252"/>
                    </a:lnTo>
                    <a:lnTo>
                      <a:pt x="106" y="247"/>
                    </a:lnTo>
                    <a:lnTo>
                      <a:pt x="111" y="243"/>
                    </a:lnTo>
                    <a:lnTo>
                      <a:pt x="109" y="247"/>
                    </a:lnTo>
                    <a:lnTo>
                      <a:pt x="104" y="245"/>
                    </a:lnTo>
                    <a:lnTo>
                      <a:pt x="99" y="243"/>
                    </a:lnTo>
                    <a:lnTo>
                      <a:pt x="102" y="245"/>
                    </a:lnTo>
                    <a:lnTo>
                      <a:pt x="76" y="193"/>
                    </a:lnTo>
                    <a:lnTo>
                      <a:pt x="80" y="191"/>
                    </a:lnTo>
                    <a:lnTo>
                      <a:pt x="78" y="193"/>
                    </a:lnTo>
                    <a:lnTo>
                      <a:pt x="76" y="191"/>
                    </a:lnTo>
                    <a:lnTo>
                      <a:pt x="73" y="188"/>
                    </a:lnTo>
                    <a:lnTo>
                      <a:pt x="73" y="184"/>
                    </a:lnTo>
                    <a:lnTo>
                      <a:pt x="78" y="184"/>
                    </a:lnTo>
                    <a:lnTo>
                      <a:pt x="73" y="186"/>
                    </a:lnTo>
                    <a:lnTo>
                      <a:pt x="71" y="181"/>
                    </a:lnTo>
                    <a:lnTo>
                      <a:pt x="71" y="179"/>
                    </a:lnTo>
                    <a:lnTo>
                      <a:pt x="71" y="170"/>
                    </a:lnTo>
                    <a:lnTo>
                      <a:pt x="76" y="170"/>
                    </a:lnTo>
                    <a:lnTo>
                      <a:pt x="71" y="172"/>
                    </a:lnTo>
                    <a:lnTo>
                      <a:pt x="66" y="162"/>
                    </a:lnTo>
                    <a:lnTo>
                      <a:pt x="71" y="160"/>
                    </a:lnTo>
                    <a:lnTo>
                      <a:pt x="69" y="162"/>
                    </a:lnTo>
                    <a:lnTo>
                      <a:pt x="66" y="160"/>
                    </a:lnTo>
                    <a:lnTo>
                      <a:pt x="64" y="158"/>
                    </a:lnTo>
                    <a:lnTo>
                      <a:pt x="64" y="153"/>
                    </a:lnTo>
                    <a:lnTo>
                      <a:pt x="69" y="153"/>
                    </a:lnTo>
                    <a:lnTo>
                      <a:pt x="64" y="155"/>
                    </a:lnTo>
                    <a:lnTo>
                      <a:pt x="59" y="146"/>
                    </a:lnTo>
                    <a:lnTo>
                      <a:pt x="59" y="144"/>
                    </a:lnTo>
                    <a:lnTo>
                      <a:pt x="59" y="134"/>
                    </a:lnTo>
                    <a:lnTo>
                      <a:pt x="64" y="134"/>
                    </a:lnTo>
                    <a:lnTo>
                      <a:pt x="59" y="137"/>
                    </a:lnTo>
                    <a:lnTo>
                      <a:pt x="54" y="127"/>
                    </a:lnTo>
                    <a:lnTo>
                      <a:pt x="54" y="125"/>
                    </a:lnTo>
                    <a:lnTo>
                      <a:pt x="54" y="122"/>
                    </a:lnTo>
                    <a:lnTo>
                      <a:pt x="59" y="122"/>
                    </a:lnTo>
                    <a:lnTo>
                      <a:pt x="54" y="125"/>
                    </a:lnTo>
                    <a:lnTo>
                      <a:pt x="50" y="115"/>
                    </a:lnTo>
                    <a:lnTo>
                      <a:pt x="50" y="113"/>
                    </a:lnTo>
                    <a:lnTo>
                      <a:pt x="50" y="108"/>
                    </a:lnTo>
                    <a:lnTo>
                      <a:pt x="54" y="108"/>
                    </a:lnTo>
                    <a:lnTo>
                      <a:pt x="50" y="111"/>
                    </a:lnTo>
                    <a:lnTo>
                      <a:pt x="47" y="106"/>
                    </a:lnTo>
                    <a:lnTo>
                      <a:pt x="47" y="104"/>
                    </a:lnTo>
                    <a:lnTo>
                      <a:pt x="47" y="99"/>
                    </a:lnTo>
                    <a:lnTo>
                      <a:pt x="52" y="99"/>
                    </a:lnTo>
                    <a:lnTo>
                      <a:pt x="47" y="101"/>
                    </a:lnTo>
                    <a:lnTo>
                      <a:pt x="45" y="97"/>
                    </a:lnTo>
                    <a:lnTo>
                      <a:pt x="45" y="94"/>
                    </a:lnTo>
                    <a:lnTo>
                      <a:pt x="45" y="85"/>
                    </a:lnTo>
                    <a:lnTo>
                      <a:pt x="50" y="85"/>
                    </a:lnTo>
                    <a:lnTo>
                      <a:pt x="45" y="87"/>
                    </a:lnTo>
                    <a:lnTo>
                      <a:pt x="43" y="82"/>
                    </a:lnTo>
                    <a:lnTo>
                      <a:pt x="43" y="80"/>
                    </a:lnTo>
                    <a:lnTo>
                      <a:pt x="43" y="68"/>
                    </a:lnTo>
                    <a:lnTo>
                      <a:pt x="47" y="68"/>
                    </a:lnTo>
                    <a:lnTo>
                      <a:pt x="43" y="71"/>
                    </a:lnTo>
                    <a:lnTo>
                      <a:pt x="40" y="66"/>
                    </a:lnTo>
                    <a:lnTo>
                      <a:pt x="40" y="64"/>
                    </a:lnTo>
                    <a:lnTo>
                      <a:pt x="40" y="54"/>
                    </a:lnTo>
                    <a:lnTo>
                      <a:pt x="45" y="54"/>
                    </a:lnTo>
                    <a:lnTo>
                      <a:pt x="43" y="56"/>
                    </a:lnTo>
                    <a:lnTo>
                      <a:pt x="40" y="54"/>
                    </a:lnTo>
                    <a:lnTo>
                      <a:pt x="38" y="52"/>
                    </a:lnTo>
                    <a:lnTo>
                      <a:pt x="38" y="42"/>
                    </a:lnTo>
                    <a:lnTo>
                      <a:pt x="43" y="42"/>
                    </a:lnTo>
                    <a:lnTo>
                      <a:pt x="38" y="45"/>
                    </a:lnTo>
                    <a:lnTo>
                      <a:pt x="36" y="40"/>
                    </a:lnTo>
                    <a:lnTo>
                      <a:pt x="40" y="38"/>
                    </a:lnTo>
                    <a:lnTo>
                      <a:pt x="38" y="40"/>
                    </a:lnTo>
                    <a:lnTo>
                      <a:pt x="33" y="35"/>
                    </a:lnTo>
                    <a:lnTo>
                      <a:pt x="31" y="33"/>
                    </a:lnTo>
                    <a:lnTo>
                      <a:pt x="31" y="21"/>
                    </a:lnTo>
                    <a:lnTo>
                      <a:pt x="33" y="16"/>
                    </a:lnTo>
                    <a:lnTo>
                      <a:pt x="38" y="16"/>
                    </a:lnTo>
                    <a:lnTo>
                      <a:pt x="33" y="16"/>
                    </a:lnTo>
                    <a:lnTo>
                      <a:pt x="33" y="12"/>
                    </a:lnTo>
                    <a:lnTo>
                      <a:pt x="38" y="12"/>
                    </a:lnTo>
                    <a:lnTo>
                      <a:pt x="33" y="14"/>
                    </a:lnTo>
                    <a:lnTo>
                      <a:pt x="31" y="9"/>
                    </a:lnTo>
                    <a:lnTo>
                      <a:pt x="36" y="7"/>
                    </a:lnTo>
                    <a:lnTo>
                      <a:pt x="33" y="9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29" y="12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17" y="12"/>
                    </a:lnTo>
                    <a:lnTo>
                      <a:pt x="17" y="7"/>
                    </a:lnTo>
                    <a:lnTo>
                      <a:pt x="17" y="12"/>
                    </a:lnTo>
                    <a:lnTo>
                      <a:pt x="14" y="12"/>
                    </a:lnTo>
                    <a:lnTo>
                      <a:pt x="10" y="7"/>
                    </a:lnTo>
                    <a:lnTo>
                      <a:pt x="12" y="2"/>
                    </a:lnTo>
                    <a:lnTo>
                      <a:pt x="10" y="7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2" y="2"/>
                    </a:lnTo>
                    <a:lnTo>
                      <a:pt x="7" y="0"/>
                    </a:lnTo>
                    <a:lnTo>
                      <a:pt x="12" y="5"/>
                    </a:lnTo>
                    <a:lnTo>
                      <a:pt x="17" y="9"/>
                    </a:lnTo>
                    <a:lnTo>
                      <a:pt x="14" y="12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24" y="9"/>
                    </a:lnTo>
                    <a:lnTo>
                      <a:pt x="22" y="14"/>
                    </a:lnTo>
                    <a:lnTo>
                      <a:pt x="22" y="9"/>
                    </a:lnTo>
                    <a:lnTo>
                      <a:pt x="26" y="7"/>
                    </a:lnTo>
                    <a:lnTo>
                      <a:pt x="29" y="12"/>
                    </a:lnTo>
                    <a:lnTo>
                      <a:pt x="26" y="9"/>
                    </a:lnTo>
                    <a:lnTo>
                      <a:pt x="31" y="5"/>
                    </a:lnTo>
                    <a:lnTo>
                      <a:pt x="33" y="2"/>
                    </a:lnTo>
                    <a:lnTo>
                      <a:pt x="33" y="5"/>
                    </a:lnTo>
                    <a:lnTo>
                      <a:pt x="36" y="7"/>
                    </a:lnTo>
                    <a:lnTo>
                      <a:pt x="38" y="12"/>
                    </a:lnTo>
                    <a:lnTo>
                      <a:pt x="38" y="16"/>
                    </a:lnTo>
                    <a:lnTo>
                      <a:pt x="38" y="19"/>
                    </a:lnTo>
                    <a:lnTo>
                      <a:pt x="36" y="23"/>
                    </a:lnTo>
                    <a:lnTo>
                      <a:pt x="31" y="21"/>
                    </a:lnTo>
                    <a:lnTo>
                      <a:pt x="36" y="21"/>
                    </a:lnTo>
                    <a:lnTo>
                      <a:pt x="36" y="33"/>
                    </a:lnTo>
                    <a:lnTo>
                      <a:pt x="31" y="33"/>
                    </a:lnTo>
                    <a:lnTo>
                      <a:pt x="36" y="33"/>
                    </a:lnTo>
                    <a:lnTo>
                      <a:pt x="40" y="38"/>
                    </a:lnTo>
                    <a:lnTo>
                      <a:pt x="43" y="42"/>
                    </a:lnTo>
                    <a:lnTo>
                      <a:pt x="43" y="52"/>
                    </a:lnTo>
                    <a:lnTo>
                      <a:pt x="38" y="52"/>
                    </a:lnTo>
                    <a:lnTo>
                      <a:pt x="43" y="52"/>
                    </a:lnTo>
                    <a:lnTo>
                      <a:pt x="45" y="54"/>
                    </a:lnTo>
                    <a:lnTo>
                      <a:pt x="45" y="64"/>
                    </a:lnTo>
                    <a:lnTo>
                      <a:pt x="40" y="64"/>
                    </a:lnTo>
                    <a:lnTo>
                      <a:pt x="45" y="64"/>
                    </a:lnTo>
                    <a:lnTo>
                      <a:pt x="47" y="68"/>
                    </a:lnTo>
                    <a:lnTo>
                      <a:pt x="47" y="80"/>
                    </a:lnTo>
                    <a:lnTo>
                      <a:pt x="43" y="80"/>
                    </a:lnTo>
                    <a:lnTo>
                      <a:pt x="47" y="80"/>
                    </a:lnTo>
                    <a:lnTo>
                      <a:pt x="50" y="85"/>
                    </a:lnTo>
                    <a:lnTo>
                      <a:pt x="50" y="94"/>
                    </a:lnTo>
                    <a:lnTo>
                      <a:pt x="45" y="94"/>
                    </a:lnTo>
                    <a:lnTo>
                      <a:pt x="50" y="94"/>
                    </a:lnTo>
                    <a:lnTo>
                      <a:pt x="52" y="99"/>
                    </a:lnTo>
                    <a:lnTo>
                      <a:pt x="52" y="104"/>
                    </a:lnTo>
                    <a:lnTo>
                      <a:pt x="47" y="104"/>
                    </a:lnTo>
                    <a:lnTo>
                      <a:pt x="52" y="104"/>
                    </a:lnTo>
                    <a:lnTo>
                      <a:pt x="54" y="108"/>
                    </a:lnTo>
                    <a:lnTo>
                      <a:pt x="54" y="113"/>
                    </a:lnTo>
                    <a:lnTo>
                      <a:pt x="50" y="113"/>
                    </a:lnTo>
                    <a:lnTo>
                      <a:pt x="54" y="113"/>
                    </a:lnTo>
                    <a:lnTo>
                      <a:pt x="59" y="122"/>
                    </a:lnTo>
                    <a:lnTo>
                      <a:pt x="59" y="125"/>
                    </a:lnTo>
                    <a:lnTo>
                      <a:pt x="54" y="125"/>
                    </a:lnTo>
                    <a:lnTo>
                      <a:pt x="59" y="125"/>
                    </a:lnTo>
                    <a:lnTo>
                      <a:pt x="64" y="134"/>
                    </a:lnTo>
                    <a:lnTo>
                      <a:pt x="64" y="144"/>
                    </a:lnTo>
                    <a:lnTo>
                      <a:pt x="59" y="144"/>
                    </a:lnTo>
                    <a:lnTo>
                      <a:pt x="64" y="144"/>
                    </a:lnTo>
                    <a:lnTo>
                      <a:pt x="69" y="153"/>
                    </a:lnTo>
                    <a:lnTo>
                      <a:pt x="69" y="158"/>
                    </a:lnTo>
                    <a:lnTo>
                      <a:pt x="64" y="158"/>
                    </a:lnTo>
                    <a:lnTo>
                      <a:pt x="69" y="158"/>
                    </a:lnTo>
                    <a:lnTo>
                      <a:pt x="71" y="160"/>
                    </a:lnTo>
                    <a:lnTo>
                      <a:pt x="76" y="170"/>
                    </a:lnTo>
                    <a:lnTo>
                      <a:pt x="76" y="179"/>
                    </a:lnTo>
                    <a:lnTo>
                      <a:pt x="71" y="179"/>
                    </a:lnTo>
                    <a:lnTo>
                      <a:pt x="76" y="179"/>
                    </a:lnTo>
                    <a:lnTo>
                      <a:pt x="78" y="184"/>
                    </a:lnTo>
                    <a:lnTo>
                      <a:pt x="78" y="188"/>
                    </a:lnTo>
                    <a:lnTo>
                      <a:pt x="73" y="188"/>
                    </a:lnTo>
                    <a:lnTo>
                      <a:pt x="78" y="188"/>
                    </a:lnTo>
                    <a:lnTo>
                      <a:pt x="80" y="191"/>
                    </a:lnTo>
                    <a:lnTo>
                      <a:pt x="106" y="243"/>
                    </a:lnTo>
                    <a:lnTo>
                      <a:pt x="102" y="245"/>
                    </a:lnTo>
                    <a:lnTo>
                      <a:pt x="106" y="240"/>
                    </a:lnTo>
                    <a:lnTo>
                      <a:pt x="111" y="243"/>
                    </a:lnTo>
                    <a:lnTo>
                      <a:pt x="111" y="245"/>
                    </a:lnTo>
                    <a:lnTo>
                      <a:pt x="113" y="250"/>
                    </a:lnTo>
                    <a:lnTo>
                      <a:pt x="109" y="252"/>
                    </a:lnTo>
                    <a:lnTo>
                      <a:pt x="113" y="250"/>
                    </a:lnTo>
                    <a:lnTo>
                      <a:pt x="118" y="254"/>
                    </a:lnTo>
                    <a:lnTo>
                      <a:pt x="116" y="25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7" name="Freeform 457">
                <a:extLst>
                  <a:ext uri="{FF2B5EF4-FFF2-40B4-BE49-F238E27FC236}">
                    <a16:creationId xmlns:a16="http://schemas.microsoft.com/office/drawing/2014/main" id="{26433C17-FB11-44F6-8214-D4D084952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4" y="1210"/>
                <a:ext cx="40" cy="17"/>
              </a:xfrm>
              <a:custGeom>
                <a:avLst/>
                <a:gdLst>
                  <a:gd name="T0" fmla="*/ 37 w 40"/>
                  <a:gd name="T1" fmla="*/ 17 h 17"/>
                  <a:gd name="T2" fmla="*/ 33 w 40"/>
                  <a:gd name="T3" fmla="*/ 14 h 17"/>
                  <a:gd name="T4" fmla="*/ 33 w 40"/>
                  <a:gd name="T5" fmla="*/ 14 h 17"/>
                  <a:gd name="T6" fmla="*/ 33 w 40"/>
                  <a:gd name="T7" fmla="*/ 14 h 17"/>
                  <a:gd name="T8" fmla="*/ 30 w 40"/>
                  <a:gd name="T9" fmla="*/ 12 h 17"/>
                  <a:gd name="T10" fmla="*/ 30 w 40"/>
                  <a:gd name="T11" fmla="*/ 7 h 17"/>
                  <a:gd name="T12" fmla="*/ 30 w 40"/>
                  <a:gd name="T13" fmla="*/ 12 h 17"/>
                  <a:gd name="T14" fmla="*/ 26 w 40"/>
                  <a:gd name="T15" fmla="*/ 12 h 17"/>
                  <a:gd name="T16" fmla="*/ 26 w 40"/>
                  <a:gd name="T17" fmla="*/ 12 h 17"/>
                  <a:gd name="T18" fmla="*/ 26 w 40"/>
                  <a:gd name="T19" fmla="*/ 12 h 17"/>
                  <a:gd name="T20" fmla="*/ 21 w 40"/>
                  <a:gd name="T21" fmla="*/ 10 h 17"/>
                  <a:gd name="T22" fmla="*/ 21 w 40"/>
                  <a:gd name="T23" fmla="*/ 5 h 17"/>
                  <a:gd name="T24" fmla="*/ 21 w 40"/>
                  <a:gd name="T25" fmla="*/ 10 h 17"/>
                  <a:gd name="T26" fmla="*/ 16 w 40"/>
                  <a:gd name="T27" fmla="*/ 10 h 17"/>
                  <a:gd name="T28" fmla="*/ 16 w 40"/>
                  <a:gd name="T29" fmla="*/ 10 h 17"/>
                  <a:gd name="T30" fmla="*/ 16 w 40"/>
                  <a:gd name="T31" fmla="*/ 10 h 17"/>
                  <a:gd name="T32" fmla="*/ 11 w 40"/>
                  <a:gd name="T33" fmla="*/ 5 h 17"/>
                  <a:gd name="T34" fmla="*/ 11 w 40"/>
                  <a:gd name="T35" fmla="*/ 0 h 17"/>
                  <a:gd name="T36" fmla="*/ 11 w 40"/>
                  <a:gd name="T37" fmla="*/ 5 h 17"/>
                  <a:gd name="T38" fmla="*/ 4 w 40"/>
                  <a:gd name="T39" fmla="*/ 5 h 17"/>
                  <a:gd name="T40" fmla="*/ 4 w 40"/>
                  <a:gd name="T41" fmla="*/ 3 h 17"/>
                  <a:gd name="T42" fmla="*/ 7 w 40"/>
                  <a:gd name="T43" fmla="*/ 5 h 17"/>
                  <a:gd name="T44" fmla="*/ 2 w 40"/>
                  <a:gd name="T45" fmla="*/ 10 h 17"/>
                  <a:gd name="T46" fmla="*/ 2 w 40"/>
                  <a:gd name="T47" fmla="*/ 10 h 17"/>
                  <a:gd name="T48" fmla="*/ 0 w 40"/>
                  <a:gd name="T49" fmla="*/ 10 h 17"/>
                  <a:gd name="T50" fmla="*/ 0 w 40"/>
                  <a:gd name="T51" fmla="*/ 7 h 17"/>
                  <a:gd name="T52" fmla="*/ 4 w 40"/>
                  <a:gd name="T53" fmla="*/ 3 h 17"/>
                  <a:gd name="T54" fmla="*/ 7 w 40"/>
                  <a:gd name="T55" fmla="*/ 0 h 17"/>
                  <a:gd name="T56" fmla="*/ 4 w 40"/>
                  <a:gd name="T57" fmla="*/ 0 h 17"/>
                  <a:gd name="T58" fmla="*/ 11 w 40"/>
                  <a:gd name="T59" fmla="*/ 0 h 17"/>
                  <a:gd name="T60" fmla="*/ 11 w 40"/>
                  <a:gd name="T61" fmla="*/ 0 h 17"/>
                  <a:gd name="T62" fmla="*/ 14 w 40"/>
                  <a:gd name="T63" fmla="*/ 3 h 17"/>
                  <a:gd name="T64" fmla="*/ 19 w 40"/>
                  <a:gd name="T65" fmla="*/ 7 h 17"/>
                  <a:gd name="T66" fmla="*/ 16 w 40"/>
                  <a:gd name="T67" fmla="*/ 10 h 17"/>
                  <a:gd name="T68" fmla="*/ 16 w 40"/>
                  <a:gd name="T69" fmla="*/ 5 h 17"/>
                  <a:gd name="T70" fmla="*/ 21 w 40"/>
                  <a:gd name="T71" fmla="*/ 5 h 17"/>
                  <a:gd name="T72" fmla="*/ 23 w 40"/>
                  <a:gd name="T73" fmla="*/ 5 h 17"/>
                  <a:gd name="T74" fmla="*/ 23 w 40"/>
                  <a:gd name="T75" fmla="*/ 5 h 17"/>
                  <a:gd name="T76" fmla="*/ 28 w 40"/>
                  <a:gd name="T77" fmla="*/ 7 h 17"/>
                  <a:gd name="T78" fmla="*/ 26 w 40"/>
                  <a:gd name="T79" fmla="*/ 12 h 17"/>
                  <a:gd name="T80" fmla="*/ 26 w 40"/>
                  <a:gd name="T81" fmla="*/ 7 h 17"/>
                  <a:gd name="T82" fmla="*/ 30 w 40"/>
                  <a:gd name="T83" fmla="*/ 7 h 17"/>
                  <a:gd name="T84" fmla="*/ 30 w 40"/>
                  <a:gd name="T85" fmla="*/ 7 h 17"/>
                  <a:gd name="T86" fmla="*/ 33 w 40"/>
                  <a:gd name="T87" fmla="*/ 10 h 17"/>
                  <a:gd name="T88" fmla="*/ 35 w 40"/>
                  <a:gd name="T89" fmla="*/ 12 h 17"/>
                  <a:gd name="T90" fmla="*/ 33 w 40"/>
                  <a:gd name="T91" fmla="*/ 14 h 17"/>
                  <a:gd name="T92" fmla="*/ 35 w 40"/>
                  <a:gd name="T93" fmla="*/ 10 h 17"/>
                  <a:gd name="T94" fmla="*/ 40 w 40"/>
                  <a:gd name="T95" fmla="*/ 12 h 17"/>
                  <a:gd name="T96" fmla="*/ 37 w 40"/>
                  <a:gd name="T97" fmla="*/ 17 h 1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0"/>
                  <a:gd name="T148" fmla="*/ 0 h 17"/>
                  <a:gd name="T149" fmla="*/ 40 w 40"/>
                  <a:gd name="T150" fmla="*/ 17 h 1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0" h="17">
                    <a:moveTo>
                      <a:pt x="37" y="17"/>
                    </a:moveTo>
                    <a:lnTo>
                      <a:pt x="33" y="14"/>
                    </a:lnTo>
                    <a:lnTo>
                      <a:pt x="30" y="12"/>
                    </a:lnTo>
                    <a:lnTo>
                      <a:pt x="30" y="7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1" y="10"/>
                    </a:lnTo>
                    <a:lnTo>
                      <a:pt x="21" y="5"/>
                    </a:lnTo>
                    <a:lnTo>
                      <a:pt x="21" y="10"/>
                    </a:lnTo>
                    <a:lnTo>
                      <a:pt x="16" y="10"/>
                    </a:lnTo>
                    <a:lnTo>
                      <a:pt x="11" y="5"/>
                    </a:lnTo>
                    <a:lnTo>
                      <a:pt x="11" y="0"/>
                    </a:lnTo>
                    <a:lnTo>
                      <a:pt x="11" y="5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7" y="5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1" y="0"/>
                    </a:lnTo>
                    <a:lnTo>
                      <a:pt x="14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5"/>
                    </a:lnTo>
                    <a:lnTo>
                      <a:pt x="21" y="5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26" y="12"/>
                    </a:lnTo>
                    <a:lnTo>
                      <a:pt x="26" y="7"/>
                    </a:lnTo>
                    <a:lnTo>
                      <a:pt x="30" y="7"/>
                    </a:lnTo>
                    <a:lnTo>
                      <a:pt x="33" y="10"/>
                    </a:lnTo>
                    <a:lnTo>
                      <a:pt x="35" y="12"/>
                    </a:lnTo>
                    <a:lnTo>
                      <a:pt x="33" y="14"/>
                    </a:lnTo>
                    <a:lnTo>
                      <a:pt x="35" y="10"/>
                    </a:lnTo>
                    <a:lnTo>
                      <a:pt x="40" y="12"/>
                    </a:lnTo>
                    <a:lnTo>
                      <a:pt x="37" y="1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8" name="Freeform 458">
                <a:extLst>
                  <a:ext uri="{FF2B5EF4-FFF2-40B4-BE49-F238E27FC236}">
                    <a16:creationId xmlns:a16="http://schemas.microsoft.com/office/drawing/2014/main" id="{65B87F1F-DA04-449A-BD82-F6C955CB5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" y="1217"/>
                <a:ext cx="19" cy="66"/>
              </a:xfrm>
              <a:custGeom>
                <a:avLst/>
                <a:gdLst>
                  <a:gd name="T0" fmla="*/ 19 w 19"/>
                  <a:gd name="T1" fmla="*/ 0 h 66"/>
                  <a:gd name="T2" fmla="*/ 19 w 19"/>
                  <a:gd name="T3" fmla="*/ 5 h 66"/>
                  <a:gd name="T4" fmla="*/ 19 w 19"/>
                  <a:gd name="T5" fmla="*/ 7 h 66"/>
                  <a:gd name="T6" fmla="*/ 19 w 19"/>
                  <a:gd name="T7" fmla="*/ 7 h 66"/>
                  <a:gd name="T8" fmla="*/ 14 w 19"/>
                  <a:gd name="T9" fmla="*/ 17 h 66"/>
                  <a:gd name="T10" fmla="*/ 9 w 19"/>
                  <a:gd name="T11" fmla="*/ 14 h 66"/>
                  <a:gd name="T12" fmla="*/ 14 w 19"/>
                  <a:gd name="T13" fmla="*/ 14 h 66"/>
                  <a:gd name="T14" fmla="*/ 14 w 19"/>
                  <a:gd name="T15" fmla="*/ 21 h 66"/>
                  <a:gd name="T16" fmla="*/ 9 w 19"/>
                  <a:gd name="T17" fmla="*/ 24 h 66"/>
                  <a:gd name="T18" fmla="*/ 14 w 19"/>
                  <a:gd name="T19" fmla="*/ 21 h 66"/>
                  <a:gd name="T20" fmla="*/ 19 w 19"/>
                  <a:gd name="T21" fmla="*/ 31 h 66"/>
                  <a:gd name="T22" fmla="*/ 19 w 19"/>
                  <a:gd name="T23" fmla="*/ 31 h 66"/>
                  <a:gd name="T24" fmla="*/ 19 w 19"/>
                  <a:gd name="T25" fmla="*/ 31 h 66"/>
                  <a:gd name="T26" fmla="*/ 19 w 19"/>
                  <a:gd name="T27" fmla="*/ 47 h 66"/>
                  <a:gd name="T28" fmla="*/ 19 w 19"/>
                  <a:gd name="T29" fmla="*/ 50 h 66"/>
                  <a:gd name="T30" fmla="*/ 19 w 19"/>
                  <a:gd name="T31" fmla="*/ 50 h 66"/>
                  <a:gd name="T32" fmla="*/ 16 w 19"/>
                  <a:gd name="T33" fmla="*/ 54 h 66"/>
                  <a:gd name="T34" fmla="*/ 12 w 19"/>
                  <a:gd name="T35" fmla="*/ 52 h 66"/>
                  <a:gd name="T36" fmla="*/ 16 w 19"/>
                  <a:gd name="T37" fmla="*/ 52 h 66"/>
                  <a:gd name="T38" fmla="*/ 16 w 19"/>
                  <a:gd name="T39" fmla="*/ 61 h 66"/>
                  <a:gd name="T40" fmla="*/ 16 w 19"/>
                  <a:gd name="T41" fmla="*/ 64 h 66"/>
                  <a:gd name="T42" fmla="*/ 16 w 19"/>
                  <a:gd name="T43" fmla="*/ 64 h 66"/>
                  <a:gd name="T44" fmla="*/ 12 w 19"/>
                  <a:gd name="T45" fmla="*/ 66 h 66"/>
                  <a:gd name="T46" fmla="*/ 12 w 19"/>
                  <a:gd name="T47" fmla="*/ 66 h 66"/>
                  <a:gd name="T48" fmla="*/ 9 w 19"/>
                  <a:gd name="T49" fmla="*/ 66 h 66"/>
                  <a:gd name="T50" fmla="*/ 0 w 19"/>
                  <a:gd name="T51" fmla="*/ 66 h 66"/>
                  <a:gd name="T52" fmla="*/ 0 w 19"/>
                  <a:gd name="T53" fmla="*/ 61 h 66"/>
                  <a:gd name="T54" fmla="*/ 0 w 19"/>
                  <a:gd name="T55" fmla="*/ 61 h 66"/>
                  <a:gd name="T56" fmla="*/ 0 w 19"/>
                  <a:gd name="T57" fmla="*/ 61 h 66"/>
                  <a:gd name="T58" fmla="*/ 9 w 19"/>
                  <a:gd name="T59" fmla="*/ 61 h 66"/>
                  <a:gd name="T60" fmla="*/ 9 w 19"/>
                  <a:gd name="T61" fmla="*/ 66 h 66"/>
                  <a:gd name="T62" fmla="*/ 9 w 19"/>
                  <a:gd name="T63" fmla="*/ 61 h 66"/>
                  <a:gd name="T64" fmla="*/ 14 w 19"/>
                  <a:gd name="T65" fmla="*/ 59 h 66"/>
                  <a:gd name="T66" fmla="*/ 16 w 19"/>
                  <a:gd name="T67" fmla="*/ 64 h 66"/>
                  <a:gd name="T68" fmla="*/ 12 w 19"/>
                  <a:gd name="T69" fmla="*/ 61 h 66"/>
                  <a:gd name="T70" fmla="*/ 12 w 19"/>
                  <a:gd name="T71" fmla="*/ 52 h 66"/>
                  <a:gd name="T72" fmla="*/ 12 w 19"/>
                  <a:gd name="T73" fmla="*/ 52 h 66"/>
                  <a:gd name="T74" fmla="*/ 12 w 19"/>
                  <a:gd name="T75" fmla="*/ 52 h 66"/>
                  <a:gd name="T76" fmla="*/ 14 w 19"/>
                  <a:gd name="T77" fmla="*/ 47 h 66"/>
                  <a:gd name="T78" fmla="*/ 19 w 19"/>
                  <a:gd name="T79" fmla="*/ 50 h 66"/>
                  <a:gd name="T80" fmla="*/ 14 w 19"/>
                  <a:gd name="T81" fmla="*/ 47 h 66"/>
                  <a:gd name="T82" fmla="*/ 14 w 19"/>
                  <a:gd name="T83" fmla="*/ 31 h 66"/>
                  <a:gd name="T84" fmla="*/ 19 w 19"/>
                  <a:gd name="T85" fmla="*/ 31 h 66"/>
                  <a:gd name="T86" fmla="*/ 14 w 19"/>
                  <a:gd name="T87" fmla="*/ 33 h 66"/>
                  <a:gd name="T88" fmla="*/ 9 w 19"/>
                  <a:gd name="T89" fmla="*/ 24 h 66"/>
                  <a:gd name="T90" fmla="*/ 9 w 19"/>
                  <a:gd name="T91" fmla="*/ 24 h 66"/>
                  <a:gd name="T92" fmla="*/ 9 w 19"/>
                  <a:gd name="T93" fmla="*/ 21 h 66"/>
                  <a:gd name="T94" fmla="*/ 9 w 19"/>
                  <a:gd name="T95" fmla="*/ 14 h 66"/>
                  <a:gd name="T96" fmla="*/ 9 w 19"/>
                  <a:gd name="T97" fmla="*/ 14 h 66"/>
                  <a:gd name="T98" fmla="*/ 9 w 19"/>
                  <a:gd name="T99" fmla="*/ 14 h 66"/>
                  <a:gd name="T100" fmla="*/ 14 w 19"/>
                  <a:gd name="T101" fmla="*/ 5 h 66"/>
                  <a:gd name="T102" fmla="*/ 19 w 19"/>
                  <a:gd name="T103" fmla="*/ 7 h 66"/>
                  <a:gd name="T104" fmla="*/ 14 w 19"/>
                  <a:gd name="T105" fmla="*/ 5 h 66"/>
                  <a:gd name="T106" fmla="*/ 14 w 19"/>
                  <a:gd name="T107" fmla="*/ 0 h 66"/>
                  <a:gd name="T108" fmla="*/ 19 w 19"/>
                  <a:gd name="T109" fmla="*/ 0 h 6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9"/>
                  <a:gd name="T166" fmla="*/ 0 h 66"/>
                  <a:gd name="T167" fmla="*/ 19 w 19"/>
                  <a:gd name="T168" fmla="*/ 66 h 6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9" h="66">
                    <a:moveTo>
                      <a:pt x="19" y="0"/>
                    </a:moveTo>
                    <a:lnTo>
                      <a:pt x="19" y="5"/>
                    </a:lnTo>
                    <a:lnTo>
                      <a:pt x="19" y="7"/>
                    </a:lnTo>
                    <a:lnTo>
                      <a:pt x="14" y="17"/>
                    </a:lnTo>
                    <a:lnTo>
                      <a:pt x="9" y="14"/>
                    </a:lnTo>
                    <a:lnTo>
                      <a:pt x="14" y="14"/>
                    </a:lnTo>
                    <a:lnTo>
                      <a:pt x="14" y="21"/>
                    </a:lnTo>
                    <a:lnTo>
                      <a:pt x="9" y="24"/>
                    </a:lnTo>
                    <a:lnTo>
                      <a:pt x="14" y="21"/>
                    </a:lnTo>
                    <a:lnTo>
                      <a:pt x="19" y="31"/>
                    </a:lnTo>
                    <a:lnTo>
                      <a:pt x="19" y="47"/>
                    </a:lnTo>
                    <a:lnTo>
                      <a:pt x="19" y="50"/>
                    </a:lnTo>
                    <a:lnTo>
                      <a:pt x="16" y="54"/>
                    </a:lnTo>
                    <a:lnTo>
                      <a:pt x="12" y="52"/>
                    </a:lnTo>
                    <a:lnTo>
                      <a:pt x="16" y="52"/>
                    </a:lnTo>
                    <a:lnTo>
                      <a:pt x="16" y="61"/>
                    </a:lnTo>
                    <a:lnTo>
                      <a:pt x="16" y="64"/>
                    </a:lnTo>
                    <a:lnTo>
                      <a:pt x="12" y="66"/>
                    </a:lnTo>
                    <a:lnTo>
                      <a:pt x="9" y="66"/>
                    </a:lnTo>
                    <a:lnTo>
                      <a:pt x="0" y="66"/>
                    </a:lnTo>
                    <a:lnTo>
                      <a:pt x="0" y="61"/>
                    </a:lnTo>
                    <a:lnTo>
                      <a:pt x="9" y="61"/>
                    </a:lnTo>
                    <a:lnTo>
                      <a:pt x="9" y="66"/>
                    </a:lnTo>
                    <a:lnTo>
                      <a:pt x="9" y="61"/>
                    </a:lnTo>
                    <a:lnTo>
                      <a:pt x="14" y="59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12" y="52"/>
                    </a:lnTo>
                    <a:lnTo>
                      <a:pt x="14" y="47"/>
                    </a:lnTo>
                    <a:lnTo>
                      <a:pt x="19" y="50"/>
                    </a:lnTo>
                    <a:lnTo>
                      <a:pt x="14" y="47"/>
                    </a:lnTo>
                    <a:lnTo>
                      <a:pt x="14" y="31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9" y="24"/>
                    </a:lnTo>
                    <a:lnTo>
                      <a:pt x="9" y="21"/>
                    </a:lnTo>
                    <a:lnTo>
                      <a:pt x="9" y="14"/>
                    </a:lnTo>
                    <a:lnTo>
                      <a:pt x="14" y="5"/>
                    </a:lnTo>
                    <a:lnTo>
                      <a:pt x="19" y="7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9" name="Freeform 459">
                <a:extLst>
                  <a:ext uri="{FF2B5EF4-FFF2-40B4-BE49-F238E27FC236}">
                    <a16:creationId xmlns:a16="http://schemas.microsoft.com/office/drawing/2014/main" id="{4110D9FB-D275-4C5E-BCAC-B4BB4EF52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" y="1189"/>
                <a:ext cx="358" cy="89"/>
              </a:xfrm>
              <a:custGeom>
                <a:avLst/>
                <a:gdLst>
                  <a:gd name="T0" fmla="*/ 353 w 358"/>
                  <a:gd name="T1" fmla="*/ 89 h 89"/>
                  <a:gd name="T2" fmla="*/ 353 w 358"/>
                  <a:gd name="T3" fmla="*/ 75 h 89"/>
                  <a:gd name="T4" fmla="*/ 358 w 358"/>
                  <a:gd name="T5" fmla="*/ 75 h 89"/>
                  <a:gd name="T6" fmla="*/ 353 w 358"/>
                  <a:gd name="T7" fmla="*/ 78 h 89"/>
                  <a:gd name="T8" fmla="*/ 351 w 358"/>
                  <a:gd name="T9" fmla="*/ 73 h 89"/>
                  <a:gd name="T10" fmla="*/ 351 w 358"/>
                  <a:gd name="T11" fmla="*/ 73 h 89"/>
                  <a:gd name="T12" fmla="*/ 351 w 358"/>
                  <a:gd name="T13" fmla="*/ 71 h 89"/>
                  <a:gd name="T14" fmla="*/ 351 w 358"/>
                  <a:gd name="T15" fmla="*/ 64 h 89"/>
                  <a:gd name="T16" fmla="*/ 356 w 358"/>
                  <a:gd name="T17" fmla="*/ 64 h 89"/>
                  <a:gd name="T18" fmla="*/ 353 w 358"/>
                  <a:gd name="T19" fmla="*/ 66 h 89"/>
                  <a:gd name="T20" fmla="*/ 351 w 358"/>
                  <a:gd name="T21" fmla="*/ 64 h 89"/>
                  <a:gd name="T22" fmla="*/ 351 w 358"/>
                  <a:gd name="T23" fmla="*/ 59 h 89"/>
                  <a:gd name="T24" fmla="*/ 351 w 358"/>
                  <a:gd name="T25" fmla="*/ 64 h 89"/>
                  <a:gd name="T26" fmla="*/ 21 w 358"/>
                  <a:gd name="T27" fmla="*/ 40 h 89"/>
                  <a:gd name="T28" fmla="*/ 21 w 358"/>
                  <a:gd name="T29" fmla="*/ 40 h 89"/>
                  <a:gd name="T30" fmla="*/ 21 w 358"/>
                  <a:gd name="T31" fmla="*/ 40 h 89"/>
                  <a:gd name="T32" fmla="*/ 12 w 358"/>
                  <a:gd name="T33" fmla="*/ 31 h 89"/>
                  <a:gd name="T34" fmla="*/ 10 w 358"/>
                  <a:gd name="T35" fmla="*/ 28 h 89"/>
                  <a:gd name="T36" fmla="*/ 10 w 358"/>
                  <a:gd name="T37" fmla="*/ 28 h 89"/>
                  <a:gd name="T38" fmla="*/ 10 w 358"/>
                  <a:gd name="T39" fmla="*/ 19 h 89"/>
                  <a:gd name="T40" fmla="*/ 14 w 358"/>
                  <a:gd name="T41" fmla="*/ 19 h 89"/>
                  <a:gd name="T42" fmla="*/ 10 w 358"/>
                  <a:gd name="T43" fmla="*/ 21 h 89"/>
                  <a:gd name="T44" fmla="*/ 0 w 358"/>
                  <a:gd name="T45" fmla="*/ 2 h 89"/>
                  <a:gd name="T46" fmla="*/ 0 w 358"/>
                  <a:gd name="T47" fmla="*/ 2 h 89"/>
                  <a:gd name="T48" fmla="*/ 0 w 358"/>
                  <a:gd name="T49" fmla="*/ 0 h 89"/>
                  <a:gd name="T50" fmla="*/ 5 w 358"/>
                  <a:gd name="T51" fmla="*/ 0 h 89"/>
                  <a:gd name="T52" fmla="*/ 14 w 358"/>
                  <a:gd name="T53" fmla="*/ 19 h 89"/>
                  <a:gd name="T54" fmla="*/ 14 w 358"/>
                  <a:gd name="T55" fmla="*/ 19 h 89"/>
                  <a:gd name="T56" fmla="*/ 14 w 358"/>
                  <a:gd name="T57" fmla="*/ 19 h 89"/>
                  <a:gd name="T58" fmla="*/ 14 w 358"/>
                  <a:gd name="T59" fmla="*/ 28 h 89"/>
                  <a:gd name="T60" fmla="*/ 10 w 358"/>
                  <a:gd name="T61" fmla="*/ 28 h 89"/>
                  <a:gd name="T62" fmla="*/ 14 w 358"/>
                  <a:gd name="T63" fmla="*/ 28 h 89"/>
                  <a:gd name="T64" fmla="*/ 24 w 358"/>
                  <a:gd name="T65" fmla="*/ 38 h 89"/>
                  <a:gd name="T66" fmla="*/ 21 w 358"/>
                  <a:gd name="T67" fmla="*/ 40 h 89"/>
                  <a:gd name="T68" fmla="*/ 21 w 358"/>
                  <a:gd name="T69" fmla="*/ 35 h 89"/>
                  <a:gd name="T70" fmla="*/ 351 w 358"/>
                  <a:gd name="T71" fmla="*/ 59 h 89"/>
                  <a:gd name="T72" fmla="*/ 351 w 358"/>
                  <a:gd name="T73" fmla="*/ 59 h 89"/>
                  <a:gd name="T74" fmla="*/ 353 w 358"/>
                  <a:gd name="T75" fmla="*/ 61 h 89"/>
                  <a:gd name="T76" fmla="*/ 356 w 358"/>
                  <a:gd name="T77" fmla="*/ 64 h 89"/>
                  <a:gd name="T78" fmla="*/ 356 w 358"/>
                  <a:gd name="T79" fmla="*/ 64 h 89"/>
                  <a:gd name="T80" fmla="*/ 356 w 358"/>
                  <a:gd name="T81" fmla="*/ 64 h 89"/>
                  <a:gd name="T82" fmla="*/ 356 w 358"/>
                  <a:gd name="T83" fmla="*/ 71 h 89"/>
                  <a:gd name="T84" fmla="*/ 351 w 358"/>
                  <a:gd name="T85" fmla="*/ 71 h 89"/>
                  <a:gd name="T86" fmla="*/ 356 w 358"/>
                  <a:gd name="T87" fmla="*/ 71 h 89"/>
                  <a:gd name="T88" fmla="*/ 358 w 358"/>
                  <a:gd name="T89" fmla="*/ 75 h 89"/>
                  <a:gd name="T90" fmla="*/ 358 w 358"/>
                  <a:gd name="T91" fmla="*/ 75 h 89"/>
                  <a:gd name="T92" fmla="*/ 358 w 358"/>
                  <a:gd name="T93" fmla="*/ 75 h 89"/>
                  <a:gd name="T94" fmla="*/ 358 w 358"/>
                  <a:gd name="T95" fmla="*/ 89 h 89"/>
                  <a:gd name="T96" fmla="*/ 353 w 358"/>
                  <a:gd name="T97" fmla="*/ 89 h 8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58"/>
                  <a:gd name="T148" fmla="*/ 0 h 89"/>
                  <a:gd name="T149" fmla="*/ 358 w 358"/>
                  <a:gd name="T150" fmla="*/ 89 h 8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58" h="89">
                    <a:moveTo>
                      <a:pt x="353" y="89"/>
                    </a:moveTo>
                    <a:lnTo>
                      <a:pt x="353" y="75"/>
                    </a:lnTo>
                    <a:lnTo>
                      <a:pt x="358" y="75"/>
                    </a:lnTo>
                    <a:lnTo>
                      <a:pt x="353" y="78"/>
                    </a:lnTo>
                    <a:lnTo>
                      <a:pt x="351" y="73"/>
                    </a:lnTo>
                    <a:lnTo>
                      <a:pt x="351" y="71"/>
                    </a:lnTo>
                    <a:lnTo>
                      <a:pt x="351" y="64"/>
                    </a:lnTo>
                    <a:lnTo>
                      <a:pt x="356" y="64"/>
                    </a:lnTo>
                    <a:lnTo>
                      <a:pt x="353" y="66"/>
                    </a:lnTo>
                    <a:lnTo>
                      <a:pt x="351" y="64"/>
                    </a:lnTo>
                    <a:lnTo>
                      <a:pt x="351" y="59"/>
                    </a:lnTo>
                    <a:lnTo>
                      <a:pt x="351" y="64"/>
                    </a:lnTo>
                    <a:lnTo>
                      <a:pt x="21" y="40"/>
                    </a:lnTo>
                    <a:lnTo>
                      <a:pt x="12" y="31"/>
                    </a:lnTo>
                    <a:lnTo>
                      <a:pt x="10" y="28"/>
                    </a:lnTo>
                    <a:lnTo>
                      <a:pt x="10" y="19"/>
                    </a:lnTo>
                    <a:lnTo>
                      <a:pt x="14" y="19"/>
                    </a:lnTo>
                    <a:lnTo>
                      <a:pt x="10" y="2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4" y="19"/>
                    </a:lnTo>
                    <a:lnTo>
                      <a:pt x="14" y="28"/>
                    </a:lnTo>
                    <a:lnTo>
                      <a:pt x="10" y="28"/>
                    </a:lnTo>
                    <a:lnTo>
                      <a:pt x="14" y="28"/>
                    </a:lnTo>
                    <a:lnTo>
                      <a:pt x="24" y="38"/>
                    </a:lnTo>
                    <a:lnTo>
                      <a:pt x="21" y="40"/>
                    </a:lnTo>
                    <a:lnTo>
                      <a:pt x="21" y="35"/>
                    </a:lnTo>
                    <a:lnTo>
                      <a:pt x="351" y="59"/>
                    </a:lnTo>
                    <a:lnTo>
                      <a:pt x="353" y="61"/>
                    </a:lnTo>
                    <a:lnTo>
                      <a:pt x="356" y="64"/>
                    </a:lnTo>
                    <a:lnTo>
                      <a:pt x="356" y="71"/>
                    </a:lnTo>
                    <a:lnTo>
                      <a:pt x="351" y="71"/>
                    </a:lnTo>
                    <a:lnTo>
                      <a:pt x="356" y="71"/>
                    </a:lnTo>
                    <a:lnTo>
                      <a:pt x="358" y="75"/>
                    </a:lnTo>
                    <a:lnTo>
                      <a:pt x="358" y="89"/>
                    </a:lnTo>
                    <a:lnTo>
                      <a:pt x="353" y="89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0" name="Rectangle 460">
                <a:extLst>
                  <a:ext uri="{FF2B5EF4-FFF2-40B4-BE49-F238E27FC236}">
                    <a16:creationId xmlns:a16="http://schemas.microsoft.com/office/drawing/2014/main" id="{D7F10F4E-BCCC-46EC-B7A8-C9AEC8BDE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" y="1182"/>
                <a:ext cx="5" cy="7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1" name="Freeform 461">
                <a:extLst>
                  <a:ext uri="{FF2B5EF4-FFF2-40B4-BE49-F238E27FC236}">
                    <a16:creationId xmlns:a16="http://schemas.microsoft.com/office/drawing/2014/main" id="{4C9A2671-ACAC-4563-A1B7-8C1193B7F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" y="1172"/>
                <a:ext cx="323" cy="15"/>
              </a:xfrm>
              <a:custGeom>
                <a:avLst/>
                <a:gdLst>
                  <a:gd name="T0" fmla="*/ 323 w 323"/>
                  <a:gd name="T1" fmla="*/ 15 h 15"/>
                  <a:gd name="T2" fmla="*/ 200 w 323"/>
                  <a:gd name="T3" fmla="*/ 15 h 15"/>
                  <a:gd name="T4" fmla="*/ 200 w 323"/>
                  <a:gd name="T5" fmla="*/ 15 h 15"/>
                  <a:gd name="T6" fmla="*/ 200 w 323"/>
                  <a:gd name="T7" fmla="*/ 15 h 15"/>
                  <a:gd name="T8" fmla="*/ 80 w 323"/>
                  <a:gd name="T9" fmla="*/ 8 h 15"/>
                  <a:gd name="T10" fmla="*/ 80 w 323"/>
                  <a:gd name="T11" fmla="*/ 3 h 15"/>
                  <a:gd name="T12" fmla="*/ 80 w 323"/>
                  <a:gd name="T13" fmla="*/ 8 h 15"/>
                  <a:gd name="T14" fmla="*/ 0 w 323"/>
                  <a:gd name="T15" fmla="*/ 5 h 15"/>
                  <a:gd name="T16" fmla="*/ 0 w 323"/>
                  <a:gd name="T17" fmla="*/ 0 h 15"/>
                  <a:gd name="T18" fmla="*/ 0 w 323"/>
                  <a:gd name="T19" fmla="*/ 0 h 15"/>
                  <a:gd name="T20" fmla="*/ 0 w 323"/>
                  <a:gd name="T21" fmla="*/ 0 h 15"/>
                  <a:gd name="T22" fmla="*/ 80 w 323"/>
                  <a:gd name="T23" fmla="*/ 3 h 15"/>
                  <a:gd name="T24" fmla="*/ 80 w 323"/>
                  <a:gd name="T25" fmla="*/ 3 h 15"/>
                  <a:gd name="T26" fmla="*/ 80 w 323"/>
                  <a:gd name="T27" fmla="*/ 3 h 15"/>
                  <a:gd name="T28" fmla="*/ 200 w 323"/>
                  <a:gd name="T29" fmla="*/ 10 h 15"/>
                  <a:gd name="T30" fmla="*/ 200 w 323"/>
                  <a:gd name="T31" fmla="*/ 15 h 15"/>
                  <a:gd name="T32" fmla="*/ 200 w 323"/>
                  <a:gd name="T33" fmla="*/ 10 h 15"/>
                  <a:gd name="T34" fmla="*/ 323 w 323"/>
                  <a:gd name="T35" fmla="*/ 10 h 15"/>
                  <a:gd name="T36" fmla="*/ 323 w 323"/>
                  <a:gd name="T37" fmla="*/ 15 h 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3"/>
                  <a:gd name="T58" fmla="*/ 0 h 15"/>
                  <a:gd name="T59" fmla="*/ 323 w 323"/>
                  <a:gd name="T60" fmla="*/ 15 h 1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3" h="15">
                    <a:moveTo>
                      <a:pt x="323" y="15"/>
                    </a:moveTo>
                    <a:lnTo>
                      <a:pt x="200" y="15"/>
                    </a:lnTo>
                    <a:lnTo>
                      <a:pt x="80" y="8"/>
                    </a:lnTo>
                    <a:lnTo>
                      <a:pt x="80" y="3"/>
                    </a:lnTo>
                    <a:lnTo>
                      <a:pt x="80" y="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80" y="3"/>
                    </a:lnTo>
                    <a:lnTo>
                      <a:pt x="200" y="10"/>
                    </a:lnTo>
                    <a:lnTo>
                      <a:pt x="200" y="15"/>
                    </a:lnTo>
                    <a:lnTo>
                      <a:pt x="200" y="10"/>
                    </a:lnTo>
                    <a:lnTo>
                      <a:pt x="323" y="10"/>
                    </a:lnTo>
                    <a:lnTo>
                      <a:pt x="323" y="1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2" name="Freeform 462">
                <a:extLst>
                  <a:ext uri="{FF2B5EF4-FFF2-40B4-BE49-F238E27FC236}">
                    <a16:creationId xmlns:a16="http://schemas.microsoft.com/office/drawing/2014/main" id="{BB77534F-D579-4E42-850C-711444EFB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" y="1853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4 w 4"/>
                  <a:gd name="T3" fmla="*/ 5 h 5"/>
                  <a:gd name="T4" fmla="*/ 2 w 4"/>
                  <a:gd name="T5" fmla="*/ 0 h 5"/>
                  <a:gd name="T6" fmla="*/ 0 w 4"/>
                  <a:gd name="T7" fmla="*/ 0 h 5"/>
                  <a:gd name="T8" fmla="*/ 2 w 4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2" y="5"/>
                    </a:moveTo>
                    <a:lnTo>
                      <a:pt x="4" y="5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3" name="Freeform 463">
                <a:extLst>
                  <a:ext uri="{FF2B5EF4-FFF2-40B4-BE49-F238E27FC236}">
                    <a16:creationId xmlns:a16="http://schemas.microsoft.com/office/drawing/2014/main" id="{53BC316D-5645-4843-BB2B-39350D4EB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" y="1820"/>
                <a:ext cx="40" cy="45"/>
              </a:xfrm>
              <a:custGeom>
                <a:avLst/>
                <a:gdLst>
                  <a:gd name="T0" fmla="*/ 30 w 40"/>
                  <a:gd name="T1" fmla="*/ 40 h 45"/>
                  <a:gd name="T2" fmla="*/ 28 w 40"/>
                  <a:gd name="T3" fmla="*/ 40 h 45"/>
                  <a:gd name="T4" fmla="*/ 23 w 40"/>
                  <a:gd name="T5" fmla="*/ 33 h 45"/>
                  <a:gd name="T6" fmla="*/ 21 w 40"/>
                  <a:gd name="T7" fmla="*/ 38 h 45"/>
                  <a:gd name="T8" fmla="*/ 21 w 40"/>
                  <a:gd name="T9" fmla="*/ 38 h 45"/>
                  <a:gd name="T10" fmla="*/ 16 w 40"/>
                  <a:gd name="T11" fmla="*/ 35 h 45"/>
                  <a:gd name="T12" fmla="*/ 14 w 40"/>
                  <a:gd name="T13" fmla="*/ 33 h 45"/>
                  <a:gd name="T14" fmla="*/ 12 w 40"/>
                  <a:gd name="T15" fmla="*/ 33 h 45"/>
                  <a:gd name="T16" fmla="*/ 9 w 40"/>
                  <a:gd name="T17" fmla="*/ 26 h 45"/>
                  <a:gd name="T18" fmla="*/ 4 w 40"/>
                  <a:gd name="T19" fmla="*/ 10 h 45"/>
                  <a:gd name="T20" fmla="*/ 4 w 40"/>
                  <a:gd name="T21" fmla="*/ 12 h 45"/>
                  <a:gd name="T22" fmla="*/ 4 w 40"/>
                  <a:gd name="T23" fmla="*/ 0 h 45"/>
                  <a:gd name="T24" fmla="*/ 4 w 40"/>
                  <a:gd name="T25" fmla="*/ 2 h 45"/>
                  <a:gd name="T26" fmla="*/ 4 w 40"/>
                  <a:gd name="T27" fmla="*/ 2 h 45"/>
                  <a:gd name="T28" fmla="*/ 4 w 40"/>
                  <a:gd name="T29" fmla="*/ 12 h 45"/>
                  <a:gd name="T30" fmla="*/ 9 w 40"/>
                  <a:gd name="T31" fmla="*/ 12 h 45"/>
                  <a:gd name="T32" fmla="*/ 9 w 40"/>
                  <a:gd name="T33" fmla="*/ 12 h 45"/>
                  <a:gd name="T34" fmla="*/ 9 w 40"/>
                  <a:gd name="T35" fmla="*/ 28 h 45"/>
                  <a:gd name="T36" fmla="*/ 16 w 40"/>
                  <a:gd name="T37" fmla="*/ 31 h 45"/>
                  <a:gd name="T38" fmla="*/ 14 w 40"/>
                  <a:gd name="T39" fmla="*/ 28 h 45"/>
                  <a:gd name="T40" fmla="*/ 16 w 40"/>
                  <a:gd name="T41" fmla="*/ 28 h 45"/>
                  <a:gd name="T42" fmla="*/ 21 w 40"/>
                  <a:gd name="T43" fmla="*/ 35 h 45"/>
                  <a:gd name="T44" fmla="*/ 21 w 40"/>
                  <a:gd name="T45" fmla="*/ 35 h 45"/>
                  <a:gd name="T46" fmla="*/ 28 w 40"/>
                  <a:gd name="T47" fmla="*/ 45 h 45"/>
                  <a:gd name="T48" fmla="*/ 35 w 40"/>
                  <a:gd name="T49" fmla="*/ 35 h 45"/>
                  <a:gd name="T50" fmla="*/ 40 w 40"/>
                  <a:gd name="T51" fmla="*/ 40 h 45"/>
                  <a:gd name="T52" fmla="*/ 28 w 40"/>
                  <a:gd name="T53" fmla="*/ 45 h 45"/>
                  <a:gd name="T54" fmla="*/ 26 w 40"/>
                  <a:gd name="T55" fmla="*/ 45 h 45"/>
                  <a:gd name="T56" fmla="*/ 14 w 40"/>
                  <a:gd name="T57" fmla="*/ 33 h 45"/>
                  <a:gd name="T58" fmla="*/ 14 w 40"/>
                  <a:gd name="T59" fmla="*/ 33 h 45"/>
                  <a:gd name="T60" fmla="*/ 16 w 40"/>
                  <a:gd name="T61" fmla="*/ 33 h 45"/>
                  <a:gd name="T62" fmla="*/ 12 w 40"/>
                  <a:gd name="T63" fmla="*/ 33 h 45"/>
                  <a:gd name="T64" fmla="*/ 9 w 40"/>
                  <a:gd name="T65" fmla="*/ 28 h 45"/>
                  <a:gd name="T66" fmla="*/ 9 w 40"/>
                  <a:gd name="T67" fmla="*/ 28 h 45"/>
                  <a:gd name="T68" fmla="*/ 9 w 40"/>
                  <a:gd name="T69" fmla="*/ 12 h 45"/>
                  <a:gd name="T70" fmla="*/ 4 w 40"/>
                  <a:gd name="T71" fmla="*/ 12 h 45"/>
                  <a:gd name="T72" fmla="*/ 2 w 40"/>
                  <a:gd name="T73" fmla="*/ 12 h 45"/>
                  <a:gd name="T74" fmla="*/ 0 w 40"/>
                  <a:gd name="T75" fmla="*/ 5 h 45"/>
                  <a:gd name="T76" fmla="*/ 0 w 40"/>
                  <a:gd name="T77" fmla="*/ 0 h 45"/>
                  <a:gd name="T78" fmla="*/ 4 w 40"/>
                  <a:gd name="T79" fmla="*/ 0 h 45"/>
                  <a:gd name="T80" fmla="*/ 9 w 40"/>
                  <a:gd name="T81" fmla="*/ 10 h 45"/>
                  <a:gd name="T82" fmla="*/ 12 w 40"/>
                  <a:gd name="T83" fmla="*/ 19 h 45"/>
                  <a:gd name="T84" fmla="*/ 12 w 40"/>
                  <a:gd name="T85" fmla="*/ 19 h 45"/>
                  <a:gd name="T86" fmla="*/ 12 w 40"/>
                  <a:gd name="T87" fmla="*/ 33 h 45"/>
                  <a:gd name="T88" fmla="*/ 19 w 40"/>
                  <a:gd name="T89" fmla="*/ 33 h 45"/>
                  <a:gd name="T90" fmla="*/ 19 w 40"/>
                  <a:gd name="T91" fmla="*/ 31 h 45"/>
                  <a:gd name="T92" fmla="*/ 21 w 40"/>
                  <a:gd name="T93" fmla="*/ 38 h 45"/>
                  <a:gd name="T94" fmla="*/ 23 w 40"/>
                  <a:gd name="T95" fmla="*/ 33 h 45"/>
                  <a:gd name="T96" fmla="*/ 26 w 40"/>
                  <a:gd name="T97" fmla="*/ 33 h 45"/>
                  <a:gd name="T98" fmla="*/ 28 w 40"/>
                  <a:gd name="T99" fmla="*/ 40 h 45"/>
                  <a:gd name="T100" fmla="*/ 33 w 40"/>
                  <a:gd name="T101" fmla="*/ 33 h 45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0"/>
                  <a:gd name="T154" fmla="*/ 0 h 45"/>
                  <a:gd name="T155" fmla="*/ 40 w 40"/>
                  <a:gd name="T156" fmla="*/ 45 h 45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0" h="45">
                    <a:moveTo>
                      <a:pt x="35" y="38"/>
                    </a:moveTo>
                    <a:lnTo>
                      <a:pt x="30" y="40"/>
                    </a:lnTo>
                    <a:lnTo>
                      <a:pt x="28" y="40"/>
                    </a:lnTo>
                    <a:lnTo>
                      <a:pt x="23" y="38"/>
                    </a:lnTo>
                    <a:lnTo>
                      <a:pt x="23" y="33"/>
                    </a:lnTo>
                    <a:lnTo>
                      <a:pt x="23" y="38"/>
                    </a:lnTo>
                    <a:lnTo>
                      <a:pt x="21" y="38"/>
                    </a:lnTo>
                    <a:lnTo>
                      <a:pt x="16" y="35"/>
                    </a:lnTo>
                    <a:lnTo>
                      <a:pt x="14" y="33"/>
                    </a:lnTo>
                    <a:lnTo>
                      <a:pt x="9" y="28"/>
                    </a:lnTo>
                    <a:lnTo>
                      <a:pt x="12" y="33"/>
                    </a:lnTo>
                    <a:lnTo>
                      <a:pt x="7" y="21"/>
                    </a:lnTo>
                    <a:lnTo>
                      <a:pt x="9" y="26"/>
                    </a:lnTo>
                    <a:lnTo>
                      <a:pt x="7" y="19"/>
                    </a:lnTo>
                    <a:lnTo>
                      <a:pt x="4" y="10"/>
                    </a:lnTo>
                    <a:lnTo>
                      <a:pt x="9" y="10"/>
                    </a:lnTo>
                    <a:lnTo>
                      <a:pt x="4" y="12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4" y="2"/>
                    </a:lnTo>
                    <a:lnTo>
                      <a:pt x="7" y="10"/>
                    </a:lnTo>
                    <a:lnTo>
                      <a:pt x="4" y="12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4" y="26"/>
                    </a:lnTo>
                    <a:lnTo>
                      <a:pt x="9" y="28"/>
                    </a:lnTo>
                    <a:lnTo>
                      <a:pt x="14" y="26"/>
                    </a:lnTo>
                    <a:lnTo>
                      <a:pt x="16" y="31"/>
                    </a:lnTo>
                    <a:lnTo>
                      <a:pt x="14" y="33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9" y="31"/>
                    </a:lnTo>
                    <a:lnTo>
                      <a:pt x="21" y="35"/>
                    </a:lnTo>
                    <a:lnTo>
                      <a:pt x="19" y="38"/>
                    </a:lnTo>
                    <a:lnTo>
                      <a:pt x="21" y="35"/>
                    </a:lnTo>
                    <a:lnTo>
                      <a:pt x="28" y="43"/>
                    </a:lnTo>
                    <a:lnTo>
                      <a:pt x="28" y="45"/>
                    </a:lnTo>
                    <a:lnTo>
                      <a:pt x="26" y="40"/>
                    </a:lnTo>
                    <a:lnTo>
                      <a:pt x="35" y="35"/>
                    </a:lnTo>
                    <a:lnTo>
                      <a:pt x="37" y="38"/>
                    </a:lnTo>
                    <a:lnTo>
                      <a:pt x="40" y="40"/>
                    </a:lnTo>
                    <a:lnTo>
                      <a:pt x="37" y="40"/>
                    </a:lnTo>
                    <a:lnTo>
                      <a:pt x="28" y="45"/>
                    </a:lnTo>
                    <a:lnTo>
                      <a:pt x="26" y="45"/>
                    </a:lnTo>
                    <a:lnTo>
                      <a:pt x="19" y="38"/>
                    </a:lnTo>
                    <a:lnTo>
                      <a:pt x="14" y="33"/>
                    </a:lnTo>
                    <a:lnTo>
                      <a:pt x="16" y="38"/>
                    </a:lnTo>
                    <a:lnTo>
                      <a:pt x="14" y="33"/>
                    </a:lnTo>
                    <a:lnTo>
                      <a:pt x="19" y="31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28"/>
                    </a:lnTo>
                    <a:lnTo>
                      <a:pt x="4" y="14"/>
                    </a:lnTo>
                    <a:lnTo>
                      <a:pt x="9" y="12"/>
                    </a:lnTo>
                    <a:lnTo>
                      <a:pt x="7" y="14"/>
                    </a:lnTo>
                    <a:lnTo>
                      <a:pt x="4" y="12"/>
                    </a:lnTo>
                    <a:lnTo>
                      <a:pt x="0" y="7"/>
                    </a:lnTo>
                    <a:lnTo>
                      <a:pt x="2" y="12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10"/>
                    </a:lnTo>
                    <a:lnTo>
                      <a:pt x="12" y="19"/>
                    </a:lnTo>
                    <a:lnTo>
                      <a:pt x="7" y="19"/>
                    </a:lnTo>
                    <a:lnTo>
                      <a:pt x="12" y="19"/>
                    </a:lnTo>
                    <a:lnTo>
                      <a:pt x="16" y="31"/>
                    </a:lnTo>
                    <a:lnTo>
                      <a:pt x="12" y="33"/>
                    </a:lnTo>
                    <a:lnTo>
                      <a:pt x="16" y="31"/>
                    </a:lnTo>
                    <a:lnTo>
                      <a:pt x="19" y="33"/>
                    </a:lnTo>
                    <a:lnTo>
                      <a:pt x="16" y="35"/>
                    </a:lnTo>
                    <a:lnTo>
                      <a:pt x="19" y="31"/>
                    </a:lnTo>
                    <a:lnTo>
                      <a:pt x="23" y="33"/>
                    </a:lnTo>
                    <a:lnTo>
                      <a:pt x="21" y="38"/>
                    </a:lnTo>
                    <a:lnTo>
                      <a:pt x="21" y="33"/>
                    </a:lnTo>
                    <a:lnTo>
                      <a:pt x="23" y="33"/>
                    </a:lnTo>
                    <a:lnTo>
                      <a:pt x="26" y="33"/>
                    </a:lnTo>
                    <a:lnTo>
                      <a:pt x="30" y="35"/>
                    </a:lnTo>
                    <a:lnTo>
                      <a:pt x="28" y="40"/>
                    </a:lnTo>
                    <a:lnTo>
                      <a:pt x="28" y="35"/>
                    </a:lnTo>
                    <a:lnTo>
                      <a:pt x="33" y="33"/>
                    </a:lnTo>
                    <a:lnTo>
                      <a:pt x="35" y="38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4" name="Freeform 464">
                <a:extLst>
                  <a:ext uri="{FF2B5EF4-FFF2-40B4-BE49-F238E27FC236}">
                    <a16:creationId xmlns:a16="http://schemas.microsoft.com/office/drawing/2014/main" id="{6BC7CABE-A0E3-4665-A47C-577492104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" y="1855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4 w 4"/>
                  <a:gd name="T3" fmla="*/ 3 h 5"/>
                  <a:gd name="T4" fmla="*/ 2 w 4"/>
                  <a:gd name="T5" fmla="*/ 0 h 5"/>
                  <a:gd name="T6" fmla="*/ 0 w 4"/>
                  <a:gd name="T7" fmla="*/ 3 h 5"/>
                  <a:gd name="T8" fmla="*/ 2 w 4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2" y="5"/>
                    </a:moveTo>
                    <a:lnTo>
                      <a:pt x="4" y="3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5" name="Freeform 465">
                <a:extLst>
                  <a:ext uri="{FF2B5EF4-FFF2-40B4-BE49-F238E27FC236}">
                    <a16:creationId xmlns:a16="http://schemas.microsoft.com/office/drawing/2014/main" id="{3F915945-20FE-49D4-B16B-D0EFF7387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013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3 h 5"/>
                  <a:gd name="T4" fmla="*/ 0 w 4"/>
                  <a:gd name="T5" fmla="*/ 0 h 5"/>
                  <a:gd name="T6" fmla="*/ 0 w 4"/>
                  <a:gd name="T7" fmla="*/ 3 h 5"/>
                  <a:gd name="T8" fmla="*/ 4 w 4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4" y="5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6" name="Freeform 466">
                <a:extLst>
                  <a:ext uri="{FF2B5EF4-FFF2-40B4-BE49-F238E27FC236}">
                    <a16:creationId xmlns:a16="http://schemas.microsoft.com/office/drawing/2014/main" id="{355F2208-1D13-4110-8C60-184BB5E45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2016"/>
                <a:ext cx="12" cy="21"/>
              </a:xfrm>
              <a:custGeom>
                <a:avLst/>
                <a:gdLst>
                  <a:gd name="T0" fmla="*/ 12 w 12"/>
                  <a:gd name="T1" fmla="*/ 2 h 21"/>
                  <a:gd name="T2" fmla="*/ 8 w 12"/>
                  <a:gd name="T3" fmla="*/ 11 h 21"/>
                  <a:gd name="T4" fmla="*/ 3 w 12"/>
                  <a:gd name="T5" fmla="*/ 9 h 21"/>
                  <a:gd name="T6" fmla="*/ 8 w 12"/>
                  <a:gd name="T7" fmla="*/ 9 h 21"/>
                  <a:gd name="T8" fmla="*/ 8 w 12"/>
                  <a:gd name="T9" fmla="*/ 14 h 21"/>
                  <a:gd name="T10" fmla="*/ 8 w 12"/>
                  <a:gd name="T11" fmla="*/ 16 h 21"/>
                  <a:gd name="T12" fmla="*/ 8 w 12"/>
                  <a:gd name="T13" fmla="*/ 16 h 21"/>
                  <a:gd name="T14" fmla="*/ 3 w 12"/>
                  <a:gd name="T15" fmla="*/ 21 h 21"/>
                  <a:gd name="T16" fmla="*/ 3 w 12"/>
                  <a:gd name="T17" fmla="*/ 21 h 21"/>
                  <a:gd name="T18" fmla="*/ 0 w 12"/>
                  <a:gd name="T19" fmla="*/ 21 h 21"/>
                  <a:gd name="T20" fmla="*/ 0 w 12"/>
                  <a:gd name="T21" fmla="*/ 18 h 21"/>
                  <a:gd name="T22" fmla="*/ 5 w 12"/>
                  <a:gd name="T23" fmla="*/ 14 h 21"/>
                  <a:gd name="T24" fmla="*/ 8 w 12"/>
                  <a:gd name="T25" fmla="*/ 16 h 21"/>
                  <a:gd name="T26" fmla="*/ 3 w 12"/>
                  <a:gd name="T27" fmla="*/ 14 h 21"/>
                  <a:gd name="T28" fmla="*/ 3 w 12"/>
                  <a:gd name="T29" fmla="*/ 9 h 21"/>
                  <a:gd name="T30" fmla="*/ 3 w 12"/>
                  <a:gd name="T31" fmla="*/ 9 h 21"/>
                  <a:gd name="T32" fmla="*/ 3 w 12"/>
                  <a:gd name="T33" fmla="*/ 9 h 21"/>
                  <a:gd name="T34" fmla="*/ 8 w 12"/>
                  <a:gd name="T35" fmla="*/ 0 h 21"/>
                  <a:gd name="T36" fmla="*/ 12 w 12"/>
                  <a:gd name="T37" fmla="*/ 2 h 2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"/>
                  <a:gd name="T58" fmla="*/ 0 h 21"/>
                  <a:gd name="T59" fmla="*/ 12 w 12"/>
                  <a:gd name="T60" fmla="*/ 21 h 2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" h="21">
                    <a:moveTo>
                      <a:pt x="12" y="2"/>
                    </a:moveTo>
                    <a:lnTo>
                      <a:pt x="8" y="11"/>
                    </a:lnTo>
                    <a:lnTo>
                      <a:pt x="3" y="9"/>
                    </a:lnTo>
                    <a:lnTo>
                      <a:pt x="8" y="9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3" y="21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5" y="14"/>
                    </a:lnTo>
                    <a:lnTo>
                      <a:pt x="8" y="16"/>
                    </a:lnTo>
                    <a:lnTo>
                      <a:pt x="3" y="14"/>
                    </a:lnTo>
                    <a:lnTo>
                      <a:pt x="3" y="9"/>
                    </a:lnTo>
                    <a:lnTo>
                      <a:pt x="8" y="0"/>
                    </a:lnTo>
                    <a:lnTo>
                      <a:pt x="12" y="2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7" name="Freeform 467">
                <a:extLst>
                  <a:ext uri="{FF2B5EF4-FFF2-40B4-BE49-F238E27FC236}">
                    <a16:creationId xmlns:a16="http://schemas.microsoft.com/office/drawing/2014/main" id="{93D6686B-EBD5-461B-A8D5-9E6406C45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5" y="2020"/>
                <a:ext cx="111" cy="95"/>
              </a:xfrm>
              <a:custGeom>
                <a:avLst/>
                <a:gdLst>
                  <a:gd name="T0" fmla="*/ 96 w 111"/>
                  <a:gd name="T1" fmla="*/ 22 h 95"/>
                  <a:gd name="T2" fmla="*/ 87 w 111"/>
                  <a:gd name="T3" fmla="*/ 24 h 95"/>
                  <a:gd name="T4" fmla="*/ 82 w 111"/>
                  <a:gd name="T5" fmla="*/ 40 h 95"/>
                  <a:gd name="T6" fmla="*/ 66 w 111"/>
                  <a:gd name="T7" fmla="*/ 57 h 95"/>
                  <a:gd name="T8" fmla="*/ 56 w 111"/>
                  <a:gd name="T9" fmla="*/ 64 h 95"/>
                  <a:gd name="T10" fmla="*/ 45 w 111"/>
                  <a:gd name="T11" fmla="*/ 71 h 95"/>
                  <a:gd name="T12" fmla="*/ 31 w 111"/>
                  <a:gd name="T13" fmla="*/ 71 h 95"/>
                  <a:gd name="T14" fmla="*/ 7 w 111"/>
                  <a:gd name="T15" fmla="*/ 85 h 95"/>
                  <a:gd name="T16" fmla="*/ 0 w 111"/>
                  <a:gd name="T17" fmla="*/ 90 h 95"/>
                  <a:gd name="T18" fmla="*/ 9 w 111"/>
                  <a:gd name="T19" fmla="*/ 92 h 95"/>
                  <a:gd name="T20" fmla="*/ 21 w 111"/>
                  <a:gd name="T21" fmla="*/ 87 h 95"/>
                  <a:gd name="T22" fmla="*/ 40 w 111"/>
                  <a:gd name="T23" fmla="*/ 78 h 95"/>
                  <a:gd name="T24" fmla="*/ 64 w 111"/>
                  <a:gd name="T25" fmla="*/ 64 h 95"/>
                  <a:gd name="T26" fmla="*/ 64 w 111"/>
                  <a:gd name="T27" fmla="*/ 54 h 95"/>
                  <a:gd name="T28" fmla="*/ 73 w 111"/>
                  <a:gd name="T29" fmla="*/ 54 h 95"/>
                  <a:gd name="T30" fmla="*/ 68 w 111"/>
                  <a:gd name="T31" fmla="*/ 52 h 95"/>
                  <a:gd name="T32" fmla="*/ 87 w 111"/>
                  <a:gd name="T33" fmla="*/ 33 h 95"/>
                  <a:gd name="T34" fmla="*/ 89 w 111"/>
                  <a:gd name="T35" fmla="*/ 38 h 95"/>
                  <a:gd name="T36" fmla="*/ 87 w 111"/>
                  <a:gd name="T37" fmla="*/ 31 h 95"/>
                  <a:gd name="T38" fmla="*/ 101 w 111"/>
                  <a:gd name="T39" fmla="*/ 22 h 95"/>
                  <a:gd name="T40" fmla="*/ 106 w 111"/>
                  <a:gd name="T41" fmla="*/ 14 h 95"/>
                  <a:gd name="T42" fmla="*/ 111 w 111"/>
                  <a:gd name="T43" fmla="*/ 0 h 95"/>
                  <a:gd name="T44" fmla="*/ 106 w 111"/>
                  <a:gd name="T45" fmla="*/ 14 h 95"/>
                  <a:gd name="T46" fmla="*/ 101 w 111"/>
                  <a:gd name="T47" fmla="*/ 22 h 95"/>
                  <a:gd name="T48" fmla="*/ 94 w 111"/>
                  <a:gd name="T49" fmla="*/ 29 h 95"/>
                  <a:gd name="T50" fmla="*/ 89 w 111"/>
                  <a:gd name="T51" fmla="*/ 38 h 95"/>
                  <a:gd name="T52" fmla="*/ 80 w 111"/>
                  <a:gd name="T53" fmla="*/ 45 h 95"/>
                  <a:gd name="T54" fmla="*/ 78 w 111"/>
                  <a:gd name="T55" fmla="*/ 47 h 95"/>
                  <a:gd name="T56" fmla="*/ 73 w 111"/>
                  <a:gd name="T57" fmla="*/ 54 h 95"/>
                  <a:gd name="T58" fmla="*/ 66 w 111"/>
                  <a:gd name="T59" fmla="*/ 59 h 95"/>
                  <a:gd name="T60" fmla="*/ 64 w 111"/>
                  <a:gd name="T61" fmla="*/ 64 h 95"/>
                  <a:gd name="T62" fmla="*/ 40 w 111"/>
                  <a:gd name="T63" fmla="*/ 78 h 95"/>
                  <a:gd name="T64" fmla="*/ 21 w 111"/>
                  <a:gd name="T65" fmla="*/ 87 h 95"/>
                  <a:gd name="T66" fmla="*/ 9 w 111"/>
                  <a:gd name="T67" fmla="*/ 92 h 95"/>
                  <a:gd name="T68" fmla="*/ 2 w 111"/>
                  <a:gd name="T69" fmla="*/ 95 h 95"/>
                  <a:gd name="T70" fmla="*/ 7 w 111"/>
                  <a:gd name="T71" fmla="*/ 85 h 95"/>
                  <a:gd name="T72" fmla="*/ 31 w 111"/>
                  <a:gd name="T73" fmla="*/ 71 h 95"/>
                  <a:gd name="T74" fmla="*/ 42 w 111"/>
                  <a:gd name="T75" fmla="*/ 66 h 95"/>
                  <a:gd name="T76" fmla="*/ 54 w 111"/>
                  <a:gd name="T77" fmla="*/ 59 h 95"/>
                  <a:gd name="T78" fmla="*/ 64 w 111"/>
                  <a:gd name="T79" fmla="*/ 52 h 95"/>
                  <a:gd name="T80" fmla="*/ 80 w 111"/>
                  <a:gd name="T81" fmla="*/ 38 h 95"/>
                  <a:gd name="T82" fmla="*/ 87 w 111"/>
                  <a:gd name="T83" fmla="*/ 24 h 95"/>
                  <a:gd name="T84" fmla="*/ 94 w 111"/>
                  <a:gd name="T85" fmla="*/ 19 h 95"/>
                  <a:gd name="T86" fmla="*/ 92 w 111"/>
                  <a:gd name="T87" fmla="*/ 14 h 9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11"/>
                  <a:gd name="T133" fmla="*/ 0 h 95"/>
                  <a:gd name="T134" fmla="*/ 111 w 111"/>
                  <a:gd name="T135" fmla="*/ 95 h 95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11" h="95">
                    <a:moveTo>
                      <a:pt x="96" y="14"/>
                    </a:moveTo>
                    <a:lnTo>
                      <a:pt x="96" y="19"/>
                    </a:lnTo>
                    <a:lnTo>
                      <a:pt x="96" y="22"/>
                    </a:lnTo>
                    <a:lnTo>
                      <a:pt x="92" y="26"/>
                    </a:lnTo>
                    <a:lnTo>
                      <a:pt x="87" y="24"/>
                    </a:lnTo>
                    <a:lnTo>
                      <a:pt x="92" y="26"/>
                    </a:lnTo>
                    <a:lnTo>
                      <a:pt x="82" y="40"/>
                    </a:lnTo>
                    <a:lnTo>
                      <a:pt x="66" y="57"/>
                    </a:lnTo>
                    <a:lnTo>
                      <a:pt x="56" y="64"/>
                    </a:lnTo>
                    <a:lnTo>
                      <a:pt x="45" y="71"/>
                    </a:lnTo>
                    <a:lnTo>
                      <a:pt x="33" y="76"/>
                    </a:lnTo>
                    <a:lnTo>
                      <a:pt x="31" y="71"/>
                    </a:lnTo>
                    <a:lnTo>
                      <a:pt x="33" y="76"/>
                    </a:lnTo>
                    <a:lnTo>
                      <a:pt x="9" y="90"/>
                    </a:lnTo>
                    <a:lnTo>
                      <a:pt x="7" y="85"/>
                    </a:lnTo>
                    <a:lnTo>
                      <a:pt x="9" y="90"/>
                    </a:lnTo>
                    <a:lnTo>
                      <a:pt x="2" y="95"/>
                    </a:lnTo>
                    <a:lnTo>
                      <a:pt x="0" y="90"/>
                    </a:lnTo>
                    <a:lnTo>
                      <a:pt x="7" y="87"/>
                    </a:lnTo>
                    <a:lnTo>
                      <a:pt x="9" y="92"/>
                    </a:lnTo>
                    <a:lnTo>
                      <a:pt x="7" y="87"/>
                    </a:lnTo>
                    <a:lnTo>
                      <a:pt x="19" y="83"/>
                    </a:lnTo>
                    <a:lnTo>
                      <a:pt x="21" y="87"/>
                    </a:lnTo>
                    <a:lnTo>
                      <a:pt x="19" y="83"/>
                    </a:lnTo>
                    <a:lnTo>
                      <a:pt x="38" y="73"/>
                    </a:lnTo>
                    <a:lnTo>
                      <a:pt x="40" y="78"/>
                    </a:lnTo>
                    <a:lnTo>
                      <a:pt x="38" y="73"/>
                    </a:lnTo>
                    <a:lnTo>
                      <a:pt x="61" y="59"/>
                    </a:lnTo>
                    <a:lnTo>
                      <a:pt x="64" y="64"/>
                    </a:lnTo>
                    <a:lnTo>
                      <a:pt x="59" y="62"/>
                    </a:lnTo>
                    <a:lnTo>
                      <a:pt x="61" y="57"/>
                    </a:lnTo>
                    <a:lnTo>
                      <a:pt x="64" y="54"/>
                    </a:lnTo>
                    <a:lnTo>
                      <a:pt x="71" y="50"/>
                    </a:lnTo>
                    <a:lnTo>
                      <a:pt x="73" y="54"/>
                    </a:lnTo>
                    <a:lnTo>
                      <a:pt x="68" y="52"/>
                    </a:lnTo>
                    <a:lnTo>
                      <a:pt x="73" y="45"/>
                    </a:lnTo>
                    <a:lnTo>
                      <a:pt x="68" y="52"/>
                    </a:lnTo>
                    <a:lnTo>
                      <a:pt x="75" y="45"/>
                    </a:lnTo>
                    <a:lnTo>
                      <a:pt x="78" y="43"/>
                    </a:lnTo>
                    <a:lnTo>
                      <a:pt x="87" y="33"/>
                    </a:lnTo>
                    <a:lnTo>
                      <a:pt x="78" y="40"/>
                    </a:lnTo>
                    <a:lnTo>
                      <a:pt x="87" y="33"/>
                    </a:lnTo>
                    <a:lnTo>
                      <a:pt x="89" y="38"/>
                    </a:lnTo>
                    <a:lnTo>
                      <a:pt x="85" y="36"/>
                    </a:lnTo>
                    <a:lnTo>
                      <a:pt x="89" y="26"/>
                    </a:lnTo>
                    <a:lnTo>
                      <a:pt x="87" y="31"/>
                    </a:lnTo>
                    <a:lnTo>
                      <a:pt x="92" y="26"/>
                    </a:lnTo>
                    <a:lnTo>
                      <a:pt x="99" y="19"/>
                    </a:lnTo>
                    <a:lnTo>
                      <a:pt x="101" y="22"/>
                    </a:lnTo>
                    <a:lnTo>
                      <a:pt x="96" y="19"/>
                    </a:lnTo>
                    <a:lnTo>
                      <a:pt x="101" y="12"/>
                    </a:lnTo>
                    <a:lnTo>
                      <a:pt x="106" y="14"/>
                    </a:lnTo>
                    <a:lnTo>
                      <a:pt x="101" y="12"/>
                    </a:lnTo>
                    <a:lnTo>
                      <a:pt x="106" y="0"/>
                    </a:lnTo>
                    <a:lnTo>
                      <a:pt x="111" y="0"/>
                    </a:lnTo>
                    <a:lnTo>
                      <a:pt x="111" y="3"/>
                    </a:lnTo>
                    <a:lnTo>
                      <a:pt x="106" y="14"/>
                    </a:lnTo>
                    <a:lnTo>
                      <a:pt x="101" y="22"/>
                    </a:lnTo>
                    <a:lnTo>
                      <a:pt x="94" y="29"/>
                    </a:lnTo>
                    <a:lnTo>
                      <a:pt x="92" y="26"/>
                    </a:lnTo>
                    <a:lnTo>
                      <a:pt x="94" y="29"/>
                    </a:lnTo>
                    <a:lnTo>
                      <a:pt x="89" y="38"/>
                    </a:lnTo>
                    <a:lnTo>
                      <a:pt x="80" y="45"/>
                    </a:lnTo>
                    <a:lnTo>
                      <a:pt x="78" y="40"/>
                    </a:lnTo>
                    <a:lnTo>
                      <a:pt x="80" y="45"/>
                    </a:lnTo>
                    <a:lnTo>
                      <a:pt x="78" y="47"/>
                    </a:lnTo>
                    <a:lnTo>
                      <a:pt x="75" y="45"/>
                    </a:lnTo>
                    <a:lnTo>
                      <a:pt x="78" y="47"/>
                    </a:lnTo>
                    <a:lnTo>
                      <a:pt x="73" y="54"/>
                    </a:lnTo>
                    <a:lnTo>
                      <a:pt x="66" y="59"/>
                    </a:lnTo>
                    <a:lnTo>
                      <a:pt x="64" y="54"/>
                    </a:lnTo>
                    <a:lnTo>
                      <a:pt x="66" y="59"/>
                    </a:lnTo>
                    <a:lnTo>
                      <a:pt x="64" y="64"/>
                    </a:lnTo>
                    <a:lnTo>
                      <a:pt x="40" y="78"/>
                    </a:lnTo>
                    <a:lnTo>
                      <a:pt x="21" y="87"/>
                    </a:lnTo>
                    <a:lnTo>
                      <a:pt x="9" y="92"/>
                    </a:lnTo>
                    <a:lnTo>
                      <a:pt x="2" y="95"/>
                    </a:lnTo>
                    <a:lnTo>
                      <a:pt x="0" y="90"/>
                    </a:lnTo>
                    <a:lnTo>
                      <a:pt x="7" y="85"/>
                    </a:lnTo>
                    <a:lnTo>
                      <a:pt x="31" y="71"/>
                    </a:lnTo>
                    <a:lnTo>
                      <a:pt x="42" y="66"/>
                    </a:lnTo>
                    <a:lnTo>
                      <a:pt x="45" y="71"/>
                    </a:lnTo>
                    <a:lnTo>
                      <a:pt x="42" y="66"/>
                    </a:lnTo>
                    <a:lnTo>
                      <a:pt x="54" y="59"/>
                    </a:lnTo>
                    <a:lnTo>
                      <a:pt x="56" y="64"/>
                    </a:lnTo>
                    <a:lnTo>
                      <a:pt x="54" y="59"/>
                    </a:lnTo>
                    <a:lnTo>
                      <a:pt x="64" y="52"/>
                    </a:lnTo>
                    <a:lnTo>
                      <a:pt x="66" y="57"/>
                    </a:lnTo>
                    <a:lnTo>
                      <a:pt x="64" y="54"/>
                    </a:lnTo>
                    <a:lnTo>
                      <a:pt x="80" y="38"/>
                    </a:lnTo>
                    <a:lnTo>
                      <a:pt x="82" y="40"/>
                    </a:lnTo>
                    <a:lnTo>
                      <a:pt x="78" y="38"/>
                    </a:lnTo>
                    <a:lnTo>
                      <a:pt x="87" y="24"/>
                    </a:lnTo>
                    <a:lnTo>
                      <a:pt x="82" y="31"/>
                    </a:lnTo>
                    <a:lnTo>
                      <a:pt x="89" y="24"/>
                    </a:lnTo>
                    <a:lnTo>
                      <a:pt x="94" y="19"/>
                    </a:lnTo>
                    <a:lnTo>
                      <a:pt x="96" y="22"/>
                    </a:lnTo>
                    <a:lnTo>
                      <a:pt x="92" y="19"/>
                    </a:lnTo>
                    <a:lnTo>
                      <a:pt x="92" y="14"/>
                    </a:lnTo>
                    <a:lnTo>
                      <a:pt x="96" y="14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8" name="Freeform 468">
                <a:extLst>
                  <a:ext uri="{FF2B5EF4-FFF2-40B4-BE49-F238E27FC236}">
                    <a16:creationId xmlns:a16="http://schemas.microsoft.com/office/drawing/2014/main" id="{470DFA04-7719-4904-AF6D-7F7B4DF15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" y="1641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5 w 5"/>
                  <a:gd name="T5" fmla="*/ 3 h 5"/>
                  <a:gd name="T6" fmla="*/ 5 w 5"/>
                  <a:gd name="T7" fmla="*/ 0 h 5"/>
                  <a:gd name="T8" fmla="*/ 0 w 5"/>
                  <a:gd name="T9" fmla="*/ 3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3"/>
                    </a:moveTo>
                    <a:lnTo>
                      <a:pt x="0" y="5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9" name="Freeform 469">
                <a:extLst>
                  <a:ext uri="{FF2B5EF4-FFF2-40B4-BE49-F238E27FC236}">
                    <a16:creationId xmlns:a16="http://schemas.microsoft.com/office/drawing/2014/main" id="{F18A03FB-4901-48C2-A3DA-E7E1DE1F8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" y="1507"/>
                <a:ext cx="66" cy="167"/>
              </a:xfrm>
              <a:custGeom>
                <a:avLst/>
                <a:gdLst>
                  <a:gd name="T0" fmla="*/ 35 w 66"/>
                  <a:gd name="T1" fmla="*/ 101 h 167"/>
                  <a:gd name="T2" fmla="*/ 31 w 66"/>
                  <a:gd name="T3" fmla="*/ 59 h 167"/>
                  <a:gd name="T4" fmla="*/ 38 w 66"/>
                  <a:gd name="T5" fmla="*/ 52 h 167"/>
                  <a:gd name="T6" fmla="*/ 33 w 66"/>
                  <a:gd name="T7" fmla="*/ 38 h 167"/>
                  <a:gd name="T8" fmla="*/ 26 w 66"/>
                  <a:gd name="T9" fmla="*/ 31 h 167"/>
                  <a:gd name="T10" fmla="*/ 24 w 66"/>
                  <a:gd name="T11" fmla="*/ 33 h 167"/>
                  <a:gd name="T12" fmla="*/ 17 w 66"/>
                  <a:gd name="T13" fmla="*/ 33 h 167"/>
                  <a:gd name="T14" fmla="*/ 9 w 66"/>
                  <a:gd name="T15" fmla="*/ 28 h 167"/>
                  <a:gd name="T16" fmla="*/ 7 w 66"/>
                  <a:gd name="T17" fmla="*/ 21 h 167"/>
                  <a:gd name="T18" fmla="*/ 9 w 66"/>
                  <a:gd name="T19" fmla="*/ 16 h 167"/>
                  <a:gd name="T20" fmla="*/ 5 w 66"/>
                  <a:gd name="T21" fmla="*/ 9 h 167"/>
                  <a:gd name="T22" fmla="*/ 0 w 66"/>
                  <a:gd name="T23" fmla="*/ 5 h 167"/>
                  <a:gd name="T24" fmla="*/ 5 w 66"/>
                  <a:gd name="T25" fmla="*/ 12 h 167"/>
                  <a:gd name="T26" fmla="*/ 12 w 66"/>
                  <a:gd name="T27" fmla="*/ 38 h 167"/>
                  <a:gd name="T28" fmla="*/ 17 w 66"/>
                  <a:gd name="T29" fmla="*/ 68 h 167"/>
                  <a:gd name="T30" fmla="*/ 21 w 66"/>
                  <a:gd name="T31" fmla="*/ 73 h 167"/>
                  <a:gd name="T32" fmla="*/ 17 w 66"/>
                  <a:gd name="T33" fmla="*/ 47 h 167"/>
                  <a:gd name="T34" fmla="*/ 14 w 66"/>
                  <a:gd name="T35" fmla="*/ 45 h 167"/>
                  <a:gd name="T36" fmla="*/ 17 w 66"/>
                  <a:gd name="T37" fmla="*/ 35 h 167"/>
                  <a:gd name="T38" fmla="*/ 24 w 66"/>
                  <a:gd name="T39" fmla="*/ 33 h 167"/>
                  <a:gd name="T40" fmla="*/ 31 w 66"/>
                  <a:gd name="T41" fmla="*/ 31 h 167"/>
                  <a:gd name="T42" fmla="*/ 35 w 66"/>
                  <a:gd name="T43" fmla="*/ 38 h 167"/>
                  <a:gd name="T44" fmla="*/ 31 w 66"/>
                  <a:gd name="T45" fmla="*/ 45 h 167"/>
                  <a:gd name="T46" fmla="*/ 24 w 66"/>
                  <a:gd name="T47" fmla="*/ 49 h 167"/>
                  <a:gd name="T48" fmla="*/ 28 w 66"/>
                  <a:gd name="T49" fmla="*/ 82 h 167"/>
                  <a:gd name="T50" fmla="*/ 33 w 66"/>
                  <a:gd name="T51" fmla="*/ 94 h 167"/>
                  <a:gd name="T52" fmla="*/ 33 w 66"/>
                  <a:gd name="T53" fmla="*/ 108 h 167"/>
                  <a:gd name="T54" fmla="*/ 52 w 66"/>
                  <a:gd name="T55" fmla="*/ 134 h 167"/>
                  <a:gd name="T56" fmla="*/ 66 w 66"/>
                  <a:gd name="T57" fmla="*/ 165 h 167"/>
                  <a:gd name="T58" fmla="*/ 52 w 66"/>
                  <a:gd name="T59" fmla="*/ 148 h 167"/>
                  <a:gd name="T60" fmla="*/ 52 w 66"/>
                  <a:gd name="T61" fmla="*/ 134 h 167"/>
                  <a:gd name="T62" fmla="*/ 33 w 66"/>
                  <a:gd name="T63" fmla="*/ 108 h 167"/>
                  <a:gd name="T64" fmla="*/ 26 w 66"/>
                  <a:gd name="T65" fmla="*/ 92 h 167"/>
                  <a:gd name="T66" fmla="*/ 24 w 66"/>
                  <a:gd name="T67" fmla="*/ 85 h 167"/>
                  <a:gd name="T68" fmla="*/ 24 w 66"/>
                  <a:gd name="T69" fmla="*/ 49 h 167"/>
                  <a:gd name="T70" fmla="*/ 28 w 66"/>
                  <a:gd name="T71" fmla="*/ 38 h 167"/>
                  <a:gd name="T72" fmla="*/ 35 w 66"/>
                  <a:gd name="T73" fmla="*/ 38 h 167"/>
                  <a:gd name="T74" fmla="*/ 28 w 66"/>
                  <a:gd name="T75" fmla="*/ 35 h 167"/>
                  <a:gd name="T76" fmla="*/ 24 w 66"/>
                  <a:gd name="T77" fmla="*/ 38 h 167"/>
                  <a:gd name="T78" fmla="*/ 17 w 66"/>
                  <a:gd name="T79" fmla="*/ 35 h 167"/>
                  <a:gd name="T80" fmla="*/ 19 w 66"/>
                  <a:gd name="T81" fmla="*/ 42 h 167"/>
                  <a:gd name="T82" fmla="*/ 21 w 66"/>
                  <a:gd name="T83" fmla="*/ 54 h 167"/>
                  <a:gd name="T84" fmla="*/ 26 w 66"/>
                  <a:gd name="T85" fmla="*/ 73 h 167"/>
                  <a:gd name="T86" fmla="*/ 17 w 66"/>
                  <a:gd name="T87" fmla="*/ 68 h 167"/>
                  <a:gd name="T88" fmla="*/ 2 w 66"/>
                  <a:gd name="T89" fmla="*/ 19 h 167"/>
                  <a:gd name="T90" fmla="*/ 0 w 66"/>
                  <a:gd name="T91" fmla="*/ 14 h 167"/>
                  <a:gd name="T92" fmla="*/ 5 w 66"/>
                  <a:gd name="T93" fmla="*/ 5 h 167"/>
                  <a:gd name="T94" fmla="*/ 17 w 66"/>
                  <a:gd name="T95" fmla="*/ 9 h 167"/>
                  <a:gd name="T96" fmla="*/ 14 w 66"/>
                  <a:gd name="T97" fmla="*/ 19 h 167"/>
                  <a:gd name="T98" fmla="*/ 12 w 66"/>
                  <a:gd name="T99" fmla="*/ 19 h 167"/>
                  <a:gd name="T100" fmla="*/ 14 w 66"/>
                  <a:gd name="T101" fmla="*/ 28 h 167"/>
                  <a:gd name="T102" fmla="*/ 17 w 66"/>
                  <a:gd name="T103" fmla="*/ 33 h 167"/>
                  <a:gd name="T104" fmla="*/ 21 w 66"/>
                  <a:gd name="T105" fmla="*/ 28 h 167"/>
                  <a:gd name="T106" fmla="*/ 31 w 66"/>
                  <a:gd name="T107" fmla="*/ 26 h 167"/>
                  <a:gd name="T108" fmla="*/ 38 w 66"/>
                  <a:gd name="T109" fmla="*/ 35 h 167"/>
                  <a:gd name="T110" fmla="*/ 38 w 66"/>
                  <a:gd name="T111" fmla="*/ 54 h 167"/>
                  <a:gd name="T112" fmla="*/ 35 w 66"/>
                  <a:gd name="T113" fmla="*/ 85 h 167"/>
                  <a:gd name="T114" fmla="*/ 35 w 66"/>
                  <a:gd name="T115" fmla="*/ 101 h 16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6"/>
                  <a:gd name="T175" fmla="*/ 0 h 167"/>
                  <a:gd name="T176" fmla="*/ 66 w 66"/>
                  <a:gd name="T177" fmla="*/ 167 h 167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6" h="167">
                    <a:moveTo>
                      <a:pt x="52" y="137"/>
                    </a:moveTo>
                    <a:lnTo>
                      <a:pt x="35" y="101"/>
                    </a:lnTo>
                    <a:lnTo>
                      <a:pt x="31" y="87"/>
                    </a:lnTo>
                    <a:lnTo>
                      <a:pt x="31" y="85"/>
                    </a:lnTo>
                    <a:lnTo>
                      <a:pt x="31" y="59"/>
                    </a:lnTo>
                    <a:lnTo>
                      <a:pt x="33" y="52"/>
                    </a:lnTo>
                    <a:lnTo>
                      <a:pt x="38" y="52"/>
                    </a:lnTo>
                    <a:lnTo>
                      <a:pt x="33" y="52"/>
                    </a:lnTo>
                    <a:lnTo>
                      <a:pt x="33" y="35"/>
                    </a:lnTo>
                    <a:lnTo>
                      <a:pt x="38" y="35"/>
                    </a:lnTo>
                    <a:lnTo>
                      <a:pt x="33" y="38"/>
                    </a:lnTo>
                    <a:lnTo>
                      <a:pt x="28" y="31"/>
                    </a:lnTo>
                    <a:lnTo>
                      <a:pt x="31" y="26"/>
                    </a:lnTo>
                    <a:lnTo>
                      <a:pt x="31" y="31"/>
                    </a:lnTo>
                    <a:lnTo>
                      <a:pt x="26" y="31"/>
                    </a:lnTo>
                    <a:lnTo>
                      <a:pt x="26" y="26"/>
                    </a:lnTo>
                    <a:lnTo>
                      <a:pt x="28" y="31"/>
                    </a:lnTo>
                    <a:lnTo>
                      <a:pt x="24" y="33"/>
                    </a:lnTo>
                    <a:lnTo>
                      <a:pt x="21" y="33"/>
                    </a:lnTo>
                    <a:lnTo>
                      <a:pt x="17" y="33"/>
                    </a:lnTo>
                    <a:lnTo>
                      <a:pt x="12" y="31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2" y="16"/>
                    </a:lnTo>
                    <a:lnTo>
                      <a:pt x="14" y="19"/>
                    </a:lnTo>
                    <a:lnTo>
                      <a:pt x="9" y="16"/>
                    </a:lnTo>
                    <a:lnTo>
                      <a:pt x="12" y="12"/>
                    </a:lnTo>
                    <a:lnTo>
                      <a:pt x="17" y="9"/>
                    </a:lnTo>
                    <a:lnTo>
                      <a:pt x="14" y="14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5" y="12"/>
                    </a:lnTo>
                    <a:lnTo>
                      <a:pt x="0" y="14"/>
                    </a:lnTo>
                    <a:lnTo>
                      <a:pt x="5" y="12"/>
                    </a:lnTo>
                    <a:lnTo>
                      <a:pt x="7" y="19"/>
                    </a:lnTo>
                    <a:lnTo>
                      <a:pt x="12" y="38"/>
                    </a:lnTo>
                    <a:lnTo>
                      <a:pt x="7" y="40"/>
                    </a:lnTo>
                    <a:lnTo>
                      <a:pt x="12" y="38"/>
                    </a:lnTo>
                    <a:lnTo>
                      <a:pt x="21" y="66"/>
                    </a:lnTo>
                    <a:lnTo>
                      <a:pt x="17" y="68"/>
                    </a:lnTo>
                    <a:lnTo>
                      <a:pt x="21" y="66"/>
                    </a:lnTo>
                    <a:lnTo>
                      <a:pt x="26" y="73"/>
                    </a:lnTo>
                    <a:lnTo>
                      <a:pt x="21" y="73"/>
                    </a:lnTo>
                    <a:lnTo>
                      <a:pt x="17" y="54"/>
                    </a:lnTo>
                    <a:lnTo>
                      <a:pt x="17" y="47"/>
                    </a:lnTo>
                    <a:lnTo>
                      <a:pt x="21" y="47"/>
                    </a:lnTo>
                    <a:lnTo>
                      <a:pt x="17" y="49"/>
                    </a:lnTo>
                    <a:lnTo>
                      <a:pt x="14" y="45"/>
                    </a:lnTo>
                    <a:lnTo>
                      <a:pt x="14" y="42"/>
                    </a:lnTo>
                    <a:lnTo>
                      <a:pt x="14" y="38"/>
                    </a:lnTo>
                    <a:lnTo>
                      <a:pt x="17" y="35"/>
                    </a:lnTo>
                    <a:lnTo>
                      <a:pt x="21" y="33"/>
                    </a:lnTo>
                    <a:lnTo>
                      <a:pt x="24" y="38"/>
                    </a:lnTo>
                    <a:lnTo>
                      <a:pt x="21" y="35"/>
                    </a:lnTo>
                    <a:lnTo>
                      <a:pt x="24" y="33"/>
                    </a:lnTo>
                    <a:lnTo>
                      <a:pt x="26" y="31"/>
                    </a:lnTo>
                    <a:lnTo>
                      <a:pt x="24" y="31"/>
                    </a:lnTo>
                    <a:lnTo>
                      <a:pt x="28" y="31"/>
                    </a:lnTo>
                    <a:lnTo>
                      <a:pt x="31" y="31"/>
                    </a:lnTo>
                    <a:lnTo>
                      <a:pt x="35" y="33"/>
                    </a:lnTo>
                    <a:lnTo>
                      <a:pt x="38" y="35"/>
                    </a:lnTo>
                    <a:lnTo>
                      <a:pt x="35" y="38"/>
                    </a:lnTo>
                    <a:lnTo>
                      <a:pt x="33" y="40"/>
                    </a:lnTo>
                    <a:lnTo>
                      <a:pt x="28" y="38"/>
                    </a:lnTo>
                    <a:lnTo>
                      <a:pt x="33" y="40"/>
                    </a:lnTo>
                    <a:lnTo>
                      <a:pt x="31" y="45"/>
                    </a:lnTo>
                    <a:lnTo>
                      <a:pt x="26" y="42"/>
                    </a:lnTo>
                    <a:lnTo>
                      <a:pt x="31" y="45"/>
                    </a:lnTo>
                    <a:lnTo>
                      <a:pt x="28" y="52"/>
                    </a:lnTo>
                    <a:lnTo>
                      <a:pt x="24" y="49"/>
                    </a:lnTo>
                    <a:lnTo>
                      <a:pt x="28" y="49"/>
                    </a:lnTo>
                    <a:lnTo>
                      <a:pt x="28" y="82"/>
                    </a:lnTo>
                    <a:lnTo>
                      <a:pt x="24" y="85"/>
                    </a:lnTo>
                    <a:lnTo>
                      <a:pt x="28" y="82"/>
                    </a:lnTo>
                    <a:lnTo>
                      <a:pt x="31" y="89"/>
                    </a:lnTo>
                    <a:lnTo>
                      <a:pt x="26" y="92"/>
                    </a:lnTo>
                    <a:lnTo>
                      <a:pt x="31" y="89"/>
                    </a:lnTo>
                    <a:lnTo>
                      <a:pt x="33" y="94"/>
                    </a:lnTo>
                    <a:lnTo>
                      <a:pt x="38" y="106"/>
                    </a:lnTo>
                    <a:lnTo>
                      <a:pt x="33" y="108"/>
                    </a:lnTo>
                    <a:lnTo>
                      <a:pt x="38" y="106"/>
                    </a:lnTo>
                    <a:lnTo>
                      <a:pt x="52" y="134"/>
                    </a:lnTo>
                    <a:lnTo>
                      <a:pt x="57" y="146"/>
                    </a:lnTo>
                    <a:lnTo>
                      <a:pt x="52" y="148"/>
                    </a:lnTo>
                    <a:lnTo>
                      <a:pt x="57" y="146"/>
                    </a:lnTo>
                    <a:lnTo>
                      <a:pt x="66" y="165"/>
                    </a:lnTo>
                    <a:lnTo>
                      <a:pt x="61" y="167"/>
                    </a:lnTo>
                    <a:lnTo>
                      <a:pt x="52" y="148"/>
                    </a:lnTo>
                    <a:lnTo>
                      <a:pt x="47" y="137"/>
                    </a:lnTo>
                    <a:lnTo>
                      <a:pt x="52" y="134"/>
                    </a:lnTo>
                    <a:lnTo>
                      <a:pt x="47" y="137"/>
                    </a:lnTo>
                    <a:lnTo>
                      <a:pt x="33" y="108"/>
                    </a:lnTo>
                    <a:lnTo>
                      <a:pt x="28" y="96"/>
                    </a:lnTo>
                    <a:lnTo>
                      <a:pt x="33" y="94"/>
                    </a:lnTo>
                    <a:lnTo>
                      <a:pt x="28" y="96"/>
                    </a:lnTo>
                    <a:lnTo>
                      <a:pt x="26" y="92"/>
                    </a:lnTo>
                    <a:lnTo>
                      <a:pt x="24" y="85"/>
                    </a:lnTo>
                    <a:lnTo>
                      <a:pt x="24" y="82"/>
                    </a:lnTo>
                    <a:lnTo>
                      <a:pt x="24" y="49"/>
                    </a:lnTo>
                    <a:lnTo>
                      <a:pt x="26" y="42"/>
                    </a:lnTo>
                    <a:lnTo>
                      <a:pt x="28" y="38"/>
                    </a:lnTo>
                    <a:lnTo>
                      <a:pt x="26" y="42"/>
                    </a:lnTo>
                    <a:lnTo>
                      <a:pt x="31" y="38"/>
                    </a:lnTo>
                    <a:lnTo>
                      <a:pt x="33" y="35"/>
                    </a:lnTo>
                    <a:lnTo>
                      <a:pt x="35" y="38"/>
                    </a:lnTo>
                    <a:lnTo>
                      <a:pt x="33" y="38"/>
                    </a:lnTo>
                    <a:lnTo>
                      <a:pt x="28" y="35"/>
                    </a:lnTo>
                    <a:lnTo>
                      <a:pt x="31" y="31"/>
                    </a:lnTo>
                    <a:lnTo>
                      <a:pt x="28" y="35"/>
                    </a:lnTo>
                    <a:lnTo>
                      <a:pt x="24" y="35"/>
                    </a:lnTo>
                    <a:lnTo>
                      <a:pt x="24" y="31"/>
                    </a:lnTo>
                    <a:lnTo>
                      <a:pt x="26" y="35"/>
                    </a:lnTo>
                    <a:lnTo>
                      <a:pt x="24" y="38"/>
                    </a:lnTo>
                    <a:lnTo>
                      <a:pt x="19" y="40"/>
                    </a:lnTo>
                    <a:lnTo>
                      <a:pt x="17" y="35"/>
                    </a:lnTo>
                    <a:lnTo>
                      <a:pt x="19" y="38"/>
                    </a:lnTo>
                    <a:lnTo>
                      <a:pt x="19" y="42"/>
                    </a:lnTo>
                    <a:lnTo>
                      <a:pt x="14" y="42"/>
                    </a:lnTo>
                    <a:lnTo>
                      <a:pt x="19" y="42"/>
                    </a:lnTo>
                    <a:lnTo>
                      <a:pt x="21" y="47"/>
                    </a:lnTo>
                    <a:lnTo>
                      <a:pt x="21" y="54"/>
                    </a:lnTo>
                    <a:lnTo>
                      <a:pt x="17" y="54"/>
                    </a:lnTo>
                    <a:lnTo>
                      <a:pt x="21" y="54"/>
                    </a:lnTo>
                    <a:lnTo>
                      <a:pt x="26" y="73"/>
                    </a:lnTo>
                    <a:lnTo>
                      <a:pt x="21" y="75"/>
                    </a:lnTo>
                    <a:lnTo>
                      <a:pt x="17" y="68"/>
                    </a:lnTo>
                    <a:lnTo>
                      <a:pt x="7" y="40"/>
                    </a:lnTo>
                    <a:lnTo>
                      <a:pt x="9" y="47"/>
                    </a:lnTo>
                    <a:lnTo>
                      <a:pt x="7" y="38"/>
                    </a:lnTo>
                    <a:lnTo>
                      <a:pt x="2" y="19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7" y="5"/>
                    </a:lnTo>
                    <a:lnTo>
                      <a:pt x="17" y="9"/>
                    </a:lnTo>
                    <a:lnTo>
                      <a:pt x="17" y="14"/>
                    </a:lnTo>
                    <a:lnTo>
                      <a:pt x="14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2" y="26"/>
                    </a:lnTo>
                    <a:lnTo>
                      <a:pt x="7" y="26"/>
                    </a:lnTo>
                    <a:lnTo>
                      <a:pt x="12" y="26"/>
                    </a:lnTo>
                    <a:lnTo>
                      <a:pt x="14" y="28"/>
                    </a:lnTo>
                    <a:lnTo>
                      <a:pt x="12" y="31"/>
                    </a:lnTo>
                    <a:lnTo>
                      <a:pt x="14" y="26"/>
                    </a:lnTo>
                    <a:lnTo>
                      <a:pt x="19" y="28"/>
                    </a:lnTo>
                    <a:lnTo>
                      <a:pt x="17" y="33"/>
                    </a:lnTo>
                    <a:lnTo>
                      <a:pt x="17" y="28"/>
                    </a:lnTo>
                    <a:lnTo>
                      <a:pt x="21" y="28"/>
                    </a:lnTo>
                    <a:lnTo>
                      <a:pt x="21" y="33"/>
                    </a:lnTo>
                    <a:lnTo>
                      <a:pt x="21" y="28"/>
                    </a:lnTo>
                    <a:lnTo>
                      <a:pt x="26" y="26"/>
                    </a:lnTo>
                    <a:lnTo>
                      <a:pt x="31" y="26"/>
                    </a:lnTo>
                    <a:lnTo>
                      <a:pt x="33" y="28"/>
                    </a:lnTo>
                    <a:lnTo>
                      <a:pt x="38" y="35"/>
                    </a:lnTo>
                    <a:lnTo>
                      <a:pt x="38" y="52"/>
                    </a:lnTo>
                    <a:lnTo>
                      <a:pt x="38" y="54"/>
                    </a:lnTo>
                    <a:lnTo>
                      <a:pt x="35" y="61"/>
                    </a:lnTo>
                    <a:lnTo>
                      <a:pt x="31" y="59"/>
                    </a:lnTo>
                    <a:lnTo>
                      <a:pt x="35" y="59"/>
                    </a:lnTo>
                    <a:lnTo>
                      <a:pt x="35" y="85"/>
                    </a:lnTo>
                    <a:lnTo>
                      <a:pt x="31" y="85"/>
                    </a:lnTo>
                    <a:lnTo>
                      <a:pt x="35" y="85"/>
                    </a:lnTo>
                    <a:lnTo>
                      <a:pt x="40" y="99"/>
                    </a:lnTo>
                    <a:lnTo>
                      <a:pt x="35" y="101"/>
                    </a:lnTo>
                    <a:lnTo>
                      <a:pt x="40" y="99"/>
                    </a:lnTo>
                    <a:lnTo>
                      <a:pt x="57" y="134"/>
                    </a:lnTo>
                    <a:lnTo>
                      <a:pt x="52" y="13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80" name="Freeform 470">
                <a:extLst>
                  <a:ext uri="{FF2B5EF4-FFF2-40B4-BE49-F238E27FC236}">
                    <a16:creationId xmlns:a16="http://schemas.microsoft.com/office/drawing/2014/main" id="{716B8DA8-0535-4598-B345-67321C309A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" y="1679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5 w 5"/>
                  <a:gd name="T3" fmla="*/ 2 h 5"/>
                  <a:gd name="T4" fmla="*/ 0 w 5"/>
                  <a:gd name="T5" fmla="*/ 5 h 5"/>
                  <a:gd name="T6" fmla="*/ 0 w 5"/>
                  <a:gd name="T7" fmla="*/ 2 h 5"/>
                  <a:gd name="T8" fmla="*/ 5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5" y="0"/>
                    </a:moveTo>
                    <a:lnTo>
                      <a:pt x="5" y="2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81" name="Freeform 471">
                <a:extLst>
                  <a:ext uri="{FF2B5EF4-FFF2-40B4-BE49-F238E27FC236}">
                    <a16:creationId xmlns:a16="http://schemas.microsoft.com/office/drawing/2014/main" id="{E192C72C-4916-4216-A289-D3CEB668A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1672"/>
                <a:ext cx="10" cy="9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2 h 9"/>
                  <a:gd name="T4" fmla="*/ 5 w 10"/>
                  <a:gd name="T5" fmla="*/ 9 h 9"/>
                  <a:gd name="T6" fmla="*/ 10 w 10"/>
                  <a:gd name="T7" fmla="*/ 7 h 9"/>
                  <a:gd name="T8" fmla="*/ 5 w 10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9"/>
                  <a:gd name="T17" fmla="*/ 10 w 10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9">
                    <a:moveTo>
                      <a:pt x="5" y="0"/>
                    </a:moveTo>
                    <a:lnTo>
                      <a:pt x="0" y="2"/>
                    </a:lnTo>
                    <a:lnTo>
                      <a:pt x="5" y="9"/>
                    </a:lnTo>
                    <a:lnTo>
                      <a:pt x="10" y="7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246" name="Oval 472">
              <a:extLst>
                <a:ext uri="{FF2B5EF4-FFF2-40B4-BE49-F238E27FC236}">
                  <a16:creationId xmlns:a16="http://schemas.microsoft.com/office/drawing/2014/main" id="{0C6ACAD6-A904-40C8-9813-C13BA3881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0" y="311"/>
              <a:ext cx="75" cy="7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4" name="Rectangle 473">
            <a:extLst>
              <a:ext uri="{FF2B5EF4-FFF2-40B4-BE49-F238E27FC236}">
                <a16:creationId xmlns:a16="http://schemas.microsoft.com/office/drawing/2014/main" id="{9F72EDA8-B033-DDB8-80AB-79F102984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1509" y="5710439"/>
            <a:ext cx="16113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  <a:hlinkClick r:id="rId3"/>
              </a:rPr>
              <a:t>Halford, 1998</a:t>
            </a:r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06890715"/>
      </p:ext>
    </p:extLst>
  </p:cSld>
  <p:clrMapOvr>
    <a:masterClrMapping/>
  </p:clrMapOvr>
  <p:transition advTm="15000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8B8DFE-1BA8-D164-B25F-0E2A5A087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920" y="1180277"/>
            <a:ext cx="5951220" cy="5577840"/>
          </a:xfrm>
          <a:prstGeom prst="rect">
            <a:avLst/>
          </a:prstGeom>
        </p:spPr>
      </p:pic>
      <p:sp>
        <p:nvSpPr>
          <p:cNvPr id="16386" name="Rectangle 2">
            <a:extLst>
              <a:ext uri="{FF2B5EF4-FFF2-40B4-BE49-F238E27FC236}">
                <a16:creationId xmlns:a16="http://schemas.microsoft.com/office/drawing/2014/main" id="{A6C51AD5-3AE6-492D-B081-FA66D28051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 dirty="0"/>
              <a:t>Pumping &amp; Slug Tests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3B329300-7059-4670-926C-8A1D242EAD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Similar hydraulic conductivities from pumping &amp; slug tests</a:t>
            </a:r>
          </a:p>
          <a:p>
            <a:pPr eaLnBrk="1" hangingPunct="1"/>
            <a:r>
              <a:rPr lang="en-US" altLang="en-US" dirty="0"/>
              <a:t>Geometric means</a:t>
            </a:r>
            <a:endParaRPr lang="en-US" altLang="en-US" sz="2800" dirty="0"/>
          </a:p>
          <a:p>
            <a:pPr lvl="1" eaLnBrk="1" hangingPunct="1">
              <a:tabLst>
                <a:tab pos="2343150" algn="l"/>
                <a:tab pos="3317875" algn="r"/>
              </a:tabLst>
            </a:pPr>
            <a:r>
              <a:rPr lang="en-US" altLang="en-US" dirty="0"/>
              <a:t>Pumping, 	16 ft/d		USGS</a:t>
            </a:r>
          </a:p>
          <a:p>
            <a:pPr lvl="1" eaLnBrk="1" hangingPunct="1">
              <a:tabLst>
                <a:tab pos="2343150" algn="l"/>
                <a:tab pos="3317875" algn="r"/>
              </a:tabLst>
            </a:pPr>
            <a:r>
              <a:rPr lang="en-US" altLang="en-US" dirty="0"/>
              <a:t>Slug tests,	10 ft/d		Consultants</a:t>
            </a:r>
          </a:p>
          <a:p>
            <a:pPr eaLnBrk="1" hangingPunct="1"/>
            <a:r>
              <a:rPr lang="en-US" altLang="en-US" sz="2800" dirty="0"/>
              <a:t>Results differed minimally relative to uncertainty of estimates </a:t>
            </a:r>
          </a:p>
          <a:p>
            <a:pPr eaLnBrk="1" hangingPunct="1"/>
            <a:r>
              <a:rPr lang="en-US" altLang="en-US" dirty="0"/>
              <a:t>Pumping aquifer tests investigated small volumes</a:t>
            </a:r>
          </a:p>
          <a:p>
            <a:pPr lvl="1" eaLnBrk="1" hangingPunct="1"/>
            <a:r>
              <a:rPr lang="en-US" altLang="en-US" dirty="0"/>
              <a:t>Q ~ 5 gpm, Pumping time ~ 3 hrs.</a:t>
            </a:r>
          </a:p>
          <a:p>
            <a:pPr lvl="1" eaLnBrk="1" hangingPunct="1"/>
            <a:r>
              <a:rPr lang="en-US" altLang="en-US" dirty="0"/>
              <a:t>Volume &lt; 1,000 gal.</a:t>
            </a:r>
          </a:p>
        </p:txBody>
      </p:sp>
      <p:sp>
        <p:nvSpPr>
          <p:cNvPr id="4" name="Rectangle 473">
            <a:extLst>
              <a:ext uri="{FF2B5EF4-FFF2-40B4-BE49-F238E27FC236}">
                <a16:creationId xmlns:a16="http://schemas.microsoft.com/office/drawing/2014/main" id="{E71AAC52-3F9B-C6BB-67A1-90E6A0E66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6580" y="6479329"/>
            <a:ext cx="16113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  <a:hlinkClick r:id="rId3"/>
              </a:rPr>
              <a:t>Halford, 1998</a:t>
            </a:r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)</a:t>
            </a:r>
          </a:p>
        </p:txBody>
      </p:sp>
      <p:grpSp>
        <p:nvGrpSpPr>
          <p:cNvPr id="2" name="Group 435">
            <a:extLst>
              <a:ext uri="{FF2B5EF4-FFF2-40B4-BE49-F238E27FC236}">
                <a16:creationId xmlns:a16="http://schemas.microsoft.com/office/drawing/2014/main" id="{1B05A9BB-DBBF-691B-8AA4-11CC901841CC}"/>
              </a:ext>
            </a:extLst>
          </p:cNvPr>
          <p:cNvGrpSpPr>
            <a:grpSpLocks/>
          </p:cNvGrpSpPr>
          <p:nvPr/>
        </p:nvGrpSpPr>
        <p:grpSpPr bwMode="auto">
          <a:xfrm>
            <a:off x="10131910" y="108754"/>
            <a:ext cx="948412" cy="897086"/>
            <a:chOff x="3364" y="276"/>
            <a:chExt cx="632" cy="598"/>
          </a:xfrm>
        </p:grpSpPr>
        <p:grpSp>
          <p:nvGrpSpPr>
            <p:cNvPr id="3" name="Group 436">
              <a:extLst>
                <a:ext uri="{FF2B5EF4-FFF2-40B4-BE49-F238E27FC236}">
                  <a16:creationId xmlns:a16="http://schemas.microsoft.com/office/drawing/2014/main" id="{B6A09317-C72D-1F0A-53A7-CFD9587CD8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4" y="276"/>
              <a:ext cx="632" cy="598"/>
              <a:chOff x="485" y="1172"/>
              <a:chExt cx="997" cy="943"/>
            </a:xfrm>
          </p:grpSpPr>
          <p:sp>
            <p:nvSpPr>
              <p:cNvPr id="7" name="Freeform 437">
                <a:extLst>
                  <a:ext uri="{FF2B5EF4-FFF2-40B4-BE49-F238E27FC236}">
                    <a16:creationId xmlns:a16="http://schemas.microsoft.com/office/drawing/2014/main" id="{457E6FEB-E39F-5240-7756-0BF2C4089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" y="1175"/>
                <a:ext cx="43" cy="101"/>
              </a:xfrm>
              <a:custGeom>
                <a:avLst/>
                <a:gdLst>
                  <a:gd name="T0" fmla="*/ 10 w 43"/>
                  <a:gd name="T1" fmla="*/ 5 h 101"/>
                  <a:gd name="T2" fmla="*/ 10 w 43"/>
                  <a:gd name="T3" fmla="*/ 7 h 101"/>
                  <a:gd name="T4" fmla="*/ 0 w 43"/>
                  <a:gd name="T5" fmla="*/ 14 h 101"/>
                  <a:gd name="T6" fmla="*/ 5 w 43"/>
                  <a:gd name="T7" fmla="*/ 16 h 101"/>
                  <a:gd name="T8" fmla="*/ 5 w 43"/>
                  <a:gd name="T9" fmla="*/ 16 h 101"/>
                  <a:gd name="T10" fmla="*/ 10 w 43"/>
                  <a:gd name="T11" fmla="*/ 33 h 101"/>
                  <a:gd name="T12" fmla="*/ 17 w 43"/>
                  <a:gd name="T13" fmla="*/ 35 h 101"/>
                  <a:gd name="T14" fmla="*/ 17 w 43"/>
                  <a:gd name="T15" fmla="*/ 35 h 101"/>
                  <a:gd name="T16" fmla="*/ 17 w 43"/>
                  <a:gd name="T17" fmla="*/ 42 h 101"/>
                  <a:gd name="T18" fmla="*/ 29 w 43"/>
                  <a:gd name="T19" fmla="*/ 42 h 101"/>
                  <a:gd name="T20" fmla="*/ 29 w 43"/>
                  <a:gd name="T21" fmla="*/ 45 h 101"/>
                  <a:gd name="T22" fmla="*/ 36 w 43"/>
                  <a:gd name="T23" fmla="*/ 52 h 101"/>
                  <a:gd name="T24" fmla="*/ 36 w 43"/>
                  <a:gd name="T25" fmla="*/ 61 h 101"/>
                  <a:gd name="T26" fmla="*/ 36 w 43"/>
                  <a:gd name="T27" fmla="*/ 63 h 101"/>
                  <a:gd name="T28" fmla="*/ 26 w 43"/>
                  <a:gd name="T29" fmla="*/ 66 h 101"/>
                  <a:gd name="T30" fmla="*/ 31 w 43"/>
                  <a:gd name="T31" fmla="*/ 73 h 101"/>
                  <a:gd name="T32" fmla="*/ 31 w 43"/>
                  <a:gd name="T33" fmla="*/ 73 h 101"/>
                  <a:gd name="T34" fmla="*/ 43 w 43"/>
                  <a:gd name="T35" fmla="*/ 82 h 101"/>
                  <a:gd name="T36" fmla="*/ 38 w 43"/>
                  <a:gd name="T37" fmla="*/ 89 h 101"/>
                  <a:gd name="T38" fmla="*/ 36 w 43"/>
                  <a:gd name="T39" fmla="*/ 89 h 101"/>
                  <a:gd name="T40" fmla="*/ 29 w 43"/>
                  <a:gd name="T41" fmla="*/ 87 h 101"/>
                  <a:gd name="T42" fmla="*/ 31 w 43"/>
                  <a:gd name="T43" fmla="*/ 94 h 101"/>
                  <a:gd name="T44" fmla="*/ 31 w 43"/>
                  <a:gd name="T45" fmla="*/ 92 h 101"/>
                  <a:gd name="T46" fmla="*/ 31 w 43"/>
                  <a:gd name="T47" fmla="*/ 99 h 101"/>
                  <a:gd name="T48" fmla="*/ 26 w 43"/>
                  <a:gd name="T49" fmla="*/ 101 h 101"/>
                  <a:gd name="T50" fmla="*/ 22 w 43"/>
                  <a:gd name="T51" fmla="*/ 99 h 101"/>
                  <a:gd name="T52" fmla="*/ 29 w 43"/>
                  <a:gd name="T53" fmla="*/ 94 h 101"/>
                  <a:gd name="T54" fmla="*/ 26 w 43"/>
                  <a:gd name="T55" fmla="*/ 96 h 101"/>
                  <a:gd name="T56" fmla="*/ 26 w 43"/>
                  <a:gd name="T57" fmla="*/ 92 h 101"/>
                  <a:gd name="T58" fmla="*/ 29 w 43"/>
                  <a:gd name="T59" fmla="*/ 87 h 101"/>
                  <a:gd name="T60" fmla="*/ 31 w 43"/>
                  <a:gd name="T61" fmla="*/ 85 h 101"/>
                  <a:gd name="T62" fmla="*/ 36 w 43"/>
                  <a:gd name="T63" fmla="*/ 89 h 101"/>
                  <a:gd name="T64" fmla="*/ 36 w 43"/>
                  <a:gd name="T65" fmla="*/ 82 h 101"/>
                  <a:gd name="T66" fmla="*/ 38 w 43"/>
                  <a:gd name="T67" fmla="*/ 85 h 101"/>
                  <a:gd name="T68" fmla="*/ 26 w 43"/>
                  <a:gd name="T69" fmla="*/ 73 h 101"/>
                  <a:gd name="T70" fmla="*/ 26 w 43"/>
                  <a:gd name="T71" fmla="*/ 66 h 101"/>
                  <a:gd name="T72" fmla="*/ 29 w 43"/>
                  <a:gd name="T73" fmla="*/ 66 h 101"/>
                  <a:gd name="T74" fmla="*/ 36 w 43"/>
                  <a:gd name="T75" fmla="*/ 63 h 101"/>
                  <a:gd name="T76" fmla="*/ 31 w 43"/>
                  <a:gd name="T77" fmla="*/ 52 h 101"/>
                  <a:gd name="T78" fmla="*/ 33 w 43"/>
                  <a:gd name="T79" fmla="*/ 54 h 101"/>
                  <a:gd name="T80" fmla="*/ 29 w 43"/>
                  <a:gd name="T81" fmla="*/ 45 h 101"/>
                  <a:gd name="T82" fmla="*/ 17 w 43"/>
                  <a:gd name="T83" fmla="*/ 42 h 101"/>
                  <a:gd name="T84" fmla="*/ 15 w 43"/>
                  <a:gd name="T85" fmla="*/ 42 h 101"/>
                  <a:gd name="T86" fmla="*/ 17 w 43"/>
                  <a:gd name="T87" fmla="*/ 35 h 101"/>
                  <a:gd name="T88" fmla="*/ 10 w 43"/>
                  <a:gd name="T89" fmla="*/ 33 h 101"/>
                  <a:gd name="T90" fmla="*/ 8 w 43"/>
                  <a:gd name="T91" fmla="*/ 33 h 101"/>
                  <a:gd name="T92" fmla="*/ 0 w 43"/>
                  <a:gd name="T93" fmla="*/ 19 h 101"/>
                  <a:gd name="T94" fmla="*/ 0 w 43"/>
                  <a:gd name="T95" fmla="*/ 14 h 101"/>
                  <a:gd name="T96" fmla="*/ 0 w 43"/>
                  <a:gd name="T97" fmla="*/ 14 h 101"/>
                  <a:gd name="T98" fmla="*/ 10 w 43"/>
                  <a:gd name="T99" fmla="*/ 7 h 101"/>
                  <a:gd name="T100" fmla="*/ 5 w 43"/>
                  <a:gd name="T101" fmla="*/ 0 h 10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3"/>
                  <a:gd name="T154" fmla="*/ 0 h 101"/>
                  <a:gd name="T155" fmla="*/ 43 w 43"/>
                  <a:gd name="T156" fmla="*/ 101 h 10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3" h="101">
                    <a:moveTo>
                      <a:pt x="10" y="0"/>
                    </a:moveTo>
                    <a:lnTo>
                      <a:pt x="10" y="5"/>
                    </a:lnTo>
                    <a:lnTo>
                      <a:pt x="10" y="7"/>
                    </a:lnTo>
                    <a:lnTo>
                      <a:pt x="5" y="16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0" y="19"/>
                    </a:lnTo>
                    <a:lnTo>
                      <a:pt x="5" y="16"/>
                    </a:lnTo>
                    <a:lnTo>
                      <a:pt x="12" y="30"/>
                    </a:lnTo>
                    <a:lnTo>
                      <a:pt x="10" y="33"/>
                    </a:lnTo>
                    <a:lnTo>
                      <a:pt x="12" y="30"/>
                    </a:lnTo>
                    <a:lnTo>
                      <a:pt x="17" y="35"/>
                    </a:lnTo>
                    <a:lnTo>
                      <a:pt x="19" y="40"/>
                    </a:lnTo>
                    <a:lnTo>
                      <a:pt x="17" y="42"/>
                    </a:lnTo>
                    <a:lnTo>
                      <a:pt x="19" y="38"/>
                    </a:lnTo>
                    <a:lnTo>
                      <a:pt x="29" y="42"/>
                    </a:lnTo>
                    <a:lnTo>
                      <a:pt x="24" y="40"/>
                    </a:lnTo>
                    <a:lnTo>
                      <a:pt x="29" y="45"/>
                    </a:lnTo>
                    <a:lnTo>
                      <a:pt x="36" y="52"/>
                    </a:lnTo>
                    <a:lnTo>
                      <a:pt x="36" y="61"/>
                    </a:lnTo>
                    <a:lnTo>
                      <a:pt x="36" y="63"/>
                    </a:lnTo>
                    <a:lnTo>
                      <a:pt x="31" y="68"/>
                    </a:lnTo>
                    <a:lnTo>
                      <a:pt x="26" y="66"/>
                    </a:lnTo>
                    <a:lnTo>
                      <a:pt x="31" y="66"/>
                    </a:lnTo>
                    <a:lnTo>
                      <a:pt x="31" y="73"/>
                    </a:lnTo>
                    <a:lnTo>
                      <a:pt x="29" y="75"/>
                    </a:lnTo>
                    <a:lnTo>
                      <a:pt x="31" y="73"/>
                    </a:lnTo>
                    <a:lnTo>
                      <a:pt x="41" y="82"/>
                    </a:lnTo>
                    <a:lnTo>
                      <a:pt x="43" y="82"/>
                    </a:lnTo>
                    <a:lnTo>
                      <a:pt x="41" y="85"/>
                    </a:lnTo>
                    <a:lnTo>
                      <a:pt x="38" y="89"/>
                    </a:lnTo>
                    <a:lnTo>
                      <a:pt x="36" y="89"/>
                    </a:lnTo>
                    <a:lnTo>
                      <a:pt x="31" y="89"/>
                    </a:lnTo>
                    <a:lnTo>
                      <a:pt x="29" y="87"/>
                    </a:lnTo>
                    <a:lnTo>
                      <a:pt x="33" y="89"/>
                    </a:lnTo>
                    <a:lnTo>
                      <a:pt x="31" y="94"/>
                    </a:lnTo>
                    <a:lnTo>
                      <a:pt x="26" y="92"/>
                    </a:lnTo>
                    <a:lnTo>
                      <a:pt x="31" y="92"/>
                    </a:lnTo>
                    <a:lnTo>
                      <a:pt x="31" y="96"/>
                    </a:lnTo>
                    <a:lnTo>
                      <a:pt x="31" y="99"/>
                    </a:lnTo>
                    <a:lnTo>
                      <a:pt x="26" y="101"/>
                    </a:lnTo>
                    <a:lnTo>
                      <a:pt x="22" y="99"/>
                    </a:lnTo>
                    <a:lnTo>
                      <a:pt x="24" y="96"/>
                    </a:lnTo>
                    <a:lnTo>
                      <a:pt x="29" y="94"/>
                    </a:lnTo>
                    <a:lnTo>
                      <a:pt x="31" y="99"/>
                    </a:lnTo>
                    <a:lnTo>
                      <a:pt x="26" y="96"/>
                    </a:lnTo>
                    <a:lnTo>
                      <a:pt x="26" y="92"/>
                    </a:lnTo>
                    <a:lnTo>
                      <a:pt x="29" y="87"/>
                    </a:lnTo>
                    <a:lnTo>
                      <a:pt x="31" y="85"/>
                    </a:lnTo>
                    <a:lnTo>
                      <a:pt x="36" y="85"/>
                    </a:lnTo>
                    <a:lnTo>
                      <a:pt x="36" y="89"/>
                    </a:lnTo>
                    <a:lnTo>
                      <a:pt x="33" y="87"/>
                    </a:lnTo>
                    <a:lnTo>
                      <a:pt x="36" y="82"/>
                    </a:lnTo>
                    <a:lnTo>
                      <a:pt x="41" y="85"/>
                    </a:lnTo>
                    <a:lnTo>
                      <a:pt x="38" y="85"/>
                    </a:lnTo>
                    <a:lnTo>
                      <a:pt x="29" y="75"/>
                    </a:lnTo>
                    <a:lnTo>
                      <a:pt x="26" y="73"/>
                    </a:lnTo>
                    <a:lnTo>
                      <a:pt x="26" y="66"/>
                    </a:lnTo>
                    <a:lnTo>
                      <a:pt x="26" y="68"/>
                    </a:lnTo>
                    <a:lnTo>
                      <a:pt x="29" y="66"/>
                    </a:lnTo>
                    <a:lnTo>
                      <a:pt x="33" y="61"/>
                    </a:lnTo>
                    <a:lnTo>
                      <a:pt x="36" y="63"/>
                    </a:lnTo>
                    <a:lnTo>
                      <a:pt x="31" y="61"/>
                    </a:lnTo>
                    <a:lnTo>
                      <a:pt x="31" y="52"/>
                    </a:lnTo>
                    <a:lnTo>
                      <a:pt x="36" y="52"/>
                    </a:lnTo>
                    <a:lnTo>
                      <a:pt x="33" y="54"/>
                    </a:lnTo>
                    <a:lnTo>
                      <a:pt x="26" y="47"/>
                    </a:lnTo>
                    <a:lnTo>
                      <a:pt x="29" y="45"/>
                    </a:lnTo>
                    <a:lnTo>
                      <a:pt x="26" y="47"/>
                    </a:lnTo>
                    <a:lnTo>
                      <a:pt x="17" y="42"/>
                    </a:lnTo>
                    <a:lnTo>
                      <a:pt x="12" y="40"/>
                    </a:lnTo>
                    <a:lnTo>
                      <a:pt x="15" y="42"/>
                    </a:lnTo>
                    <a:lnTo>
                      <a:pt x="12" y="38"/>
                    </a:lnTo>
                    <a:lnTo>
                      <a:pt x="17" y="35"/>
                    </a:lnTo>
                    <a:lnTo>
                      <a:pt x="15" y="38"/>
                    </a:lnTo>
                    <a:lnTo>
                      <a:pt x="10" y="33"/>
                    </a:lnTo>
                    <a:lnTo>
                      <a:pt x="5" y="28"/>
                    </a:lnTo>
                    <a:lnTo>
                      <a:pt x="8" y="33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5" y="5"/>
                    </a:lnTo>
                    <a:lnTo>
                      <a:pt x="10" y="7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" name="Freeform 438">
                <a:extLst>
                  <a:ext uri="{FF2B5EF4-FFF2-40B4-BE49-F238E27FC236}">
                    <a16:creationId xmlns:a16="http://schemas.microsoft.com/office/drawing/2014/main" id="{BFD9D9AC-BB9F-E600-8690-D7CC80C8A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" y="1269"/>
                <a:ext cx="28" cy="9"/>
              </a:xfrm>
              <a:custGeom>
                <a:avLst/>
                <a:gdLst>
                  <a:gd name="T0" fmla="*/ 0 w 28"/>
                  <a:gd name="T1" fmla="*/ 5 h 9"/>
                  <a:gd name="T2" fmla="*/ 21 w 28"/>
                  <a:gd name="T3" fmla="*/ 5 h 9"/>
                  <a:gd name="T4" fmla="*/ 24 w 28"/>
                  <a:gd name="T5" fmla="*/ 9 h 9"/>
                  <a:gd name="T6" fmla="*/ 21 w 28"/>
                  <a:gd name="T7" fmla="*/ 5 h 9"/>
                  <a:gd name="T8" fmla="*/ 26 w 28"/>
                  <a:gd name="T9" fmla="*/ 2 h 9"/>
                  <a:gd name="T10" fmla="*/ 28 w 28"/>
                  <a:gd name="T11" fmla="*/ 0 h 9"/>
                  <a:gd name="T12" fmla="*/ 28 w 28"/>
                  <a:gd name="T13" fmla="*/ 5 h 9"/>
                  <a:gd name="T14" fmla="*/ 28 w 28"/>
                  <a:gd name="T15" fmla="*/ 7 h 9"/>
                  <a:gd name="T16" fmla="*/ 24 w 28"/>
                  <a:gd name="T17" fmla="*/ 9 h 9"/>
                  <a:gd name="T18" fmla="*/ 24 w 28"/>
                  <a:gd name="T19" fmla="*/ 9 h 9"/>
                  <a:gd name="T20" fmla="*/ 21 w 28"/>
                  <a:gd name="T21" fmla="*/ 9 h 9"/>
                  <a:gd name="T22" fmla="*/ 0 w 28"/>
                  <a:gd name="T23" fmla="*/ 9 h 9"/>
                  <a:gd name="T24" fmla="*/ 0 w 28"/>
                  <a:gd name="T25" fmla="*/ 5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"/>
                  <a:gd name="T41" fmla="*/ 28 w 28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">
                    <a:moveTo>
                      <a:pt x="0" y="5"/>
                    </a:moveTo>
                    <a:lnTo>
                      <a:pt x="21" y="5"/>
                    </a:lnTo>
                    <a:lnTo>
                      <a:pt x="24" y="9"/>
                    </a:lnTo>
                    <a:lnTo>
                      <a:pt x="21" y="5"/>
                    </a:lnTo>
                    <a:lnTo>
                      <a:pt x="26" y="2"/>
                    </a:lnTo>
                    <a:lnTo>
                      <a:pt x="28" y="0"/>
                    </a:lnTo>
                    <a:lnTo>
                      <a:pt x="28" y="5"/>
                    </a:lnTo>
                    <a:lnTo>
                      <a:pt x="28" y="7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0" y="9"/>
                    </a:lnTo>
                    <a:lnTo>
                      <a:pt x="0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" name="Freeform 439">
                <a:extLst>
                  <a:ext uri="{FF2B5EF4-FFF2-40B4-BE49-F238E27FC236}">
                    <a16:creationId xmlns:a16="http://schemas.microsoft.com/office/drawing/2014/main" id="{F9E9E3F9-A7C4-977C-2BF8-4835235950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1250"/>
                <a:ext cx="188" cy="57"/>
              </a:xfrm>
              <a:custGeom>
                <a:avLst/>
                <a:gdLst>
                  <a:gd name="T0" fmla="*/ 19 w 188"/>
                  <a:gd name="T1" fmla="*/ 26 h 57"/>
                  <a:gd name="T2" fmla="*/ 31 w 188"/>
                  <a:gd name="T3" fmla="*/ 24 h 57"/>
                  <a:gd name="T4" fmla="*/ 35 w 188"/>
                  <a:gd name="T5" fmla="*/ 21 h 57"/>
                  <a:gd name="T6" fmla="*/ 56 w 188"/>
                  <a:gd name="T7" fmla="*/ 21 h 57"/>
                  <a:gd name="T8" fmla="*/ 75 w 188"/>
                  <a:gd name="T9" fmla="*/ 19 h 57"/>
                  <a:gd name="T10" fmla="*/ 80 w 188"/>
                  <a:gd name="T11" fmla="*/ 26 h 57"/>
                  <a:gd name="T12" fmla="*/ 80 w 188"/>
                  <a:gd name="T13" fmla="*/ 24 h 57"/>
                  <a:gd name="T14" fmla="*/ 82 w 188"/>
                  <a:gd name="T15" fmla="*/ 14 h 57"/>
                  <a:gd name="T16" fmla="*/ 92 w 188"/>
                  <a:gd name="T17" fmla="*/ 7 h 57"/>
                  <a:gd name="T18" fmla="*/ 92 w 188"/>
                  <a:gd name="T19" fmla="*/ 10 h 57"/>
                  <a:gd name="T20" fmla="*/ 101 w 188"/>
                  <a:gd name="T21" fmla="*/ 0 h 57"/>
                  <a:gd name="T22" fmla="*/ 106 w 188"/>
                  <a:gd name="T23" fmla="*/ 3 h 57"/>
                  <a:gd name="T24" fmla="*/ 108 w 188"/>
                  <a:gd name="T25" fmla="*/ 7 h 57"/>
                  <a:gd name="T26" fmla="*/ 118 w 188"/>
                  <a:gd name="T27" fmla="*/ 5 h 57"/>
                  <a:gd name="T28" fmla="*/ 127 w 188"/>
                  <a:gd name="T29" fmla="*/ 5 h 57"/>
                  <a:gd name="T30" fmla="*/ 129 w 188"/>
                  <a:gd name="T31" fmla="*/ 7 h 57"/>
                  <a:gd name="T32" fmla="*/ 146 w 188"/>
                  <a:gd name="T33" fmla="*/ 10 h 57"/>
                  <a:gd name="T34" fmla="*/ 153 w 188"/>
                  <a:gd name="T35" fmla="*/ 24 h 57"/>
                  <a:gd name="T36" fmla="*/ 144 w 188"/>
                  <a:gd name="T37" fmla="*/ 24 h 57"/>
                  <a:gd name="T38" fmla="*/ 132 w 188"/>
                  <a:gd name="T39" fmla="*/ 19 h 57"/>
                  <a:gd name="T40" fmla="*/ 129 w 188"/>
                  <a:gd name="T41" fmla="*/ 21 h 57"/>
                  <a:gd name="T42" fmla="*/ 108 w 188"/>
                  <a:gd name="T43" fmla="*/ 21 h 57"/>
                  <a:gd name="T44" fmla="*/ 104 w 188"/>
                  <a:gd name="T45" fmla="*/ 21 h 57"/>
                  <a:gd name="T46" fmla="*/ 104 w 188"/>
                  <a:gd name="T47" fmla="*/ 26 h 57"/>
                  <a:gd name="T48" fmla="*/ 125 w 188"/>
                  <a:gd name="T49" fmla="*/ 21 h 57"/>
                  <a:gd name="T50" fmla="*/ 132 w 188"/>
                  <a:gd name="T51" fmla="*/ 28 h 57"/>
                  <a:gd name="T52" fmla="*/ 148 w 188"/>
                  <a:gd name="T53" fmla="*/ 40 h 57"/>
                  <a:gd name="T54" fmla="*/ 155 w 188"/>
                  <a:gd name="T55" fmla="*/ 38 h 57"/>
                  <a:gd name="T56" fmla="*/ 160 w 188"/>
                  <a:gd name="T57" fmla="*/ 38 h 57"/>
                  <a:gd name="T58" fmla="*/ 181 w 188"/>
                  <a:gd name="T59" fmla="*/ 47 h 57"/>
                  <a:gd name="T60" fmla="*/ 186 w 188"/>
                  <a:gd name="T61" fmla="*/ 57 h 57"/>
                  <a:gd name="T62" fmla="*/ 184 w 188"/>
                  <a:gd name="T63" fmla="*/ 54 h 57"/>
                  <a:gd name="T64" fmla="*/ 155 w 188"/>
                  <a:gd name="T65" fmla="*/ 43 h 57"/>
                  <a:gd name="T66" fmla="*/ 155 w 188"/>
                  <a:gd name="T67" fmla="*/ 38 h 57"/>
                  <a:gd name="T68" fmla="*/ 148 w 188"/>
                  <a:gd name="T69" fmla="*/ 40 h 57"/>
                  <a:gd name="T70" fmla="*/ 127 w 188"/>
                  <a:gd name="T71" fmla="*/ 28 h 57"/>
                  <a:gd name="T72" fmla="*/ 125 w 188"/>
                  <a:gd name="T73" fmla="*/ 21 h 57"/>
                  <a:gd name="T74" fmla="*/ 101 w 188"/>
                  <a:gd name="T75" fmla="*/ 26 h 57"/>
                  <a:gd name="T76" fmla="*/ 104 w 188"/>
                  <a:gd name="T77" fmla="*/ 17 h 57"/>
                  <a:gd name="T78" fmla="*/ 108 w 188"/>
                  <a:gd name="T79" fmla="*/ 21 h 57"/>
                  <a:gd name="T80" fmla="*/ 127 w 188"/>
                  <a:gd name="T81" fmla="*/ 17 h 57"/>
                  <a:gd name="T82" fmla="*/ 134 w 188"/>
                  <a:gd name="T83" fmla="*/ 14 h 57"/>
                  <a:gd name="T84" fmla="*/ 144 w 188"/>
                  <a:gd name="T85" fmla="*/ 24 h 57"/>
                  <a:gd name="T86" fmla="*/ 146 w 188"/>
                  <a:gd name="T87" fmla="*/ 24 h 57"/>
                  <a:gd name="T88" fmla="*/ 134 w 188"/>
                  <a:gd name="T89" fmla="*/ 10 h 57"/>
                  <a:gd name="T90" fmla="*/ 132 w 188"/>
                  <a:gd name="T91" fmla="*/ 12 h 57"/>
                  <a:gd name="T92" fmla="*/ 125 w 188"/>
                  <a:gd name="T93" fmla="*/ 10 h 57"/>
                  <a:gd name="T94" fmla="*/ 115 w 188"/>
                  <a:gd name="T95" fmla="*/ 12 h 57"/>
                  <a:gd name="T96" fmla="*/ 106 w 188"/>
                  <a:gd name="T97" fmla="*/ 12 h 57"/>
                  <a:gd name="T98" fmla="*/ 106 w 188"/>
                  <a:gd name="T99" fmla="*/ 7 h 57"/>
                  <a:gd name="T100" fmla="*/ 99 w 188"/>
                  <a:gd name="T101" fmla="*/ 7 h 57"/>
                  <a:gd name="T102" fmla="*/ 96 w 188"/>
                  <a:gd name="T103" fmla="*/ 12 h 57"/>
                  <a:gd name="T104" fmla="*/ 92 w 188"/>
                  <a:gd name="T105" fmla="*/ 12 h 57"/>
                  <a:gd name="T106" fmla="*/ 87 w 188"/>
                  <a:gd name="T107" fmla="*/ 19 h 57"/>
                  <a:gd name="T108" fmla="*/ 85 w 188"/>
                  <a:gd name="T109" fmla="*/ 26 h 57"/>
                  <a:gd name="T110" fmla="*/ 80 w 188"/>
                  <a:gd name="T111" fmla="*/ 26 h 57"/>
                  <a:gd name="T112" fmla="*/ 61 w 188"/>
                  <a:gd name="T113" fmla="*/ 24 h 57"/>
                  <a:gd name="T114" fmla="*/ 59 w 188"/>
                  <a:gd name="T115" fmla="*/ 26 h 57"/>
                  <a:gd name="T116" fmla="*/ 38 w 188"/>
                  <a:gd name="T117" fmla="*/ 26 h 57"/>
                  <a:gd name="T118" fmla="*/ 23 w 188"/>
                  <a:gd name="T119" fmla="*/ 28 h 57"/>
                  <a:gd name="T120" fmla="*/ 21 w 188"/>
                  <a:gd name="T121" fmla="*/ 31 h 5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88"/>
                  <a:gd name="T184" fmla="*/ 0 h 57"/>
                  <a:gd name="T185" fmla="*/ 188 w 188"/>
                  <a:gd name="T186" fmla="*/ 57 h 57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88" h="57">
                    <a:moveTo>
                      <a:pt x="0" y="26"/>
                    </a:moveTo>
                    <a:lnTo>
                      <a:pt x="19" y="26"/>
                    </a:lnTo>
                    <a:lnTo>
                      <a:pt x="21" y="31"/>
                    </a:lnTo>
                    <a:lnTo>
                      <a:pt x="19" y="26"/>
                    </a:lnTo>
                    <a:lnTo>
                      <a:pt x="23" y="24"/>
                    </a:lnTo>
                    <a:lnTo>
                      <a:pt x="31" y="24"/>
                    </a:lnTo>
                    <a:lnTo>
                      <a:pt x="33" y="28"/>
                    </a:lnTo>
                    <a:lnTo>
                      <a:pt x="31" y="24"/>
                    </a:lnTo>
                    <a:lnTo>
                      <a:pt x="35" y="21"/>
                    </a:lnTo>
                    <a:lnTo>
                      <a:pt x="56" y="21"/>
                    </a:lnTo>
                    <a:lnTo>
                      <a:pt x="59" y="26"/>
                    </a:lnTo>
                    <a:lnTo>
                      <a:pt x="56" y="21"/>
                    </a:lnTo>
                    <a:lnTo>
                      <a:pt x="61" y="19"/>
                    </a:lnTo>
                    <a:lnTo>
                      <a:pt x="75" y="19"/>
                    </a:lnTo>
                    <a:lnTo>
                      <a:pt x="78" y="19"/>
                    </a:lnTo>
                    <a:lnTo>
                      <a:pt x="82" y="21"/>
                    </a:lnTo>
                    <a:lnTo>
                      <a:pt x="80" y="26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5" y="26"/>
                    </a:lnTo>
                    <a:lnTo>
                      <a:pt x="80" y="24"/>
                    </a:lnTo>
                    <a:lnTo>
                      <a:pt x="82" y="19"/>
                    </a:lnTo>
                    <a:lnTo>
                      <a:pt x="87" y="19"/>
                    </a:lnTo>
                    <a:lnTo>
                      <a:pt x="82" y="19"/>
                    </a:lnTo>
                    <a:lnTo>
                      <a:pt x="82" y="14"/>
                    </a:lnTo>
                    <a:lnTo>
                      <a:pt x="82" y="17"/>
                    </a:lnTo>
                    <a:lnTo>
                      <a:pt x="85" y="14"/>
                    </a:lnTo>
                    <a:lnTo>
                      <a:pt x="89" y="10"/>
                    </a:lnTo>
                    <a:lnTo>
                      <a:pt x="92" y="7"/>
                    </a:lnTo>
                    <a:lnTo>
                      <a:pt x="89" y="7"/>
                    </a:lnTo>
                    <a:lnTo>
                      <a:pt x="94" y="7"/>
                    </a:lnTo>
                    <a:lnTo>
                      <a:pt x="96" y="12"/>
                    </a:lnTo>
                    <a:lnTo>
                      <a:pt x="92" y="10"/>
                    </a:lnTo>
                    <a:lnTo>
                      <a:pt x="94" y="5"/>
                    </a:lnTo>
                    <a:lnTo>
                      <a:pt x="96" y="3"/>
                    </a:lnTo>
                    <a:lnTo>
                      <a:pt x="101" y="0"/>
                    </a:lnTo>
                    <a:lnTo>
                      <a:pt x="104" y="0"/>
                    </a:lnTo>
                    <a:lnTo>
                      <a:pt x="108" y="3"/>
                    </a:lnTo>
                    <a:lnTo>
                      <a:pt x="106" y="3"/>
                    </a:lnTo>
                    <a:lnTo>
                      <a:pt x="108" y="5"/>
                    </a:lnTo>
                    <a:lnTo>
                      <a:pt x="111" y="10"/>
                    </a:lnTo>
                    <a:lnTo>
                      <a:pt x="108" y="12"/>
                    </a:lnTo>
                    <a:lnTo>
                      <a:pt x="108" y="7"/>
                    </a:lnTo>
                    <a:lnTo>
                      <a:pt x="113" y="7"/>
                    </a:lnTo>
                    <a:lnTo>
                      <a:pt x="115" y="12"/>
                    </a:lnTo>
                    <a:lnTo>
                      <a:pt x="113" y="7"/>
                    </a:lnTo>
                    <a:lnTo>
                      <a:pt x="118" y="5"/>
                    </a:lnTo>
                    <a:lnTo>
                      <a:pt x="125" y="5"/>
                    </a:lnTo>
                    <a:lnTo>
                      <a:pt x="127" y="5"/>
                    </a:lnTo>
                    <a:lnTo>
                      <a:pt x="132" y="7"/>
                    </a:lnTo>
                    <a:lnTo>
                      <a:pt x="132" y="12"/>
                    </a:lnTo>
                    <a:lnTo>
                      <a:pt x="129" y="7"/>
                    </a:lnTo>
                    <a:lnTo>
                      <a:pt x="134" y="5"/>
                    </a:lnTo>
                    <a:lnTo>
                      <a:pt x="137" y="5"/>
                    </a:lnTo>
                    <a:lnTo>
                      <a:pt x="146" y="10"/>
                    </a:lnTo>
                    <a:lnTo>
                      <a:pt x="144" y="10"/>
                    </a:lnTo>
                    <a:lnTo>
                      <a:pt x="146" y="12"/>
                    </a:lnTo>
                    <a:lnTo>
                      <a:pt x="151" y="21"/>
                    </a:lnTo>
                    <a:lnTo>
                      <a:pt x="153" y="24"/>
                    </a:lnTo>
                    <a:lnTo>
                      <a:pt x="148" y="24"/>
                    </a:lnTo>
                    <a:lnTo>
                      <a:pt x="144" y="24"/>
                    </a:lnTo>
                    <a:lnTo>
                      <a:pt x="134" y="19"/>
                    </a:lnTo>
                    <a:lnTo>
                      <a:pt x="134" y="14"/>
                    </a:lnTo>
                    <a:lnTo>
                      <a:pt x="134" y="19"/>
                    </a:lnTo>
                    <a:lnTo>
                      <a:pt x="132" y="19"/>
                    </a:lnTo>
                    <a:lnTo>
                      <a:pt x="132" y="14"/>
                    </a:lnTo>
                    <a:lnTo>
                      <a:pt x="134" y="19"/>
                    </a:lnTo>
                    <a:lnTo>
                      <a:pt x="129" y="21"/>
                    </a:lnTo>
                    <a:lnTo>
                      <a:pt x="127" y="21"/>
                    </a:lnTo>
                    <a:lnTo>
                      <a:pt x="108" y="21"/>
                    </a:lnTo>
                    <a:lnTo>
                      <a:pt x="104" y="19"/>
                    </a:lnTo>
                    <a:lnTo>
                      <a:pt x="104" y="17"/>
                    </a:lnTo>
                    <a:lnTo>
                      <a:pt x="106" y="19"/>
                    </a:lnTo>
                    <a:lnTo>
                      <a:pt x="104" y="21"/>
                    </a:lnTo>
                    <a:lnTo>
                      <a:pt x="99" y="21"/>
                    </a:lnTo>
                    <a:lnTo>
                      <a:pt x="104" y="19"/>
                    </a:lnTo>
                    <a:lnTo>
                      <a:pt x="106" y="24"/>
                    </a:lnTo>
                    <a:lnTo>
                      <a:pt x="104" y="26"/>
                    </a:lnTo>
                    <a:lnTo>
                      <a:pt x="104" y="21"/>
                    </a:lnTo>
                    <a:lnTo>
                      <a:pt x="122" y="21"/>
                    </a:lnTo>
                    <a:lnTo>
                      <a:pt x="125" y="21"/>
                    </a:lnTo>
                    <a:lnTo>
                      <a:pt x="129" y="24"/>
                    </a:lnTo>
                    <a:lnTo>
                      <a:pt x="125" y="21"/>
                    </a:lnTo>
                    <a:lnTo>
                      <a:pt x="129" y="26"/>
                    </a:lnTo>
                    <a:lnTo>
                      <a:pt x="132" y="28"/>
                    </a:lnTo>
                    <a:lnTo>
                      <a:pt x="129" y="31"/>
                    </a:lnTo>
                    <a:lnTo>
                      <a:pt x="132" y="26"/>
                    </a:lnTo>
                    <a:lnTo>
                      <a:pt x="151" y="36"/>
                    </a:lnTo>
                    <a:lnTo>
                      <a:pt x="148" y="40"/>
                    </a:lnTo>
                    <a:lnTo>
                      <a:pt x="148" y="36"/>
                    </a:lnTo>
                    <a:lnTo>
                      <a:pt x="153" y="36"/>
                    </a:lnTo>
                    <a:lnTo>
                      <a:pt x="155" y="38"/>
                    </a:lnTo>
                    <a:lnTo>
                      <a:pt x="158" y="40"/>
                    </a:lnTo>
                    <a:lnTo>
                      <a:pt x="155" y="43"/>
                    </a:lnTo>
                    <a:lnTo>
                      <a:pt x="155" y="38"/>
                    </a:lnTo>
                    <a:lnTo>
                      <a:pt x="160" y="38"/>
                    </a:lnTo>
                    <a:lnTo>
                      <a:pt x="162" y="38"/>
                    </a:lnTo>
                    <a:lnTo>
                      <a:pt x="186" y="50"/>
                    </a:lnTo>
                    <a:lnTo>
                      <a:pt x="181" y="47"/>
                    </a:lnTo>
                    <a:lnTo>
                      <a:pt x="186" y="52"/>
                    </a:lnTo>
                    <a:lnTo>
                      <a:pt x="188" y="54"/>
                    </a:lnTo>
                    <a:lnTo>
                      <a:pt x="186" y="57"/>
                    </a:lnTo>
                    <a:lnTo>
                      <a:pt x="184" y="54"/>
                    </a:lnTo>
                    <a:lnTo>
                      <a:pt x="186" y="52"/>
                    </a:lnTo>
                    <a:lnTo>
                      <a:pt x="184" y="54"/>
                    </a:lnTo>
                    <a:lnTo>
                      <a:pt x="160" y="43"/>
                    </a:lnTo>
                    <a:lnTo>
                      <a:pt x="162" y="38"/>
                    </a:lnTo>
                    <a:lnTo>
                      <a:pt x="160" y="43"/>
                    </a:lnTo>
                    <a:lnTo>
                      <a:pt x="155" y="43"/>
                    </a:lnTo>
                    <a:lnTo>
                      <a:pt x="153" y="40"/>
                    </a:lnTo>
                    <a:lnTo>
                      <a:pt x="155" y="38"/>
                    </a:lnTo>
                    <a:lnTo>
                      <a:pt x="153" y="40"/>
                    </a:lnTo>
                    <a:lnTo>
                      <a:pt x="148" y="40"/>
                    </a:lnTo>
                    <a:lnTo>
                      <a:pt x="129" y="31"/>
                    </a:lnTo>
                    <a:lnTo>
                      <a:pt x="127" y="28"/>
                    </a:lnTo>
                    <a:lnTo>
                      <a:pt x="129" y="26"/>
                    </a:lnTo>
                    <a:lnTo>
                      <a:pt x="127" y="28"/>
                    </a:lnTo>
                    <a:lnTo>
                      <a:pt x="122" y="26"/>
                    </a:lnTo>
                    <a:lnTo>
                      <a:pt x="125" y="21"/>
                    </a:lnTo>
                    <a:lnTo>
                      <a:pt x="122" y="26"/>
                    </a:lnTo>
                    <a:lnTo>
                      <a:pt x="104" y="26"/>
                    </a:lnTo>
                    <a:lnTo>
                      <a:pt x="101" y="26"/>
                    </a:lnTo>
                    <a:lnTo>
                      <a:pt x="99" y="21"/>
                    </a:lnTo>
                    <a:lnTo>
                      <a:pt x="101" y="19"/>
                    </a:lnTo>
                    <a:lnTo>
                      <a:pt x="104" y="17"/>
                    </a:lnTo>
                    <a:lnTo>
                      <a:pt x="106" y="14"/>
                    </a:lnTo>
                    <a:lnTo>
                      <a:pt x="111" y="17"/>
                    </a:lnTo>
                    <a:lnTo>
                      <a:pt x="108" y="21"/>
                    </a:lnTo>
                    <a:lnTo>
                      <a:pt x="108" y="17"/>
                    </a:lnTo>
                    <a:lnTo>
                      <a:pt x="127" y="17"/>
                    </a:lnTo>
                    <a:lnTo>
                      <a:pt x="127" y="21"/>
                    </a:lnTo>
                    <a:lnTo>
                      <a:pt x="127" y="17"/>
                    </a:lnTo>
                    <a:lnTo>
                      <a:pt x="132" y="14"/>
                    </a:lnTo>
                    <a:lnTo>
                      <a:pt x="134" y="14"/>
                    </a:lnTo>
                    <a:lnTo>
                      <a:pt x="137" y="14"/>
                    </a:lnTo>
                    <a:lnTo>
                      <a:pt x="146" y="19"/>
                    </a:lnTo>
                    <a:lnTo>
                      <a:pt x="144" y="24"/>
                    </a:lnTo>
                    <a:lnTo>
                      <a:pt x="144" y="19"/>
                    </a:lnTo>
                    <a:lnTo>
                      <a:pt x="148" y="19"/>
                    </a:lnTo>
                    <a:lnTo>
                      <a:pt x="148" y="24"/>
                    </a:lnTo>
                    <a:lnTo>
                      <a:pt x="146" y="24"/>
                    </a:lnTo>
                    <a:lnTo>
                      <a:pt x="141" y="14"/>
                    </a:lnTo>
                    <a:lnTo>
                      <a:pt x="146" y="12"/>
                    </a:lnTo>
                    <a:lnTo>
                      <a:pt x="144" y="14"/>
                    </a:lnTo>
                    <a:lnTo>
                      <a:pt x="134" y="10"/>
                    </a:lnTo>
                    <a:lnTo>
                      <a:pt x="137" y="5"/>
                    </a:lnTo>
                    <a:lnTo>
                      <a:pt x="137" y="10"/>
                    </a:lnTo>
                    <a:lnTo>
                      <a:pt x="132" y="12"/>
                    </a:lnTo>
                    <a:lnTo>
                      <a:pt x="129" y="12"/>
                    </a:lnTo>
                    <a:lnTo>
                      <a:pt x="125" y="10"/>
                    </a:lnTo>
                    <a:lnTo>
                      <a:pt x="127" y="5"/>
                    </a:lnTo>
                    <a:lnTo>
                      <a:pt x="125" y="10"/>
                    </a:lnTo>
                    <a:lnTo>
                      <a:pt x="118" y="10"/>
                    </a:lnTo>
                    <a:lnTo>
                      <a:pt x="118" y="5"/>
                    </a:lnTo>
                    <a:lnTo>
                      <a:pt x="120" y="10"/>
                    </a:lnTo>
                    <a:lnTo>
                      <a:pt x="115" y="12"/>
                    </a:lnTo>
                    <a:lnTo>
                      <a:pt x="113" y="12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4" y="7"/>
                    </a:lnTo>
                    <a:lnTo>
                      <a:pt x="108" y="5"/>
                    </a:lnTo>
                    <a:lnTo>
                      <a:pt x="106" y="7"/>
                    </a:lnTo>
                    <a:lnTo>
                      <a:pt x="101" y="5"/>
                    </a:lnTo>
                    <a:lnTo>
                      <a:pt x="104" y="0"/>
                    </a:lnTo>
                    <a:lnTo>
                      <a:pt x="104" y="5"/>
                    </a:lnTo>
                    <a:lnTo>
                      <a:pt x="99" y="7"/>
                    </a:lnTo>
                    <a:lnTo>
                      <a:pt x="96" y="3"/>
                    </a:lnTo>
                    <a:lnTo>
                      <a:pt x="99" y="7"/>
                    </a:lnTo>
                    <a:lnTo>
                      <a:pt x="96" y="12"/>
                    </a:lnTo>
                    <a:lnTo>
                      <a:pt x="94" y="12"/>
                    </a:lnTo>
                    <a:lnTo>
                      <a:pt x="89" y="12"/>
                    </a:lnTo>
                    <a:lnTo>
                      <a:pt x="89" y="7"/>
                    </a:lnTo>
                    <a:lnTo>
                      <a:pt x="92" y="12"/>
                    </a:lnTo>
                    <a:lnTo>
                      <a:pt x="87" y="17"/>
                    </a:lnTo>
                    <a:lnTo>
                      <a:pt x="85" y="14"/>
                    </a:lnTo>
                    <a:lnTo>
                      <a:pt x="87" y="14"/>
                    </a:lnTo>
                    <a:lnTo>
                      <a:pt x="87" y="19"/>
                    </a:lnTo>
                    <a:lnTo>
                      <a:pt x="87" y="21"/>
                    </a:lnTo>
                    <a:lnTo>
                      <a:pt x="85" y="26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75" y="24"/>
                    </a:lnTo>
                    <a:lnTo>
                      <a:pt x="78" y="19"/>
                    </a:lnTo>
                    <a:lnTo>
                      <a:pt x="75" y="24"/>
                    </a:lnTo>
                    <a:lnTo>
                      <a:pt x="61" y="24"/>
                    </a:lnTo>
                    <a:lnTo>
                      <a:pt x="61" y="19"/>
                    </a:lnTo>
                    <a:lnTo>
                      <a:pt x="64" y="24"/>
                    </a:lnTo>
                    <a:lnTo>
                      <a:pt x="59" y="26"/>
                    </a:lnTo>
                    <a:lnTo>
                      <a:pt x="56" y="26"/>
                    </a:lnTo>
                    <a:lnTo>
                      <a:pt x="35" y="26"/>
                    </a:lnTo>
                    <a:lnTo>
                      <a:pt x="35" y="21"/>
                    </a:lnTo>
                    <a:lnTo>
                      <a:pt x="38" y="26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23" y="28"/>
                    </a:lnTo>
                    <a:lnTo>
                      <a:pt x="23" y="24"/>
                    </a:lnTo>
                    <a:lnTo>
                      <a:pt x="26" y="28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0" y="31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" name="Freeform 440">
                <a:extLst>
                  <a:ext uri="{FF2B5EF4-FFF2-40B4-BE49-F238E27FC236}">
                    <a16:creationId xmlns:a16="http://schemas.microsoft.com/office/drawing/2014/main" id="{D7CEA658-05EA-B8EC-E907-66B509646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1297"/>
                <a:ext cx="12" cy="12"/>
              </a:xfrm>
              <a:custGeom>
                <a:avLst/>
                <a:gdLst>
                  <a:gd name="T0" fmla="*/ 2 w 12"/>
                  <a:gd name="T1" fmla="*/ 5 h 12"/>
                  <a:gd name="T2" fmla="*/ 7 w 12"/>
                  <a:gd name="T3" fmla="*/ 7 h 12"/>
                  <a:gd name="T4" fmla="*/ 7 w 12"/>
                  <a:gd name="T5" fmla="*/ 12 h 12"/>
                  <a:gd name="T6" fmla="*/ 2 w 12"/>
                  <a:gd name="T7" fmla="*/ 10 h 12"/>
                  <a:gd name="T8" fmla="*/ 5 w 12"/>
                  <a:gd name="T9" fmla="*/ 5 h 12"/>
                  <a:gd name="T10" fmla="*/ 9 w 12"/>
                  <a:gd name="T11" fmla="*/ 5 h 12"/>
                  <a:gd name="T12" fmla="*/ 5 w 12"/>
                  <a:gd name="T13" fmla="*/ 7 h 12"/>
                  <a:gd name="T14" fmla="*/ 2 w 12"/>
                  <a:gd name="T15" fmla="*/ 3 h 12"/>
                  <a:gd name="T16" fmla="*/ 2 w 12"/>
                  <a:gd name="T17" fmla="*/ 3 h 12"/>
                  <a:gd name="T18" fmla="*/ 2 w 12"/>
                  <a:gd name="T19" fmla="*/ 0 h 12"/>
                  <a:gd name="T20" fmla="*/ 7 w 12"/>
                  <a:gd name="T21" fmla="*/ 0 h 12"/>
                  <a:gd name="T22" fmla="*/ 9 w 12"/>
                  <a:gd name="T23" fmla="*/ 5 h 12"/>
                  <a:gd name="T24" fmla="*/ 12 w 12"/>
                  <a:gd name="T25" fmla="*/ 7 h 12"/>
                  <a:gd name="T26" fmla="*/ 9 w 12"/>
                  <a:gd name="T27" fmla="*/ 7 h 12"/>
                  <a:gd name="T28" fmla="*/ 7 w 12"/>
                  <a:gd name="T29" fmla="*/ 12 h 12"/>
                  <a:gd name="T30" fmla="*/ 7 w 12"/>
                  <a:gd name="T31" fmla="*/ 12 h 12"/>
                  <a:gd name="T32" fmla="*/ 5 w 12"/>
                  <a:gd name="T33" fmla="*/ 12 h 12"/>
                  <a:gd name="T34" fmla="*/ 0 w 12"/>
                  <a:gd name="T35" fmla="*/ 10 h 12"/>
                  <a:gd name="T36" fmla="*/ 2 w 12"/>
                  <a:gd name="T37" fmla="*/ 5 h 1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"/>
                  <a:gd name="T58" fmla="*/ 0 h 12"/>
                  <a:gd name="T59" fmla="*/ 12 w 12"/>
                  <a:gd name="T60" fmla="*/ 12 h 1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" h="12">
                    <a:moveTo>
                      <a:pt x="2" y="5"/>
                    </a:moveTo>
                    <a:lnTo>
                      <a:pt x="7" y="7"/>
                    </a:lnTo>
                    <a:lnTo>
                      <a:pt x="7" y="12"/>
                    </a:lnTo>
                    <a:lnTo>
                      <a:pt x="2" y="10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5" y="7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7" y="0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9" y="7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0" y="10"/>
                    </a:lnTo>
                    <a:lnTo>
                      <a:pt x="2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1" name="Freeform 441">
                <a:extLst>
                  <a:ext uri="{FF2B5EF4-FFF2-40B4-BE49-F238E27FC236}">
                    <a16:creationId xmlns:a16="http://schemas.microsoft.com/office/drawing/2014/main" id="{1ADC2EF2-EBD2-2E3C-F276-08CA3CB0A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" y="1286"/>
                <a:ext cx="80" cy="94"/>
              </a:xfrm>
              <a:custGeom>
                <a:avLst/>
                <a:gdLst>
                  <a:gd name="T0" fmla="*/ 14 w 80"/>
                  <a:gd name="T1" fmla="*/ 9 h 94"/>
                  <a:gd name="T2" fmla="*/ 3 w 80"/>
                  <a:gd name="T3" fmla="*/ 7 h 94"/>
                  <a:gd name="T4" fmla="*/ 10 w 80"/>
                  <a:gd name="T5" fmla="*/ 0 h 94"/>
                  <a:gd name="T6" fmla="*/ 19 w 80"/>
                  <a:gd name="T7" fmla="*/ 0 h 94"/>
                  <a:gd name="T8" fmla="*/ 31 w 80"/>
                  <a:gd name="T9" fmla="*/ 4 h 94"/>
                  <a:gd name="T10" fmla="*/ 24 w 80"/>
                  <a:gd name="T11" fmla="*/ 9 h 94"/>
                  <a:gd name="T12" fmla="*/ 26 w 80"/>
                  <a:gd name="T13" fmla="*/ 14 h 94"/>
                  <a:gd name="T14" fmla="*/ 33 w 80"/>
                  <a:gd name="T15" fmla="*/ 18 h 94"/>
                  <a:gd name="T16" fmla="*/ 38 w 80"/>
                  <a:gd name="T17" fmla="*/ 30 h 94"/>
                  <a:gd name="T18" fmla="*/ 45 w 80"/>
                  <a:gd name="T19" fmla="*/ 25 h 94"/>
                  <a:gd name="T20" fmla="*/ 54 w 80"/>
                  <a:gd name="T21" fmla="*/ 35 h 94"/>
                  <a:gd name="T22" fmla="*/ 47 w 80"/>
                  <a:gd name="T23" fmla="*/ 40 h 94"/>
                  <a:gd name="T24" fmla="*/ 43 w 80"/>
                  <a:gd name="T25" fmla="*/ 35 h 94"/>
                  <a:gd name="T26" fmla="*/ 35 w 80"/>
                  <a:gd name="T27" fmla="*/ 33 h 94"/>
                  <a:gd name="T28" fmla="*/ 31 w 80"/>
                  <a:gd name="T29" fmla="*/ 25 h 94"/>
                  <a:gd name="T30" fmla="*/ 31 w 80"/>
                  <a:gd name="T31" fmla="*/ 28 h 94"/>
                  <a:gd name="T32" fmla="*/ 35 w 80"/>
                  <a:gd name="T33" fmla="*/ 35 h 94"/>
                  <a:gd name="T34" fmla="*/ 38 w 80"/>
                  <a:gd name="T35" fmla="*/ 42 h 94"/>
                  <a:gd name="T36" fmla="*/ 45 w 80"/>
                  <a:gd name="T37" fmla="*/ 42 h 94"/>
                  <a:gd name="T38" fmla="*/ 54 w 80"/>
                  <a:gd name="T39" fmla="*/ 47 h 94"/>
                  <a:gd name="T40" fmla="*/ 54 w 80"/>
                  <a:gd name="T41" fmla="*/ 54 h 94"/>
                  <a:gd name="T42" fmla="*/ 71 w 80"/>
                  <a:gd name="T43" fmla="*/ 58 h 94"/>
                  <a:gd name="T44" fmla="*/ 73 w 80"/>
                  <a:gd name="T45" fmla="*/ 65 h 94"/>
                  <a:gd name="T46" fmla="*/ 76 w 80"/>
                  <a:gd name="T47" fmla="*/ 70 h 94"/>
                  <a:gd name="T48" fmla="*/ 76 w 80"/>
                  <a:gd name="T49" fmla="*/ 87 h 94"/>
                  <a:gd name="T50" fmla="*/ 68 w 80"/>
                  <a:gd name="T51" fmla="*/ 94 h 94"/>
                  <a:gd name="T52" fmla="*/ 64 w 80"/>
                  <a:gd name="T53" fmla="*/ 89 h 94"/>
                  <a:gd name="T54" fmla="*/ 64 w 80"/>
                  <a:gd name="T55" fmla="*/ 84 h 94"/>
                  <a:gd name="T56" fmla="*/ 61 w 80"/>
                  <a:gd name="T57" fmla="*/ 63 h 94"/>
                  <a:gd name="T58" fmla="*/ 66 w 80"/>
                  <a:gd name="T59" fmla="*/ 75 h 94"/>
                  <a:gd name="T60" fmla="*/ 59 w 80"/>
                  <a:gd name="T61" fmla="*/ 77 h 94"/>
                  <a:gd name="T62" fmla="*/ 61 w 80"/>
                  <a:gd name="T63" fmla="*/ 73 h 94"/>
                  <a:gd name="T64" fmla="*/ 66 w 80"/>
                  <a:gd name="T65" fmla="*/ 77 h 94"/>
                  <a:gd name="T66" fmla="*/ 68 w 80"/>
                  <a:gd name="T67" fmla="*/ 82 h 94"/>
                  <a:gd name="T68" fmla="*/ 68 w 80"/>
                  <a:gd name="T69" fmla="*/ 87 h 94"/>
                  <a:gd name="T70" fmla="*/ 76 w 80"/>
                  <a:gd name="T71" fmla="*/ 89 h 94"/>
                  <a:gd name="T72" fmla="*/ 71 w 80"/>
                  <a:gd name="T73" fmla="*/ 89 h 94"/>
                  <a:gd name="T74" fmla="*/ 71 w 80"/>
                  <a:gd name="T75" fmla="*/ 73 h 94"/>
                  <a:gd name="T76" fmla="*/ 68 w 80"/>
                  <a:gd name="T77" fmla="*/ 63 h 94"/>
                  <a:gd name="T78" fmla="*/ 71 w 80"/>
                  <a:gd name="T79" fmla="*/ 58 h 94"/>
                  <a:gd name="T80" fmla="*/ 54 w 80"/>
                  <a:gd name="T81" fmla="*/ 54 h 94"/>
                  <a:gd name="T82" fmla="*/ 47 w 80"/>
                  <a:gd name="T83" fmla="*/ 49 h 94"/>
                  <a:gd name="T84" fmla="*/ 45 w 80"/>
                  <a:gd name="T85" fmla="*/ 42 h 94"/>
                  <a:gd name="T86" fmla="*/ 38 w 80"/>
                  <a:gd name="T87" fmla="*/ 42 h 94"/>
                  <a:gd name="T88" fmla="*/ 28 w 80"/>
                  <a:gd name="T89" fmla="*/ 33 h 94"/>
                  <a:gd name="T90" fmla="*/ 24 w 80"/>
                  <a:gd name="T91" fmla="*/ 25 h 94"/>
                  <a:gd name="T92" fmla="*/ 33 w 80"/>
                  <a:gd name="T93" fmla="*/ 25 h 94"/>
                  <a:gd name="T94" fmla="*/ 38 w 80"/>
                  <a:gd name="T95" fmla="*/ 28 h 94"/>
                  <a:gd name="T96" fmla="*/ 40 w 80"/>
                  <a:gd name="T97" fmla="*/ 28 h 94"/>
                  <a:gd name="T98" fmla="*/ 47 w 80"/>
                  <a:gd name="T99" fmla="*/ 35 h 94"/>
                  <a:gd name="T100" fmla="*/ 47 w 80"/>
                  <a:gd name="T101" fmla="*/ 33 h 94"/>
                  <a:gd name="T102" fmla="*/ 45 w 80"/>
                  <a:gd name="T103" fmla="*/ 25 h 94"/>
                  <a:gd name="T104" fmla="*/ 38 w 80"/>
                  <a:gd name="T105" fmla="*/ 30 h 94"/>
                  <a:gd name="T106" fmla="*/ 26 w 80"/>
                  <a:gd name="T107" fmla="*/ 21 h 94"/>
                  <a:gd name="T108" fmla="*/ 19 w 80"/>
                  <a:gd name="T109" fmla="*/ 14 h 94"/>
                  <a:gd name="T110" fmla="*/ 26 w 80"/>
                  <a:gd name="T111" fmla="*/ 7 h 94"/>
                  <a:gd name="T112" fmla="*/ 26 w 80"/>
                  <a:gd name="T113" fmla="*/ 9 h 94"/>
                  <a:gd name="T114" fmla="*/ 19 w 80"/>
                  <a:gd name="T115" fmla="*/ 0 h 94"/>
                  <a:gd name="T116" fmla="*/ 12 w 80"/>
                  <a:gd name="T117" fmla="*/ 4 h 94"/>
                  <a:gd name="T118" fmla="*/ 10 w 80"/>
                  <a:gd name="T119" fmla="*/ 9 h 94"/>
                  <a:gd name="T120" fmla="*/ 12 w 80"/>
                  <a:gd name="T121" fmla="*/ 4 h 9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80"/>
                  <a:gd name="T184" fmla="*/ 0 h 94"/>
                  <a:gd name="T185" fmla="*/ 80 w 80"/>
                  <a:gd name="T186" fmla="*/ 94 h 9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80" h="94">
                    <a:moveTo>
                      <a:pt x="17" y="9"/>
                    </a:moveTo>
                    <a:lnTo>
                      <a:pt x="12" y="9"/>
                    </a:lnTo>
                    <a:lnTo>
                      <a:pt x="12" y="4"/>
                    </a:lnTo>
                    <a:lnTo>
                      <a:pt x="14" y="9"/>
                    </a:lnTo>
                    <a:lnTo>
                      <a:pt x="10" y="11"/>
                    </a:lnTo>
                    <a:lnTo>
                      <a:pt x="7" y="14"/>
                    </a:lnTo>
                    <a:lnTo>
                      <a:pt x="5" y="11"/>
                    </a:lnTo>
                    <a:lnTo>
                      <a:pt x="3" y="7"/>
                    </a:lnTo>
                    <a:lnTo>
                      <a:pt x="0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8" y="4"/>
                    </a:lnTo>
                    <a:lnTo>
                      <a:pt x="26" y="9"/>
                    </a:lnTo>
                    <a:lnTo>
                      <a:pt x="26" y="4"/>
                    </a:lnTo>
                    <a:lnTo>
                      <a:pt x="31" y="4"/>
                    </a:lnTo>
                    <a:lnTo>
                      <a:pt x="33" y="9"/>
                    </a:lnTo>
                    <a:lnTo>
                      <a:pt x="28" y="11"/>
                    </a:lnTo>
                    <a:lnTo>
                      <a:pt x="24" y="9"/>
                    </a:lnTo>
                    <a:lnTo>
                      <a:pt x="28" y="11"/>
                    </a:lnTo>
                    <a:lnTo>
                      <a:pt x="26" y="16"/>
                    </a:lnTo>
                    <a:lnTo>
                      <a:pt x="21" y="16"/>
                    </a:lnTo>
                    <a:lnTo>
                      <a:pt x="26" y="14"/>
                    </a:lnTo>
                    <a:lnTo>
                      <a:pt x="28" y="18"/>
                    </a:lnTo>
                    <a:lnTo>
                      <a:pt x="26" y="21"/>
                    </a:lnTo>
                    <a:lnTo>
                      <a:pt x="28" y="16"/>
                    </a:lnTo>
                    <a:lnTo>
                      <a:pt x="33" y="18"/>
                    </a:lnTo>
                    <a:lnTo>
                      <a:pt x="28" y="16"/>
                    </a:lnTo>
                    <a:lnTo>
                      <a:pt x="33" y="21"/>
                    </a:lnTo>
                    <a:lnTo>
                      <a:pt x="40" y="28"/>
                    </a:lnTo>
                    <a:lnTo>
                      <a:pt x="38" y="30"/>
                    </a:lnTo>
                    <a:lnTo>
                      <a:pt x="38" y="25"/>
                    </a:lnTo>
                    <a:lnTo>
                      <a:pt x="43" y="25"/>
                    </a:lnTo>
                    <a:lnTo>
                      <a:pt x="45" y="25"/>
                    </a:lnTo>
                    <a:lnTo>
                      <a:pt x="50" y="28"/>
                    </a:lnTo>
                    <a:lnTo>
                      <a:pt x="45" y="25"/>
                    </a:lnTo>
                    <a:lnTo>
                      <a:pt x="50" y="30"/>
                    </a:lnTo>
                    <a:lnTo>
                      <a:pt x="54" y="35"/>
                    </a:lnTo>
                    <a:lnTo>
                      <a:pt x="54" y="37"/>
                    </a:lnTo>
                    <a:lnTo>
                      <a:pt x="50" y="40"/>
                    </a:lnTo>
                    <a:lnTo>
                      <a:pt x="47" y="40"/>
                    </a:lnTo>
                    <a:lnTo>
                      <a:pt x="43" y="35"/>
                    </a:lnTo>
                    <a:lnTo>
                      <a:pt x="45" y="30"/>
                    </a:lnTo>
                    <a:lnTo>
                      <a:pt x="43" y="35"/>
                    </a:lnTo>
                    <a:lnTo>
                      <a:pt x="38" y="33"/>
                    </a:lnTo>
                    <a:lnTo>
                      <a:pt x="38" y="28"/>
                    </a:lnTo>
                    <a:lnTo>
                      <a:pt x="38" y="33"/>
                    </a:lnTo>
                    <a:lnTo>
                      <a:pt x="35" y="33"/>
                    </a:lnTo>
                    <a:lnTo>
                      <a:pt x="31" y="30"/>
                    </a:lnTo>
                    <a:lnTo>
                      <a:pt x="31" y="25"/>
                    </a:lnTo>
                    <a:lnTo>
                      <a:pt x="31" y="30"/>
                    </a:lnTo>
                    <a:lnTo>
                      <a:pt x="28" y="30"/>
                    </a:lnTo>
                    <a:lnTo>
                      <a:pt x="31" y="28"/>
                    </a:lnTo>
                    <a:lnTo>
                      <a:pt x="33" y="30"/>
                    </a:lnTo>
                    <a:lnTo>
                      <a:pt x="35" y="35"/>
                    </a:lnTo>
                    <a:lnTo>
                      <a:pt x="33" y="37"/>
                    </a:lnTo>
                    <a:lnTo>
                      <a:pt x="35" y="35"/>
                    </a:lnTo>
                    <a:lnTo>
                      <a:pt x="40" y="40"/>
                    </a:lnTo>
                    <a:lnTo>
                      <a:pt x="38" y="42"/>
                    </a:lnTo>
                    <a:lnTo>
                      <a:pt x="40" y="37"/>
                    </a:lnTo>
                    <a:lnTo>
                      <a:pt x="45" y="40"/>
                    </a:lnTo>
                    <a:lnTo>
                      <a:pt x="40" y="37"/>
                    </a:lnTo>
                    <a:lnTo>
                      <a:pt x="45" y="42"/>
                    </a:lnTo>
                    <a:lnTo>
                      <a:pt x="50" y="47"/>
                    </a:lnTo>
                    <a:lnTo>
                      <a:pt x="47" y="49"/>
                    </a:lnTo>
                    <a:lnTo>
                      <a:pt x="50" y="44"/>
                    </a:lnTo>
                    <a:lnTo>
                      <a:pt x="54" y="47"/>
                    </a:lnTo>
                    <a:lnTo>
                      <a:pt x="50" y="44"/>
                    </a:lnTo>
                    <a:lnTo>
                      <a:pt x="54" y="49"/>
                    </a:lnTo>
                    <a:lnTo>
                      <a:pt x="57" y="51"/>
                    </a:lnTo>
                    <a:lnTo>
                      <a:pt x="54" y="54"/>
                    </a:lnTo>
                    <a:lnTo>
                      <a:pt x="57" y="49"/>
                    </a:lnTo>
                    <a:lnTo>
                      <a:pt x="71" y="56"/>
                    </a:lnTo>
                    <a:lnTo>
                      <a:pt x="68" y="56"/>
                    </a:lnTo>
                    <a:lnTo>
                      <a:pt x="71" y="58"/>
                    </a:lnTo>
                    <a:lnTo>
                      <a:pt x="73" y="63"/>
                    </a:lnTo>
                    <a:lnTo>
                      <a:pt x="73" y="65"/>
                    </a:lnTo>
                    <a:lnTo>
                      <a:pt x="68" y="68"/>
                    </a:lnTo>
                    <a:lnTo>
                      <a:pt x="73" y="65"/>
                    </a:lnTo>
                    <a:lnTo>
                      <a:pt x="76" y="70"/>
                    </a:lnTo>
                    <a:lnTo>
                      <a:pt x="76" y="87"/>
                    </a:lnTo>
                    <a:lnTo>
                      <a:pt x="71" y="89"/>
                    </a:lnTo>
                    <a:lnTo>
                      <a:pt x="76" y="87"/>
                    </a:lnTo>
                    <a:lnTo>
                      <a:pt x="78" y="91"/>
                    </a:lnTo>
                    <a:lnTo>
                      <a:pt x="80" y="94"/>
                    </a:lnTo>
                    <a:lnTo>
                      <a:pt x="76" y="94"/>
                    </a:lnTo>
                    <a:lnTo>
                      <a:pt x="68" y="94"/>
                    </a:lnTo>
                    <a:lnTo>
                      <a:pt x="66" y="94"/>
                    </a:lnTo>
                    <a:lnTo>
                      <a:pt x="64" y="89"/>
                    </a:lnTo>
                    <a:lnTo>
                      <a:pt x="64" y="87"/>
                    </a:lnTo>
                    <a:lnTo>
                      <a:pt x="64" y="82"/>
                    </a:lnTo>
                    <a:lnTo>
                      <a:pt x="68" y="82"/>
                    </a:lnTo>
                    <a:lnTo>
                      <a:pt x="64" y="84"/>
                    </a:lnTo>
                    <a:lnTo>
                      <a:pt x="61" y="80"/>
                    </a:lnTo>
                    <a:lnTo>
                      <a:pt x="61" y="77"/>
                    </a:lnTo>
                    <a:lnTo>
                      <a:pt x="61" y="63"/>
                    </a:lnTo>
                    <a:lnTo>
                      <a:pt x="66" y="63"/>
                    </a:lnTo>
                    <a:lnTo>
                      <a:pt x="66" y="73"/>
                    </a:lnTo>
                    <a:lnTo>
                      <a:pt x="66" y="75"/>
                    </a:lnTo>
                    <a:lnTo>
                      <a:pt x="64" y="80"/>
                    </a:lnTo>
                    <a:lnTo>
                      <a:pt x="59" y="77"/>
                    </a:lnTo>
                    <a:lnTo>
                      <a:pt x="61" y="73"/>
                    </a:lnTo>
                    <a:lnTo>
                      <a:pt x="66" y="75"/>
                    </a:lnTo>
                    <a:lnTo>
                      <a:pt x="61" y="73"/>
                    </a:lnTo>
                    <a:lnTo>
                      <a:pt x="61" y="63"/>
                    </a:lnTo>
                    <a:lnTo>
                      <a:pt x="66" y="63"/>
                    </a:lnTo>
                    <a:lnTo>
                      <a:pt x="66" y="77"/>
                    </a:lnTo>
                    <a:lnTo>
                      <a:pt x="61" y="77"/>
                    </a:lnTo>
                    <a:lnTo>
                      <a:pt x="66" y="77"/>
                    </a:lnTo>
                    <a:lnTo>
                      <a:pt x="68" y="82"/>
                    </a:lnTo>
                    <a:lnTo>
                      <a:pt x="68" y="87"/>
                    </a:lnTo>
                    <a:lnTo>
                      <a:pt x="64" y="87"/>
                    </a:lnTo>
                    <a:lnTo>
                      <a:pt x="68" y="87"/>
                    </a:lnTo>
                    <a:lnTo>
                      <a:pt x="71" y="91"/>
                    </a:lnTo>
                    <a:lnTo>
                      <a:pt x="66" y="94"/>
                    </a:lnTo>
                    <a:lnTo>
                      <a:pt x="68" y="89"/>
                    </a:lnTo>
                    <a:lnTo>
                      <a:pt x="76" y="89"/>
                    </a:lnTo>
                    <a:lnTo>
                      <a:pt x="76" y="94"/>
                    </a:lnTo>
                    <a:lnTo>
                      <a:pt x="73" y="94"/>
                    </a:lnTo>
                    <a:lnTo>
                      <a:pt x="71" y="89"/>
                    </a:lnTo>
                    <a:lnTo>
                      <a:pt x="71" y="87"/>
                    </a:lnTo>
                    <a:lnTo>
                      <a:pt x="71" y="70"/>
                    </a:lnTo>
                    <a:lnTo>
                      <a:pt x="76" y="70"/>
                    </a:lnTo>
                    <a:lnTo>
                      <a:pt x="71" y="73"/>
                    </a:lnTo>
                    <a:lnTo>
                      <a:pt x="68" y="68"/>
                    </a:lnTo>
                    <a:lnTo>
                      <a:pt x="68" y="65"/>
                    </a:lnTo>
                    <a:lnTo>
                      <a:pt x="68" y="63"/>
                    </a:lnTo>
                    <a:lnTo>
                      <a:pt x="73" y="63"/>
                    </a:lnTo>
                    <a:lnTo>
                      <a:pt x="68" y="65"/>
                    </a:lnTo>
                    <a:lnTo>
                      <a:pt x="66" y="61"/>
                    </a:lnTo>
                    <a:lnTo>
                      <a:pt x="71" y="58"/>
                    </a:lnTo>
                    <a:lnTo>
                      <a:pt x="68" y="61"/>
                    </a:lnTo>
                    <a:lnTo>
                      <a:pt x="54" y="54"/>
                    </a:lnTo>
                    <a:lnTo>
                      <a:pt x="52" y="51"/>
                    </a:lnTo>
                    <a:lnTo>
                      <a:pt x="54" y="49"/>
                    </a:lnTo>
                    <a:lnTo>
                      <a:pt x="52" y="51"/>
                    </a:lnTo>
                    <a:lnTo>
                      <a:pt x="47" y="49"/>
                    </a:lnTo>
                    <a:lnTo>
                      <a:pt x="43" y="44"/>
                    </a:lnTo>
                    <a:lnTo>
                      <a:pt x="45" y="42"/>
                    </a:lnTo>
                    <a:lnTo>
                      <a:pt x="43" y="44"/>
                    </a:lnTo>
                    <a:lnTo>
                      <a:pt x="38" y="42"/>
                    </a:lnTo>
                    <a:lnTo>
                      <a:pt x="33" y="37"/>
                    </a:lnTo>
                    <a:lnTo>
                      <a:pt x="28" y="33"/>
                    </a:lnTo>
                    <a:lnTo>
                      <a:pt x="31" y="37"/>
                    </a:lnTo>
                    <a:lnTo>
                      <a:pt x="28" y="33"/>
                    </a:lnTo>
                    <a:lnTo>
                      <a:pt x="33" y="30"/>
                    </a:lnTo>
                    <a:lnTo>
                      <a:pt x="31" y="33"/>
                    </a:lnTo>
                    <a:lnTo>
                      <a:pt x="28" y="30"/>
                    </a:lnTo>
                    <a:lnTo>
                      <a:pt x="24" y="25"/>
                    </a:lnTo>
                    <a:lnTo>
                      <a:pt x="28" y="25"/>
                    </a:lnTo>
                    <a:lnTo>
                      <a:pt x="31" y="25"/>
                    </a:lnTo>
                    <a:lnTo>
                      <a:pt x="33" y="25"/>
                    </a:lnTo>
                    <a:lnTo>
                      <a:pt x="38" y="28"/>
                    </a:lnTo>
                    <a:lnTo>
                      <a:pt x="35" y="33"/>
                    </a:lnTo>
                    <a:lnTo>
                      <a:pt x="35" y="28"/>
                    </a:lnTo>
                    <a:lnTo>
                      <a:pt x="38" y="28"/>
                    </a:lnTo>
                    <a:lnTo>
                      <a:pt x="40" y="28"/>
                    </a:lnTo>
                    <a:lnTo>
                      <a:pt x="45" y="30"/>
                    </a:lnTo>
                    <a:lnTo>
                      <a:pt x="40" y="28"/>
                    </a:lnTo>
                    <a:lnTo>
                      <a:pt x="45" y="33"/>
                    </a:lnTo>
                    <a:lnTo>
                      <a:pt x="50" y="37"/>
                    </a:lnTo>
                    <a:lnTo>
                      <a:pt x="47" y="40"/>
                    </a:lnTo>
                    <a:lnTo>
                      <a:pt x="47" y="35"/>
                    </a:lnTo>
                    <a:lnTo>
                      <a:pt x="52" y="33"/>
                    </a:lnTo>
                    <a:lnTo>
                      <a:pt x="54" y="37"/>
                    </a:lnTo>
                    <a:lnTo>
                      <a:pt x="52" y="37"/>
                    </a:lnTo>
                    <a:lnTo>
                      <a:pt x="47" y="33"/>
                    </a:lnTo>
                    <a:lnTo>
                      <a:pt x="50" y="30"/>
                    </a:lnTo>
                    <a:lnTo>
                      <a:pt x="47" y="33"/>
                    </a:lnTo>
                    <a:lnTo>
                      <a:pt x="43" y="30"/>
                    </a:lnTo>
                    <a:lnTo>
                      <a:pt x="45" y="25"/>
                    </a:lnTo>
                    <a:lnTo>
                      <a:pt x="43" y="30"/>
                    </a:lnTo>
                    <a:lnTo>
                      <a:pt x="38" y="30"/>
                    </a:lnTo>
                    <a:lnTo>
                      <a:pt x="31" y="23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26" y="21"/>
                    </a:lnTo>
                    <a:lnTo>
                      <a:pt x="21" y="18"/>
                    </a:lnTo>
                    <a:lnTo>
                      <a:pt x="24" y="21"/>
                    </a:lnTo>
                    <a:lnTo>
                      <a:pt x="21" y="16"/>
                    </a:lnTo>
                    <a:lnTo>
                      <a:pt x="19" y="14"/>
                    </a:lnTo>
                    <a:lnTo>
                      <a:pt x="21" y="14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31" y="4"/>
                    </a:lnTo>
                    <a:lnTo>
                      <a:pt x="31" y="9"/>
                    </a:lnTo>
                    <a:lnTo>
                      <a:pt x="26" y="9"/>
                    </a:lnTo>
                    <a:lnTo>
                      <a:pt x="17" y="4"/>
                    </a:lnTo>
                    <a:lnTo>
                      <a:pt x="19" y="0"/>
                    </a:lnTo>
                    <a:lnTo>
                      <a:pt x="17" y="4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12" y="4"/>
                    </a:lnTo>
                    <a:lnTo>
                      <a:pt x="7" y="7"/>
                    </a:lnTo>
                    <a:lnTo>
                      <a:pt x="5" y="2"/>
                    </a:lnTo>
                    <a:lnTo>
                      <a:pt x="7" y="4"/>
                    </a:lnTo>
                    <a:lnTo>
                      <a:pt x="10" y="9"/>
                    </a:lnTo>
                    <a:lnTo>
                      <a:pt x="5" y="11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17" y="9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" name="Freeform 442">
                <a:extLst>
                  <a:ext uri="{FF2B5EF4-FFF2-40B4-BE49-F238E27FC236}">
                    <a16:creationId xmlns:a16="http://schemas.microsoft.com/office/drawing/2014/main" id="{C5B0F97B-E691-94C4-9BF5-4947402ED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" y="1316"/>
                <a:ext cx="240" cy="71"/>
              </a:xfrm>
              <a:custGeom>
                <a:avLst/>
                <a:gdLst>
                  <a:gd name="T0" fmla="*/ 5 w 240"/>
                  <a:gd name="T1" fmla="*/ 52 h 71"/>
                  <a:gd name="T2" fmla="*/ 7 w 240"/>
                  <a:gd name="T3" fmla="*/ 59 h 71"/>
                  <a:gd name="T4" fmla="*/ 9 w 240"/>
                  <a:gd name="T5" fmla="*/ 64 h 71"/>
                  <a:gd name="T6" fmla="*/ 7 w 240"/>
                  <a:gd name="T7" fmla="*/ 64 h 71"/>
                  <a:gd name="T8" fmla="*/ 21 w 240"/>
                  <a:gd name="T9" fmla="*/ 61 h 71"/>
                  <a:gd name="T10" fmla="*/ 26 w 240"/>
                  <a:gd name="T11" fmla="*/ 59 h 71"/>
                  <a:gd name="T12" fmla="*/ 33 w 240"/>
                  <a:gd name="T13" fmla="*/ 59 h 71"/>
                  <a:gd name="T14" fmla="*/ 57 w 240"/>
                  <a:gd name="T15" fmla="*/ 57 h 71"/>
                  <a:gd name="T16" fmla="*/ 68 w 240"/>
                  <a:gd name="T17" fmla="*/ 47 h 71"/>
                  <a:gd name="T18" fmla="*/ 75 w 240"/>
                  <a:gd name="T19" fmla="*/ 50 h 71"/>
                  <a:gd name="T20" fmla="*/ 101 w 240"/>
                  <a:gd name="T21" fmla="*/ 38 h 71"/>
                  <a:gd name="T22" fmla="*/ 111 w 240"/>
                  <a:gd name="T23" fmla="*/ 31 h 71"/>
                  <a:gd name="T24" fmla="*/ 115 w 240"/>
                  <a:gd name="T25" fmla="*/ 28 h 71"/>
                  <a:gd name="T26" fmla="*/ 125 w 240"/>
                  <a:gd name="T27" fmla="*/ 26 h 71"/>
                  <a:gd name="T28" fmla="*/ 130 w 240"/>
                  <a:gd name="T29" fmla="*/ 26 h 71"/>
                  <a:gd name="T30" fmla="*/ 134 w 240"/>
                  <a:gd name="T31" fmla="*/ 33 h 71"/>
                  <a:gd name="T32" fmla="*/ 137 w 240"/>
                  <a:gd name="T33" fmla="*/ 24 h 71"/>
                  <a:gd name="T34" fmla="*/ 134 w 240"/>
                  <a:gd name="T35" fmla="*/ 21 h 71"/>
                  <a:gd name="T36" fmla="*/ 137 w 240"/>
                  <a:gd name="T37" fmla="*/ 14 h 71"/>
                  <a:gd name="T38" fmla="*/ 146 w 240"/>
                  <a:gd name="T39" fmla="*/ 5 h 71"/>
                  <a:gd name="T40" fmla="*/ 158 w 240"/>
                  <a:gd name="T41" fmla="*/ 10 h 71"/>
                  <a:gd name="T42" fmla="*/ 158 w 240"/>
                  <a:gd name="T43" fmla="*/ 3 h 71"/>
                  <a:gd name="T44" fmla="*/ 177 w 240"/>
                  <a:gd name="T45" fmla="*/ 0 h 71"/>
                  <a:gd name="T46" fmla="*/ 179 w 240"/>
                  <a:gd name="T47" fmla="*/ 0 h 71"/>
                  <a:gd name="T48" fmla="*/ 186 w 240"/>
                  <a:gd name="T49" fmla="*/ 5 h 71"/>
                  <a:gd name="T50" fmla="*/ 200 w 240"/>
                  <a:gd name="T51" fmla="*/ 17 h 71"/>
                  <a:gd name="T52" fmla="*/ 212 w 240"/>
                  <a:gd name="T53" fmla="*/ 26 h 71"/>
                  <a:gd name="T54" fmla="*/ 219 w 240"/>
                  <a:gd name="T55" fmla="*/ 24 h 71"/>
                  <a:gd name="T56" fmla="*/ 238 w 240"/>
                  <a:gd name="T57" fmla="*/ 45 h 71"/>
                  <a:gd name="T58" fmla="*/ 240 w 240"/>
                  <a:gd name="T59" fmla="*/ 47 h 71"/>
                  <a:gd name="T60" fmla="*/ 236 w 240"/>
                  <a:gd name="T61" fmla="*/ 54 h 71"/>
                  <a:gd name="T62" fmla="*/ 238 w 240"/>
                  <a:gd name="T63" fmla="*/ 50 h 71"/>
                  <a:gd name="T64" fmla="*/ 231 w 240"/>
                  <a:gd name="T65" fmla="*/ 43 h 71"/>
                  <a:gd name="T66" fmla="*/ 219 w 240"/>
                  <a:gd name="T67" fmla="*/ 24 h 71"/>
                  <a:gd name="T68" fmla="*/ 212 w 240"/>
                  <a:gd name="T69" fmla="*/ 26 h 71"/>
                  <a:gd name="T70" fmla="*/ 193 w 240"/>
                  <a:gd name="T71" fmla="*/ 14 h 71"/>
                  <a:gd name="T72" fmla="*/ 184 w 240"/>
                  <a:gd name="T73" fmla="*/ 10 h 71"/>
                  <a:gd name="T74" fmla="*/ 181 w 240"/>
                  <a:gd name="T75" fmla="*/ 7 h 71"/>
                  <a:gd name="T76" fmla="*/ 163 w 240"/>
                  <a:gd name="T77" fmla="*/ 5 h 71"/>
                  <a:gd name="T78" fmla="*/ 158 w 240"/>
                  <a:gd name="T79" fmla="*/ 3 h 71"/>
                  <a:gd name="T80" fmla="*/ 155 w 240"/>
                  <a:gd name="T81" fmla="*/ 10 h 71"/>
                  <a:gd name="T82" fmla="*/ 144 w 240"/>
                  <a:gd name="T83" fmla="*/ 12 h 71"/>
                  <a:gd name="T84" fmla="*/ 137 w 240"/>
                  <a:gd name="T85" fmla="*/ 14 h 71"/>
                  <a:gd name="T86" fmla="*/ 139 w 240"/>
                  <a:gd name="T87" fmla="*/ 19 h 71"/>
                  <a:gd name="T88" fmla="*/ 141 w 240"/>
                  <a:gd name="T89" fmla="*/ 28 h 71"/>
                  <a:gd name="T90" fmla="*/ 139 w 240"/>
                  <a:gd name="T91" fmla="*/ 35 h 71"/>
                  <a:gd name="T92" fmla="*/ 127 w 240"/>
                  <a:gd name="T93" fmla="*/ 31 h 71"/>
                  <a:gd name="T94" fmla="*/ 122 w 240"/>
                  <a:gd name="T95" fmla="*/ 33 h 71"/>
                  <a:gd name="T96" fmla="*/ 115 w 240"/>
                  <a:gd name="T97" fmla="*/ 28 h 71"/>
                  <a:gd name="T98" fmla="*/ 108 w 240"/>
                  <a:gd name="T99" fmla="*/ 38 h 71"/>
                  <a:gd name="T100" fmla="*/ 71 w 240"/>
                  <a:gd name="T101" fmla="*/ 59 h 71"/>
                  <a:gd name="T102" fmla="*/ 75 w 240"/>
                  <a:gd name="T103" fmla="*/ 50 h 71"/>
                  <a:gd name="T104" fmla="*/ 66 w 240"/>
                  <a:gd name="T105" fmla="*/ 54 h 71"/>
                  <a:gd name="T106" fmla="*/ 38 w 240"/>
                  <a:gd name="T107" fmla="*/ 61 h 71"/>
                  <a:gd name="T108" fmla="*/ 35 w 240"/>
                  <a:gd name="T109" fmla="*/ 64 h 71"/>
                  <a:gd name="T110" fmla="*/ 28 w 240"/>
                  <a:gd name="T111" fmla="*/ 64 h 71"/>
                  <a:gd name="T112" fmla="*/ 12 w 240"/>
                  <a:gd name="T113" fmla="*/ 66 h 71"/>
                  <a:gd name="T114" fmla="*/ 5 w 240"/>
                  <a:gd name="T115" fmla="*/ 71 h 71"/>
                  <a:gd name="T116" fmla="*/ 5 w 240"/>
                  <a:gd name="T117" fmla="*/ 66 h 71"/>
                  <a:gd name="T118" fmla="*/ 2 w 240"/>
                  <a:gd name="T119" fmla="*/ 57 h 71"/>
                  <a:gd name="T120" fmla="*/ 0 w 240"/>
                  <a:gd name="T121" fmla="*/ 54 h 7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40"/>
                  <a:gd name="T184" fmla="*/ 0 h 71"/>
                  <a:gd name="T185" fmla="*/ 240 w 240"/>
                  <a:gd name="T186" fmla="*/ 71 h 7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40" h="71">
                    <a:moveTo>
                      <a:pt x="5" y="47"/>
                    </a:moveTo>
                    <a:lnTo>
                      <a:pt x="5" y="52"/>
                    </a:lnTo>
                    <a:lnTo>
                      <a:pt x="0" y="54"/>
                    </a:lnTo>
                    <a:lnTo>
                      <a:pt x="5" y="52"/>
                    </a:lnTo>
                    <a:lnTo>
                      <a:pt x="7" y="57"/>
                    </a:lnTo>
                    <a:lnTo>
                      <a:pt x="7" y="59"/>
                    </a:lnTo>
                    <a:lnTo>
                      <a:pt x="2" y="61"/>
                    </a:lnTo>
                    <a:lnTo>
                      <a:pt x="7" y="59"/>
                    </a:lnTo>
                    <a:lnTo>
                      <a:pt x="9" y="64"/>
                    </a:lnTo>
                    <a:lnTo>
                      <a:pt x="9" y="66"/>
                    </a:lnTo>
                    <a:lnTo>
                      <a:pt x="9" y="68"/>
                    </a:lnTo>
                    <a:lnTo>
                      <a:pt x="7" y="64"/>
                    </a:lnTo>
                    <a:lnTo>
                      <a:pt x="12" y="61"/>
                    </a:lnTo>
                    <a:lnTo>
                      <a:pt x="21" y="61"/>
                    </a:lnTo>
                    <a:lnTo>
                      <a:pt x="24" y="66"/>
                    </a:lnTo>
                    <a:lnTo>
                      <a:pt x="21" y="61"/>
                    </a:lnTo>
                    <a:lnTo>
                      <a:pt x="26" y="59"/>
                    </a:lnTo>
                    <a:lnTo>
                      <a:pt x="33" y="59"/>
                    </a:lnTo>
                    <a:lnTo>
                      <a:pt x="35" y="64"/>
                    </a:lnTo>
                    <a:lnTo>
                      <a:pt x="33" y="59"/>
                    </a:lnTo>
                    <a:lnTo>
                      <a:pt x="38" y="57"/>
                    </a:lnTo>
                    <a:lnTo>
                      <a:pt x="57" y="57"/>
                    </a:lnTo>
                    <a:lnTo>
                      <a:pt x="59" y="61"/>
                    </a:lnTo>
                    <a:lnTo>
                      <a:pt x="57" y="59"/>
                    </a:lnTo>
                    <a:lnTo>
                      <a:pt x="64" y="52"/>
                    </a:lnTo>
                    <a:lnTo>
                      <a:pt x="68" y="47"/>
                    </a:lnTo>
                    <a:lnTo>
                      <a:pt x="64" y="50"/>
                    </a:lnTo>
                    <a:lnTo>
                      <a:pt x="73" y="45"/>
                    </a:lnTo>
                    <a:lnTo>
                      <a:pt x="80" y="43"/>
                    </a:lnTo>
                    <a:lnTo>
                      <a:pt x="75" y="50"/>
                    </a:lnTo>
                    <a:lnTo>
                      <a:pt x="71" y="59"/>
                    </a:lnTo>
                    <a:lnTo>
                      <a:pt x="68" y="54"/>
                    </a:lnTo>
                    <a:lnTo>
                      <a:pt x="101" y="38"/>
                    </a:lnTo>
                    <a:lnTo>
                      <a:pt x="104" y="43"/>
                    </a:lnTo>
                    <a:lnTo>
                      <a:pt x="101" y="40"/>
                    </a:lnTo>
                    <a:lnTo>
                      <a:pt x="106" y="35"/>
                    </a:lnTo>
                    <a:lnTo>
                      <a:pt x="111" y="31"/>
                    </a:lnTo>
                    <a:lnTo>
                      <a:pt x="106" y="33"/>
                    </a:lnTo>
                    <a:lnTo>
                      <a:pt x="115" y="28"/>
                    </a:lnTo>
                    <a:lnTo>
                      <a:pt x="120" y="28"/>
                    </a:lnTo>
                    <a:lnTo>
                      <a:pt x="122" y="33"/>
                    </a:lnTo>
                    <a:lnTo>
                      <a:pt x="120" y="28"/>
                    </a:lnTo>
                    <a:lnTo>
                      <a:pt x="125" y="26"/>
                    </a:lnTo>
                    <a:lnTo>
                      <a:pt x="127" y="26"/>
                    </a:lnTo>
                    <a:lnTo>
                      <a:pt x="130" y="26"/>
                    </a:lnTo>
                    <a:lnTo>
                      <a:pt x="139" y="31"/>
                    </a:lnTo>
                    <a:lnTo>
                      <a:pt x="139" y="35"/>
                    </a:lnTo>
                    <a:lnTo>
                      <a:pt x="134" y="33"/>
                    </a:lnTo>
                    <a:lnTo>
                      <a:pt x="137" y="28"/>
                    </a:lnTo>
                    <a:lnTo>
                      <a:pt x="141" y="28"/>
                    </a:lnTo>
                    <a:lnTo>
                      <a:pt x="137" y="28"/>
                    </a:lnTo>
                    <a:lnTo>
                      <a:pt x="137" y="24"/>
                    </a:lnTo>
                    <a:lnTo>
                      <a:pt x="141" y="24"/>
                    </a:lnTo>
                    <a:lnTo>
                      <a:pt x="137" y="26"/>
                    </a:lnTo>
                    <a:lnTo>
                      <a:pt x="134" y="21"/>
                    </a:lnTo>
                    <a:lnTo>
                      <a:pt x="134" y="19"/>
                    </a:lnTo>
                    <a:lnTo>
                      <a:pt x="134" y="14"/>
                    </a:lnTo>
                    <a:lnTo>
                      <a:pt x="134" y="17"/>
                    </a:lnTo>
                    <a:lnTo>
                      <a:pt x="137" y="14"/>
                    </a:lnTo>
                    <a:lnTo>
                      <a:pt x="141" y="10"/>
                    </a:lnTo>
                    <a:lnTo>
                      <a:pt x="146" y="5"/>
                    </a:lnTo>
                    <a:lnTo>
                      <a:pt x="141" y="7"/>
                    </a:lnTo>
                    <a:lnTo>
                      <a:pt x="146" y="5"/>
                    </a:lnTo>
                    <a:lnTo>
                      <a:pt x="155" y="5"/>
                    </a:lnTo>
                    <a:lnTo>
                      <a:pt x="158" y="10"/>
                    </a:lnTo>
                    <a:lnTo>
                      <a:pt x="155" y="7"/>
                    </a:lnTo>
                    <a:lnTo>
                      <a:pt x="158" y="5"/>
                    </a:lnTo>
                    <a:lnTo>
                      <a:pt x="163" y="0"/>
                    </a:lnTo>
                    <a:lnTo>
                      <a:pt x="158" y="3"/>
                    </a:lnTo>
                    <a:lnTo>
                      <a:pt x="163" y="0"/>
                    </a:lnTo>
                    <a:lnTo>
                      <a:pt x="177" y="0"/>
                    </a:lnTo>
                    <a:lnTo>
                      <a:pt x="179" y="0"/>
                    </a:lnTo>
                    <a:lnTo>
                      <a:pt x="184" y="3"/>
                    </a:lnTo>
                    <a:lnTo>
                      <a:pt x="179" y="0"/>
                    </a:lnTo>
                    <a:lnTo>
                      <a:pt x="184" y="5"/>
                    </a:lnTo>
                    <a:lnTo>
                      <a:pt x="186" y="7"/>
                    </a:lnTo>
                    <a:lnTo>
                      <a:pt x="184" y="10"/>
                    </a:lnTo>
                    <a:lnTo>
                      <a:pt x="186" y="5"/>
                    </a:lnTo>
                    <a:lnTo>
                      <a:pt x="195" y="10"/>
                    </a:lnTo>
                    <a:lnTo>
                      <a:pt x="191" y="7"/>
                    </a:lnTo>
                    <a:lnTo>
                      <a:pt x="195" y="12"/>
                    </a:lnTo>
                    <a:lnTo>
                      <a:pt x="200" y="17"/>
                    </a:lnTo>
                    <a:lnTo>
                      <a:pt x="198" y="19"/>
                    </a:lnTo>
                    <a:lnTo>
                      <a:pt x="200" y="14"/>
                    </a:lnTo>
                    <a:lnTo>
                      <a:pt x="214" y="21"/>
                    </a:lnTo>
                    <a:lnTo>
                      <a:pt x="212" y="26"/>
                    </a:lnTo>
                    <a:lnTo>
                      <a:pt x="212" y="21"/>
                    </a:lnTo>
                    <a:lnTo>
                      <a:pt x="217" y="21"/>
                    </a:lnTo>
                    <a:lnTo>
                      <a:pt x="219" y="24"/>
                    </a:lnTo>
                    <a:lnTo>
                      <a:pt x="236" y="40"/>
                    </a:lnTo>
                    <a:lnTo>
                      <a:pt x="238" y="45"/>
                    </a:lnTo>
                    <a:lnTo>
                      <a:pt x="236" y="47"/>
                    </a:lnTo>
                    <a:lnTo>
                      <a:pt x="238" y="45"/>
                    </a:lnTo>
                    <a:lnTo>
                      <a:pt x="240" y="47"/>
                    </a:lnTo>
                    <a:lnTo>
                      <a:pt x="240" y="52"/>
                    </a:lnTo>
                    <a:lnTo>
                      <a:pt x="236" y="54"/>
                    </a:lnTo>
                    <a:lnTo>
                      <a:pt x="236" y="52"/>
                    </a:lnTo>
                    <a:lnTo>
                      <a:pt x="236" y="47"/>
                    </a:lnTo>
                    <a:lnTo>
                      <a:pt x="240" y="47"/>
                    </a:lnTo>
                    <a:lnTo>
                      <a:pt x="238" y="50"/>
                    </a:lnTo>
                    <a:lnTo>
                      <a:pt x="236" y="47"/>
                    </a:lnTo>
                    <a:lnTo>
                      <a:pt x="231" y="43"/>
                    </a:lnTo>
                    <a:lnTo>
                      <a:pt x="233" y="47"/>
                    </a:lnTo>
                    <a:lnTo>
                      <a:pt x="231" y="43"/>
                    </a:lnTo>
                    <a:lnTo>
                      <a:pt x="236" y="40"/>
                    </a:lnTo>
                    <a:lnTo>
                      <a:pt x="233" y="43"/>
                    </a:lnTo>
                    <a:lnTo>
                      <a:pt x="217" y="26"/>
                    </a:lnTo>
                    <a:lnTo>
                      <a:pt x="219" y="24"/>
                    </a:lnTo>
                    <a:lnTo>
                      <a:pt x="217" y="26"/>
                    </a:lnTo>
                    <a:lnTo>
                      <a:pt x="212" y="26"/>
                    </a:lnTo>
                    <a:lnTo>
                      <a:pt x="198" y="19"/>
                    </a:lnTo>
                    <a:lnTo>
                      <a:pt x="193" y="14"/>
                    </a:lnTo>
                    <a:lnTo>
                      <a:pt x="195" y="12"/>
                    </a:lnTo>
                    <a:lnTo>
                      <a:pt x="193" y="14"/>
                    </a:lnTo>
                    <a:lnTo>
                      <a:pt x="184" y="10"/>
                    </a:lnTo>
                    <a:lnTo>
                      <a:pt x="181" y="7"/>
                    </a:lnTo>
                    <a:lnTo>
                      <a:pt x="184" y="5"/>
                    </a:lnTo>
                    <a:lnTo>
                      <a:pt x="181" y="7"/>
                    </a:lnTo>
                    <a:lnTo>
                      <a:pt x="177" y="5"/>
                    </a:lnTo>
                    <a:lnTo>
                      <a:pt x="179" y="0"/>
                    </a:lnTo>
                    <a:lnTo>
                      <a:pt x="177" y="5"/>
                    </a:lnTo>
                    <a:lnTo>
                      <a:pt x="163" y="5"/>
                    </a:lnTo>
                    <a:lnTo>
                      <a:pt x="163" y="0"/>
                    </a:lnTo>
                    <a:lnTo>
                      <a:pt x="165" y="5"/>
                    </a:lnTo>
                    <a:lnTo>
                      <a:pt x="160" y="7"/>
                    </a:lnTo>
                    <a:lnTo>
                      <a:pt x="158" y="3"/>
                    </a:lnTo>
                    <a:lnTo>
                      <a:pt x="160" y="7"/>
                    </a:lnTo>
                    <a:lnTo>
                      <a:pt x="158" y="10"/>
                    </a:lnTo>
                    <a:lnTo>
                      <a:pt x="155" y="10"/>
                    </a:lnTo>
                    <a:lnTo>
                      <a:pt x="146" y="10"/>
                    </a:lnTo>
                    <a:lnTo>
                      <a:pt x="146" y="5"/>
                    </a:lnTo>
                    <a:lnTo>
                      <a:pt x="148" y="10"/>
                    </a:lnTo>
                    <a:lnTo>
                      <a:pt x="144" y="12"/>
                    </a:lnTo>
                    <a:lnTo>
                      <a:pt x="141" y="7"/>
                    </a:lnTo>
                    <a:lnTo>
                      <a:pt x="144" y="12"/>
                    </a:lnTo>
                    <a:lnTo>
                      <a:pt x="139" y="17"/>
                    </a:lnTo>
                    <a:lnTo>
                      <a:pt x="137" y="14"/>
                    </a:lnTo>
                    <a:lnTo>
                      <a:pt x="139" y="14"/>
                    </a:lnTo>
                    <a:lnTo>
                      <a:pt x="139" y="19"/>
                    </a:lnTo>
                    <a:lnTo>
                      <a:pt x="134" y="19"/>
                    </a:lnTo>
                    <a:lnTo>
                      <a:pt x="139" y="19"/>
                    </a:lnTo>
                    <a:lnTo>
                      <a:pt x="141" y="24"/>
                    </a:lnTo>
                    <a:lnTo>
                      <a:pt x="141" y="28"/>
                    </a:lnTo>
                    <a:lnTo>
                      <a:pt x="141" y="31"/>
                    </a:lnTo>
                    <a:lnTo>
                      <a:pt x="139" y="35"/>
                    </a:lnTo>
                    <a:lnTo>
                      <a:pt x="137" y="35"/>
                    </a:lnTo>
                    <a:lnTo>
                      <a:pt x="127" y="31"/>
                    </a:lnTo>
                    <a:lnTo>
                      <a:pt x="130" y="26"/>
                    </a:lnTo>
                    <a:lnTo>
                      <a:pt x="127" y="31"/>
                    </a:lnTo>
                    <a:lnTo>
                      <a:pt x="125" y="31"/>
                    </a:lnTo>
                    <a:lnTo>
                      <a:pt x="125" y="26"/>
                    </a:lnTo>
                    <a:lnTo>
                      <a:pt x="127" y="31"/>
                    </a:lnTo>
                    <a:lnTo>
                      <a:pt x="122" y="33"/>
                    </a:lnTo>
                    <a:lnTo>
                      <a:pt x="120" y="33"/>
                    </a:lnTo>
                    <a:lnTo>
                      <a:pt x="115" y="33"/>
                    </a:lnTo>
                    <a:lnTo>
                      <a:pt x="115" y="28"/>
                    </a:lnTo>
                    <a:lnTo>
                      <a:pt x="118" y="33"/>
                    </a:lnTo>
                    <a:lnTo>
                      <a:pt x="108" y="38"/>
                    </a:lnTo>
                    <a:lnTo>
                      <a:pt x="106" y="33"/>
                    </a:lnTo>
                    <a:lnTo>
                      <a:pt x="108" y="38"/>
                    </a:lnTo>
                    <a:lnTo>
                      <a:pt x="104" y="43"/>
                    </a:lnTo>
                    <a:lnTo>
                      <a:pt x="71" y="59"/>
                    </a:lnTo>
                    <a:lnTo>
                      <a:pt x="61" y="64"/>
                    </a:lnTo>
                    <a:lnTo>
                      <a:pt x="66" y="57"/>
                    </a:lnTo>
                    <a:lnTo>
                      <a:pt x="71" y="47"/>
                    </a:lnTo>
                    <a:lnTo>
                      <a:pt x="75" y="50"/>
                    </a:lnTo>
                    <a:lnTo>
                      <a:pt x="66" y="54"/>
                    </a:lnTo>
                    <a:lnTo>
                      <a:pt x="64" y="50"/>
                    </a:lnTo>
                    <a:lnTo>
                      <a:pt x="66" y="54"/>
                    </a:lnTo>
                    <a:lnTo>
                      <a:pt x="59" y="61"/>
                    </a:lnTo>
                    <a:lnTo>
                      <a:pt x="57" y="61"/>
                    </a:lnTo>
                    <a:lnTo>
                      <a:pt x="38" y="61"/>
                    </a:lnTo>
                    <a:lnTo>
                      <a:pt x="38" y="57"/>
                    </a:lnTo>
                    <a:lnTo>
                      <a:pt x="40" y="61"/>
                    </a:lnTo>
                    <a:lnTo>
                      <a:pt x="35" y="64"/>
                    </a:lnTo>
                    <a:lnTo>
                      <a:pt x="33" y="64"/>
                    </a:lnTo>
                    <a:lnTo>
                      <a:pt x="26" y="64"/>
                    </a:lnTo>
                    <a:lnTo>
                      <a:pt x="26" y="59"/>
                    </a:lnTo>
                    <a:lnTo>
                      <a:pt x="28" y="64"/>
                    </a:lnTo>
                    <a:lnTo>
                      <a:pt x="24" y="66"/>
                    </a:lnTo>
                    <a:lnTo>
                      <a:pt x="21" y="66"/>
                    </a:lnTo>
                    <a:lnTo>
                      <a:pt x="12" y="66"/>
                    </a:lnTo>
                    <a:lnTo>
                      <a:pt x="12" y="61"/>
                    </a:lnTo>
                    <a:lnTo>
                      <a:pt x="14" y="66"/>
                    </a:lnTo>
                    <a:lnTo>
                      <a:pt x="9" y="68"/>
                    </a:lnTo>
                    <a:lnTo>
                      <a:pt x="5" y="71"/>
                    </a:lnTo>
                    <a:lnTo>
                      <a:pt x="5" y="66"/>
                    </a:lnTo>
                    <a:lnTo>
                      <a:pt x="5" y="64"/>
                    </a:lnTo>
                    <a:lnTo>
                      <a:pt x="9" y="64"/>
                    </a:lnTo>
                    <a:lnTo>
                      <a:pt x="5" y="66"/>
                    </a:lnTo>
                    <a:lnTo>
                      <a:pt x="2" y="61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7" y="57"/>
                    </a:lnTo>
                    <a:lnTo>
                      <a:pt x="2" y="59"/>
                    </a:lnTo>
                    <a:lnTo>
                      <a:pt x="0" y="54"/>
                    </a:lnTo>
                    <a:lnTo>
                      <a:pt x="0" y="52"/>
                    </a:lnTo>
                    <a:lnTo>
                      <a:pt x="0" y="47"/>
                    </a:lnTo>
                    <a:lnTo>
                      <a:pt x="5" y="4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3" name="Freeform 443">
                <a:extLst>
                  <a:ext uri="{FF2B5EF4-FFF2-40B4-BE49-F238E27FC236}">
                    <a16:creationId xmlns:a16="http://schemas.microsoft.com/office/drawing/2014/main" id="{B5AB2E73-1F75-9B6E-5BEC-CCEC6ECC8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" y="1368"/>
                <a:ext cx="68" cy="80"/>
              </a:xfrm>
              <a:custGeom>
                <a:avLst/>
                <a:gdLst>
                  <a:gd name="T0" fmla="*/ 7 w 68"/>
                  <a:gd name="T1" fmla="*/ 5 h 80"/>
                  <a:gd name="T2" fmla="*/ 7 w 68"/>
                  <a:gd name="T3" fmla="*/ 5 h 80"/>
                  <a:gd name="T4" fmla="*/ 9 w 68"/>
                  <a:gd name="T5" fmla="*/ 12 h 80"/>
                  <a:gd name="T6" fmla="*/ 16 w 68"/>
                  <a:gd name="T7" fmla="*/ 9 h 80"/>
                  <a:gd name="T8" fmla="*/ 16 w 68"/>
                  <a:gd name="T9" fmla="*/ 12 h 80"/>
                  <a:gd name="T10" fmla="*/ 16 w 68"/>
                  <a:gd name="T11" fmla="*/ 16 h 80"/>
                  <a:gd name="T12" fmla="*/ 23 w 68"/>
                  <a:gd name="T13" fmla="*/ 14 h 80"/>
                  <a:gd name="T14" fmla="*/ 23 w 68"/>
                  <a:gd name="T15" fmla="*/ 16 h 80"/>
                  <a:gd name="T16" fmla="*/ 28 w 68"/>
                  <a:gd name="T17" fmla="*/ 28 h 80"/>
                  <a:gd name="T18" fmla="*/ 25 w 68"/>
                  <a:gd name="T19" fmla="*/ 31 h 80"/>
                  <a:gd name="T20" fmla="*/ 25 w 68"/>
                  <a:gd name="T21" fmla="*/ 28 h 80"/>
                  <a:gd name="T22" fmla="*/ 28 w 68"/>
                  <a:gd name="T23" fmla="*/ 33 h 80"/>
                  <a:gd name="T24" fmla="*/ 28 w 68"/>
                  <a:gd name="T25" fmla="*/ 38 h 80"/>
                  <a:gd name="T26" fmla="*/ 28 w 68"/>
                  <a:gd name="T27" fmla="*/ 38 h 80"/>
                  <a:gd name="T28" fmla="*/ 28 w 68"/>
                  <a:gd name="T29" fmla="*/ 45 h 80"/>
                  <a:gd name="T30" fmla="*/ 35 w 68"/>
                  <a:gd name="T31" fmla="*/ 42 h 80"/>
                  <a:gd name="T32" fmla="*/ 35 w 68"/>
                  <a:gd name="T33" fmla="*/ 45 h 80"/>
                  <a:gd name="T34" fmla="*/ 37 w 68"/>
                  <a:gd name="T35" fmla="*/ 52 h 80"/>
                  <a:gd name="T36" fmla="*/ 44 w 68"/>
                  <a:gd name="T37" fmla="*/ 49 h 80"/>
                  <a:gd name="T38" fmla="*/ 42 w 68"/>
                  <a:gd name="T39" fmla="*/ 49 h 80"/>
                  <a:gd name="T40" fmla="*/ 44 w 68"/>
                  <a:gd name="T41" fmla="*/ 49 h 80"/>
                  <a:gd name="T42" fmla="*/ 51 w 68"/>
                  <a:gd name="T43" fmla="*/ 56 h 80"/>
                  <a:gd name="T44" fmla="*/ 51 w 68"/>
                  <a:gd name="T45" fmla="*/ 56 h 80"/>
                  <a:gd name="T46" fmla="*/ 54 w 68"/>
                  <a:gd name="T47" fmla="*/ 61 h 80"/>
                  <a:gd name="T48" fmla="*/ 54 w 68"/>
                  <a:gd name="T49" fmla="*/ 66 h 80"/>
                  <a:gd name="T50" fmla="*/ 54 w 68"/>
                  <a:gd name="T51" fmla="*/ 66 h 80"/>
                  <a:gd name="T52" fmla="*/ 54 w 68"/>
                  <a:gd name="T53" fmla="*/ 73 h 80"/>
                  <a:gd name="T54" fmla="*/ 58 w 68"/>
                  <a:gd name="T55" fmla="*/ 73 h 80"/>
                  <a:gd name="T56" fmla="*/ 58 w 68"/>
                  <a:gd name="T57" fmla="*/ 71 h 80"/>
                  <a:gd name="T58" fmla="*/ 68 w 68"/>
                  <a:gd name="T59" fmla="*/ 75 h 80"/>
                  <a:gd name="T60" fmla="*/ 65 w 68"/>
                  <a:gd name="T61" fmla="*/ 80 h 80"/>
                  <a:gd name="T62" fmla="*/ 56 w 68"/>
                  <a:gd name="T63" fmla="*/ 75 h 80"/>
                  <a:gd name="T64" fmla="*/ 54 w 68"/>
                  <a:gd name="T65" fmla="*/ 73 h 80"/>
                  <a:gd name="T66" fmla="*/ 51 w 68"/>
                  <a:gd name="T67" fmla="*/ 73 h 80"/>
                  <a:gd name="T68" fmla="*/ 49 w 68"/>
                  <a:gd name="T69" fmla="*/ 68 h 80"/>
                  <a:gd name="T70" fmla="*/ 49 w 68"/>
                  <a:gd name="T71" fmla="*/ 61 h 80"/>
                  <a:gd name="T72" fmla="*/ 49 w 68"/>
                  <a:gd name="T73" fmla="*/ 64 h 80"/>
                  <a:gd name="T74" fmla="*/ 51 w 68"/>
                  <a:gd name="T75" fmla="*/ 56 h 80"/>
                  <a:gd name="T76" fmla="*/ 44 w 68"/>
                  <a:gd name="T77" fmla="*/ 54 h 80"/>
                  <a:gd name="T78" fmla="*/ 44 w 68"/>
                  <a:gd name="T79" fmla="*/ 54 h 80"/>
                  <a:gd name="T80" fmla="*/ 42 w 68"/>
                  <a:gd name="T81" fmla="*/ 54 h 80"/>
                  <a:gd name="T82" fmla="*/ 37 w 68"/>
                  <a:gd name="T83" fmla="*/ 52 h 80"/>
                  <a:gd name="T84" fmla="*/ 37 w 68"/>
                  <a:gd name="T85" fmla="*/ 52 h 80"/>
                  <a:gd name="T86" fmla="*/ 35 w 68"/>
                  <a:gd name="T87" fmla="*/ 45 h 80"/>
                  <a:gd name="T88" fmla="*/ 28 w 68"/>
                  <a:gd name="T89" fmla="*/ 45 h 80"/>
                  <a:gd name="T90" fmla="*/ 25 w 68"/>
                  <a:gd name="T91" fmla="*/ 45 h 80"/>
                  <a:gd name="T92" fmla="*/ 23 w 68"/>
                  <a:gd name="T93" fmla="*/ 40 h 80"/>
                  <a:gd name="T94" fmla="*/ 23 w 68"/>
                  <a:gd name="T95" fmla="*/ 33 h 80"/>
                  <a:gd name="T96" fmla="*/ 23 w 68"/>
                  <a:gd name="T97" fmla="*/ 35 h 80"/>
                  <a:gd name="T98" fmla="*/ 21 w 68"/>
                  <a:gd name="T99" fmla="*/ 31 h 80"/>
                  <a:gd name="T100" fmla="*/ 25 w 68"/>
                  <a:gd name="T101" fmla="*/ 26 h 80"/>
                  <a:gd name="T102" fmla="*/ 23 w 68"/>
                  <a:gd name="T103" fmla="*/ 28 h 80"/>
                  <a:gd name="T104" fmla="*/ 23 w 68"/>
                  <a:gd name="T105" fmla="*/ 16 h 80"/>
                  <a:gd name="T106" fmla="*/ 16 w 68"/>
                  <a:gd name="T107" fmla="*/ 16 h 80"/>
                  <a:gd name="T108" fmla="*/ 16 w 68"/>
                  <a:gd name="T109" fmla="*/ 16 h 80"/>
                  <a:gd name="T110" fmla="*/ 16 w 68"/>
                  <a:gd name="T111" fmla="*/ 12 h 80"/>
                  <a:gd name="T112" fmla="*/ 9 w 68"/>
                  <a:gd name="T113" fmla="*/ 12 h 80"/>
                  <a:gd name="T114" fmla="*/ 9 w 68"/>
                  <a:gd name="T115" fmla="*/ 12 h 80"/>
                  <a:gd name="T116" fmla="*/ 0 w 68"/>
                  <a:gd name="T117" fmla="*/ 2 h 80"/>
                  <a:gd name="T118" fmla="*/ 0 w 68"/>
                  <a:gd name="T119" fmla="*/ 2 h 8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8"/>
                  <a:gd name="T181" fmla="*/ 0 h 80"/>
                  <a:gd name="T182" fmla="*/ 68 w 68"/>
                  <a:gd name="T183" fmla="*/ 80 h 8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8" h="80">
                    <a:moveTo>
                      <a:pt x="4" y="0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7" y="5"/>
                    </a:lnTo>
                    <a:lnTo>
                      <a:pt x="11" y="9"/>
                    </a:lnTo>
                    <a:lnTo>
                      <a:pt x="9" y="12"/>
                    </a:lnTo>
                    <a:lnTo>
                      <a:pt x="11" y="7"/>
                    </a:lnTo>
                    <a:lnTo>
                      <a:pt x="16" y="9"/>
                    </a:lnTo>
                    <a:lnTo>
                      <a:pt x="11" y="7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6" y="16"/>
                    </a:lnTo>
                    <a:lnTo>
                      <a:pt x="18" y="12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3" y="16"/>
                    </a:lnTo>
                    <a:lnTo>
                      <a:pt x="28" y="26"/>
                    </a:lnTo>
                    <a:lnTo>
                      <a:pt x="28" y="28"/>
                    </a:lnTo>
                    <a:lnTo>
                      <a:pt x="25" y="31"/>
                    </a:lnTo>
                    <a:lnTo>
                      <a:pt x="21" y="31"/>
                    </a:lnTo>
                    <a:lnTo>
                      <a:pt x="25" y="28"/>
                    </a:lnTo>
                    <a:lnTo>
                      <a:pt x="28" y="33"/>
                    </a:lnTo>
                    <a:lnTo>
                      <a:pt x="28" y="38"/>
                    </a:lnTo>
                    <a:lnTo>
                      <a:pt x="23" y="40"/>
                    </a:lnTo>
                    <a:lnTo>
                      <a:pt x="28" y="38"/>
                    </a:lnTo>
                    <a:lnTo>
                      <a:pt x="30" y="42"/>
                    </a:lnTo>
                    <a:lnTo>
                      <a:pt x="28" y="45"/>
                    </a:lnTo>
                    <a:lnTo>
                      <a:pt x="30" y="40"/>
                    </a:lnTo>
                    <a:lnTo>
                      <a:pt x="35" y="42"/>
                    </a:lnTo>
                    <a:lnTo>
                      <a:pt x="30" y="40"/>
                    </a:lnTo>
                    <a:lnTo>
                      <a:pt x="35" y="45"/>
                    </a:lnTo>
                    <a:lnTo>
                      <a:pt x="40" y="49"/>
                    </a:lnTo>
                    <a:lnTo>
                      <a:pt x="37" y="52"/>
                    </a:lnTo>
                    <a:lnTo>
                      <a:pt x="40" y="47"/>
                    </a:lnTo>
                    <a:lnTo>
                      <a:pt x="44" y="49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4" y="49"/>
                    </a:lnTo>
                    <a:lnTo>
                      <a:pt x="47" y="52"/>
                    </a:lnTo>
                    <a:lnTo>
                      <a:pt x="51" y="56"/>
                    </a:lnTo>
                    <a:lnTo>
                      <a:pt x="54" y="61"/>
                    </a:lnTo>
                    <a:lnTo>
                      <a:pt x="54" y="66"/>
                    </a:lnTo>
                    <a:lnTo>
                      <a:pt x="49" y="68"/>
                    </a:lnTo>
                    <a:lnTo>
                      <a:pt x="54" y="66"/>
                    </a:lnTo>
                    <a:lnTo>
                      <a:pt x="56" y="71"/>
                    </a:lnTo>
                    <a:lnTo>
                      <a:pt x="54" y="73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56" y="75"/>
                    </a:lnTo>
                    <a:lnTo>
                      <a:pt x="58" y="71"/>
                    </a:lnTo>
                    <a:lnTo>
                      <a:pt x="68" y="75"/>
                    </a:lnTo>
                    <a:lnTo>
                      <a:pt x="68" y="78"/>
                    </a:lnTo>
                    <a:lnTo>
                      <a:pt x="65" y="80"/>
                    </a:lnTo>
                    <a:lnTo>
                      <a:pt x="56" y="75"/>
                    </a:lnTo>
                    <a:lnTo>
                      <a:pt x="54" y="73"/>
                    </a:lnTo>
                    <a:lnTo>
                      <a:pt x="49" y="68"/>
                    </a:lnTo>
                    <a:lnTo>
                      <a:pt x="51" y="73"/>
                    </a:lnTo>
                    <a:lnTo>
                      <a:pt x="49" y="68"/>
                    </a:lnTo>
                    <a:lnTo>
                      <a:pt x="49" y="66"/>
                    </a:lnTo>
                    <a:lnTo>
                      <a:pt x="49" y="61"/>
                    </a:lnTo>
                    <a:lnTo>
                      <a:pt x="54" y="61"/>
                    </a:lnTo>
                    <a:lnTo>
                      <a:pt x="49" y="64"/>
                    </a:lnTo>
                    <a:lnTo>
                      <a:pt x="47" y="59"/>
                    </a:lnTo>
                    <a:lnTo>
                      <a:pt x="51" y="56"/>
                    </a:lnTo>
                    <a:lnTo>
                      <a:pt x="49" y="59"/>
                    </a:lnTo>
                    <a:lnTo>
                      <a:pt x="44" y="54"/>
                    </a:lnTo>
                    <a:lnTo>
                      <a:pt x="47" y="52"/>
                    </a:lnTo>
                    <a:lnTo>
                      <a:pt x="44" y="54"/>
                    </a:lnTo>
                    <a:lnTo>
                      <a:pt x="42" y="54"/>
                    </a:lnTo>
                    <a:lnTo>
                      <a:pt x="37" y="52"/>
                    </a:lnTo>
                    <a:lnTo>
                      <a:pt x="32" y="47"/>
                    </a:lnTo>
                    <a:lnTo>
                      <a:pt x="35" y="45"/>
                    </a:lnTo>
                    <a:lnTo>
                      <a:pt x="32" y="47"/>
                    </a:lnTo>
                    <a:lnTo>
                      <a:pt x="28" y="45"/>
                    </a:lnTo>
                    <a:lnTo>
                      <a:pt x="23" y="42"/>
                    </a:lnTo>
                    <a:lnTo>
                      <a:pt x="25" y="45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3"/>
                    </a:lnTo>
                    <a:lnTo>
                      <a:pt x="28" y="33"/>
                    </a:lnTo>
                    <a:lnTo>
                      <a:pt x="23" y="35"/>
                    </a:lnTo>
                    <a:lnTo>
                      <a:pt x="21" y="31"/>
                    </a:lnTo>
                    <a:lnTo>
                      <a:pt x="23" y="28"/>
                    </a:lnTo>
                    <a:lnTo>
                      <a:pt x="25" y="26"/>
                    </a:lnTo>
                    <a:lnTo>
                      <a:pt x="28" y="28"/>
                    </a:lnTo>
                    <a:lnTo>
                      <a:pt x="23" y="28"/>
                    </a:lnTo>
                    <a:lnTo>
                      <a:pt x="18" y="19"/>
                    </a:lnTo>
                    <a:lnTo>
                      <a:pt x="23" y="16"/>
                    </a:lnTo>
                    <a:lnTo>
                      <a:pt x="21" y="19"/>
                    </a:lnTo>
                    <a:lnTo>
                      <a:pt x="16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4" y="14"/>
                    </a:lnTo>
                    <a:lnTo>
                      <a:pt x="9" y="12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2" y="7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4" name="Rectangle 444">
                <a:extLst>
                  <a:ext uri="{FF2B5EF4-FFF2-40B4-BE49-F238E27FC236}">
                    <a16:creationId xmlns:a16="http://schemas.microsoft.com/office/drawing/2014/main" id="{FA50479D-BAA7-3FF8-6C85-DBF202251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1446"/>
                <a:ext cx="5" cy="4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" name="Freeform 445">
                <a:extLst>
                  <a:ext uri="{FF2B5EF4-FFF2-40B4-BE49-F238E27FC236}">
                    <a16:creationId xmlns:a16="http://schemas.microsoft.com/office/drawing/2014/main" id="{39DFE285-E423-C0D7-3922-DEDC6765C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" y="1450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2 w 5"/>
                  <a:gd name="T3" fmla="*/ 0 h 5"/>
                  <a:gd name="T4" fmla="*/ 0 w 5"/>
                  <a:gd name="T5" fmla="*/ 5 h 5"/>
                  <a:gd name="T6" fmla="*/ 2 w 5"/>
                  <a:gd name="T7" fmla="*/ 5 h 5"/>
                  <a:gd name="T8" fmla="*/ 5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5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6" name="Freeform 446">
                <a:extLst>
                  <a:ext uri="{FF2B5EF4-FFF2-40B4-BE49-F238E27FC236}">
                    <a16:creationId xmlns:a16="http://schemas.microsoft.com/office/drawing/2014/main" id="{2E21520C-E5D2-69F6-91A6-130CD62CE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" y="1450"/>
                <a:ext cx="66" cy="226"/>
              </a:xfrm>
              <a:custGeom>
                <a:avLst/>
                <a:gdLst>
                  <a:gd name="T0" fmla="*/ 10 w 66"/>
                  <a:gd name="T1" fmla="*/ 5 h 226"/>
                  <a:gd name="T2" fmla="*/ 24 w 66"/>
                  <a:gd name="T3" fmla="*/ 7 h 226"/>
                  <a:gd name="T4" fmla="*/ 31 w 66"/>
                  <a:gd name="T5" fmla="*/ 7 h 226"/>
                  <a:gd name="T6" fmla="*/ 38 w 66"/>
                  <a:gd name="T7" fmla="*/ 15 h 226"/>
                  <a:gd name="T8" fmla="*/ 43 w 66"/>
                  <a:gd name="T9" fmla="*/ 26 h 226"/>
                  <a:gd name="T10" fmla="*/ 45 w 66"/>
                  <a:gd name="T11" fmla="*/ 38 h 226"/>
                  <a:gd name="T12" fmla="*/ 50 w 66"/>
                  <a:gd name="T13" fmla="*/ 38 h 226"/>
                  <a:gd name="T14" fmla="*/ 52 w 66"/>
                  <a:gd name="T15" fmla="*/ 55 h 226"/>
                  <a:gd name="T16" fmla="*/ 48 w 66"/>
                  <a:gd name="T17" fmla="*/ 59 h 226"/>
                  <a:gd name="T18" fmla="*/ 55 w 66"/>
                  <a:gd name="T19" fmla="*/ 62 h 226"/>
                  <a:gd name="T20" fmla="*/ 59 w 66"/>
                  <a:gd name="T21" fmla="*/ 69 h 226"/>
                  <a:gd name="T22" fmla="*/ 55 w 66"/>
                  <a:gd name="T23" fmla="*/ 76 h 226"/>
                  <a:gd name="T24" fmla="*/ 62 w 66"/>
                  <a:gd name="T25" fmla="*/ 78 h 226"/>
                  <a:gd name="T26" fmla="*/ 59 w 66"/>
                  <a:gd name="T27" fmla="*/ 90 h 226"/>
                  <a:gd name="T28" fmla="*/ 59 w 66"/>
                  <a:gd name="T29" fmla="*/ 111 h 226"/>
                  <a:gd name="T30" fmla="*/ 57 w 66"/>
                  <a:gd name="T31" fmla="*/ 113 h 226"/>
                  <a:gd name="T32" fmla="*/ 55 w 66"/>
                  <a:gd name="T33" fmla="*/ 123 h 226"/>
                  <a:gd name="T34" fmla="*/ 55 w 66"/>
                  <a:gd name="T35" fmla="*/ 128 h 226"/>
                  <a:gd name="T36" fmla="*/ 48 w 66"/>
                  <a:gd name="T37" fmla="*/ 139 h 226"/>
                  <a:gd name="T38" fmla="*/ 45 w 66"/>
                  <a:gd name="T39" fmla="*/ 153 h 226"/>
                  <a:gd name="T40" fmla="*/ 45 w 66"/>
                  <a:gd name="T41" fmla="*/ 163 h 226"/>
                  <a:gd name="T42" fmla="*/ 43 w 66"/>
                  <a:gd name="T43" fmla="*/ 165 h 226"/>
                  <a:gd name="T44" fmla="*/ 40 w 66"/>
                  <a:gd name="T45" fmla="*/ 179 h 226"/>
                  <a:gd name="T46" fmla="*/ 40 w 66"/>
                  <a:gd name="T47" fmla="*/ 189 h 226"/>
                  <a:gd name="T48" fmla="*/ 36 w 66"/>
                  <a:gd name="T49" fmla="*/ 196 h 226"/>
                  <a:gd name="T50" fmla="*/ 43 w 66"/>
                  <a:gd name="T51" fmla="*/ 208 h 226"/>
                  <a:gd name="T52" fmla="*/ 45 w 66"/>
                  <a:gd name="T53" fmla="*/ 208 h 226"/>
                  <a:gd name="T54" fmla="*/ 52 w 66"/>
                  <a:gd name="T55" fmla="*/ 217 h 226"/>
                  <a:gd name="T56" fmla="*/ 59 w 66"/>
                  <a:gd name="T57" fmla="*/ 219 h 226"/>
                  <a:gd name="T58" fmla="*/ 59 w 66"/>
                  <a:gd name="T59" fmla="*/ 217 h 226"/>
                  <a:gd name="T60" fmla="*/ 66 w 66"/>
                  <a:gd name="T61" fmla="*/ 215 h 226"/>
                  <a:gd name="T62" fmla="*/ 64 w 66"/>
                  <a:gd name="T63" fmla="*/ 217 h 226"/>
                  <a:gd name="T64" fmla="*/ 62 w 66"/>
                  <a:gd name="T65" fmla="*/ 226 h 226"/>
                  <a:gd name="T66" fmla="*/ 45 w 66"/>
                  <a:gd name="T67" fmla="*/ 219 h 226"/>
                  <a:gd name="T68" fmla="*/ 45 w 66"/>
                  <a:gd name="T69" fmla="*/ 212 h 226"/>
                  <a:gd name="T70" fmla="*/ 33 w 66"/>
                  <a:gd name="T71" fmla="*/ 203 h 226"/>
                  <a:gd name="T72" fmla="*/ 31 w 66"/>
                  <a:gd name="T73" fmla="*/ 196 h 226"/>
                  <a:gd name="T74" fmla="*/ 36 w 66"/>
                  <a:gd name="T75" fmla="*/ 186 h 226"/>
                  <a:gd name="T76" fmla="*/ 40 w 66"/>
                  <a:gd name="T77" fmla="*/ 175 h 226"/>
                  <a:gd name="T78" fmla="*/ 38 w 66"/>
                  <a:gd name="T79" fmla="*/ 165 h 226"/>
                  <a:gd name="T80" fmla="*/ 40 w 66"/>
                  <a:gd name="T81" fmla="*/ 161 h 226"/>
                  <a:gd name="T82" fmla="*/ 43 w 66"/>
                  <a:gd name="T83" fmla="*/ 146 h 226"/>
                  <a:gd name="T84" fmla="*/ 43 w 66"/>
                  <a:gd name="T85" fmla="*/ 139 h 226"/>
                  <a:gd name="T86" fmla="*/ 50 w 66"/>
                  <a:gd name="T87" fmla="*/ 125 h 226"/>
                  <a:gd name="T88" fmla="*/ 55 w 66"/>
                  <a:gd name="T89" fmla="*/ 118 h 226"/>
                  <a:gd name="T90" fmla="*/ 52 w 66"/>
                  <a:gd name="T91" fmla="*/ 113 h 226"/>
                  <a:gd name="T92" fmla="*/ 55 w 66"/>
                  <a:gd name="T93" fmla="*/ 109 h 226"/>
                  <a:gd name="T94" fmla="*/ 57 w 66"/>
                  <a:gd name="T95" fmla="*/ 83 h 226"/>
                  <a:gd name="T96" fmla="*/ 62 w 66"/>
                  <a:gd name="T97" fmla="*/ 78 h 226"/>
                  <a:gd name="T98" fmla="*/ 55 w 66"/>
                  <a:gd name="T99" fmla="*/ 73 h 226"/>
                  <a:gd name="T100" fmla="*/ 52 w 66"/>
                  <a:gd name="T101" fmla="*/ 66 h 226"/>
                  <a:gd name="T102" fmla="*/ 48 w 66"/>
                  <a:gd name="T103" fmla="*/ 59 h 226"/>
                  <a:gd name="T104" fmla="*/ 48 w 66"/>
                  <a:gd name="T105" fmla="*/ 57 h 226"/>
                  <a:gd name="T106" fmla="*/ 50 w 66"/>
                  <a:gd name="T107" fmla="*/ 47 h 226"/>
                  <a:gd name="T108" fmla="*/ 50 w 66"/>
                  <a:gd name="T109" fmla="*/ 38 h 226"/>
                  <a:gd name="T110" fmla="*/ 43 w 66"/>
                  <a:gd name="T111" fmla="*/ 38 h 226"/>
                  <a:gd name="T112" fmla="*/ 36 w 66"/>
                  <a:gd name="T113" fmla="*/ 24 h 226"/>
                  <a:gd name="T114" fmla="*/ 38 w 66"/>
                  <a:gd name="T115" fmla="*/ 15 h 226"/>
                  <a:gd name="T116" fmla="*/ 31 w 66"/>
                  <a:gd name="T117" fmla="*/ 12 h 226"/>
                  <a:gd name="T118" fmla="*/ 17 w 66"/>
                  <a:gd name="T119" fmla="*/ 10 h 226"/>
                  <a:gd name="T120" fmla="*/ 10 w 66"/>
                  <a:gd name="T121" fmla="*/ 10 h 22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66"/>
                  <a:gd name="T184" fmla="*/ 0 h 226"/>
                  <a:gd name="T185" fmla="*/ 66 w 66"/>
                  <a:gd name="T186" fmla="*/ 226 h 22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66" h="226">
                    <a:moveTo>
                      <a:pt x="3" y="0"/>
                    </a:moveTo>
                    <a:lnTo>
                      <a:pt x="12" y="5"/>
                    </a:lnTo>
                    <a:lnTo>
                      <a:pt x="10" y="10"/>
                    </a:lnTo>
                    <a:lnTo>
                      <a:pt x="10" y="5"/>
                    </a:lnTo>
                    <a:lnTo>
                      <a:pt x="17" y="5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2" y="12"/>
                    </a:lnTo>
                    <a:lnTo>
                      <a:pt x="22" y="7"/>
                    </a:lnTo>
                    <a:lnTo>
                      <a:pt x="31" y="7"/>
                    </a:lnTo>
                    <a:lnTo>
                      <a:pt x="33" y="10"/>
                    </a:lnTo>
                    <a:lnTo>
                      <a:pt x="38" y="15"/>
                    </a:lnTo>
                    <a:lnTo>
                      <a:pt x="38" y="22"/>
                    </a:lnTo>
                    <a:lnTo>
                      <a:pt x="36" y="24"/>
                    </a:lnTo>
                    <a:lnTo>
                      <a:pt x="38" y="22"/>
                    </a:lnTo>
                    <a:lnTo>
                      <a:pt x="43" y="26"/>
                    </a:lnTo>
                    <a:lnTo>
                      <a:pt x="48" y="36"/>
                    </a:lnTo>
                    <a:lnTo>
                      <a:pt x="45" y="38"/>
                    </a:lnTo>
                    <a:lnTo>
                      <a:pt x="48" y="36"/>
                    </a:lnTo>
                    <a:lnTo>
                      <a:pt x="50" y="38"/>
                    </a:lnTo>
                    <a:lnTo>
                      <a:pt x="55" y="47"/>
                    </a:lnTo>
                    <a:lnTo>
                      <a:pt x="57" y="47"/>
                    </a:lnTo>
                    <a:lnTo>
                      <a:pt x="55" y="50"/>
                    </a:lnTo>
                    <a:lnTo>
                      <a:pt x="52" y="55"/>
                    </a:lnTo>
                    <a:lnTo>
                      <a:pt x="48" y="52"/>
                    </a:lnTo>
                    <a:lnTo>
                      <a:pt x="52" y="52"/>
                    </a:lnTo>
                    <a:lnTo>
                      <a:pt x="52" y="57"/>
                    </a:lnTo>
                    <a:lnTo>
                      <a:pt x="48" y="59"/>
                    </a:lnTo>
                    <a:lnTo>
                      <a:pt x="52" y="57"/>
                    </a:lnTo>
                    <a:lnTo>
                      <a:pt x="55" y="62"/>
                    </a:lnTo>
                    <a:lnTo>
                      <a:pt x="52" y="64"/>
                    </a:lnTo>
                    <a:lnTo>
                      <a:pt x="55" y="62"/>
                    </a:lnTo>
                    <a:lnTo>
                      <a:pt x="57" y="64"/>
                    </a:lnTo>
                    <a:lnTo>
                      <a:pt x="59" y="69"/>
                    </a:lnTo>
                    <a:lnTo>
                      <a:pt x="59" y="73"/>
                    </a:lnTo>
                    <a:lnTo>
                      <a:pt x="55" y="76"/>
                    </a:lnTo>
                    <a:lnTo>
                      <a:pt x="59" y="73"/>
                    </a:lnTo>
                    <a:lnTo>
                      <a:pt x="62" y="78"/>
                    </a:lnTo>
                    <a:lnTo>
                      <a:pt x="62" y="83"/>
                    </a:lnTo>
                    <a:lnTo>
                      <a:pt x="62" y="85"/>
                    </a:lnTo>
                    <a:lnTo>
                      <a:pt x="59" y="90"/>
                    </a:lnTo>
                    <a:lnTo>
                      <a:pt x="55" y="88"/>
                    </a:lnTo>
                    <a:lnTo>
                      <a:pt x="59" y="88"/>
                    </a:lnTo>
                    <a:lnTo>
                      <a:pt x="59" y="109"/>
                    </a:lnTo>
                    <a:lnTo>
                      <a:pt x="59" y="111"/>
                    </a:lnTo>
                    <a:lnTo>
                      <a:pt x="57" y="116"/>
                    </a:lnTo>
                    <a:lnTo>
                      <a:pt x="52" y="113"/>
                    </a:lnTo>
                    <a:lnTo>
                      <a:pt x="57" y="113"/>
                    </a:lnTo>
                    <a:lnTo>
                      <a:pt x="57" y="118"/>
                    </a:lnTo>
                    <a:lnTo>
                      <a:pt x="57" y="120"/>
                    </a:lnTo>
                    <a:lnTo>
                      <a:pt x="55" y="123"/>
                    </a:lnTo>
                    <a:lnTo>
                      <a:pt x="50" y="120"/>
                    </a:lnTo>
                    <a:lnTo>
                      <a:pt x="55" y="120"/>
                    </a:lnTo>
                    <a:lnTo>
                      <a:pt x="55" y="125"/>
                    </a:lnTo>
                    <a:lnTo>
                      <a:pt x="55" y="128"/>
                    </a:lnTo>
                    <a:lnTo>
                      <a:pt x="48" y="142"/>
                    </a:lnTo>
                    <a:lnTo>
                      <a:pt x="43" y="139"/>
                    </a:lnTo>
                    <a:lnTo>
                      <a:pt x="48" y="139"/>
                    </a:lnTo>
                    <a:lnTo>
                      <a:pt x="48" y="146"/>
                    </a:lnTo>
                    <a:lnTo>
                      <a:pt x="48" y="149"/>
                    </a:lnTo>
                    <a:lnTo>
                      <a:pt x="45" y="153"/>
                    </a:lnTo>
                    <a:lnTo>
                      <a:pt x="40" y="151"/>
                    </a:lnTo>
                    <a:lnTo>
                      <a:pt x="45" y="151"/>
                    </a:lnTo>
                    <a:lnTo>
                      <a:pt x="45" y="161"/>
                    </a:lnTo>
                    <a:lnTo>
                      <a:pt x="45" y="163"/>
                    </a:lnTo>
                    <a:lnTo>
                      <a:pt x="43" y="168"/>
                    </a:lnTo>
                    <a:lnTo>
                      <a:pt x="38" y="165"/>
                    </a:lnTo>
                    <a:lnTo>
                      <a:pt x="43" y="165"/>
                    </a:lnTo>
                    <a:lnTo>
                      <a:pt x="43" y="175"/>
                    </a:lnTo>
                    <a:lnTo>
                      <a:pt x="43" y="177"/>
                    </a:lnTo>
                    <a:lnTo>
                      <a:pt x="40" y="179"/>
                    </a:lnTo>
                    <a:lnTo>
                      <a:pt x="36" y="177"/>
                    </a:lnTo>
                    <a:lnTo>
                      <a:pt x="40" y="177"/>
                    </a:lnTo>
                    <a:lnTo>
                      <a:pt x="40" y="186"/>
                    </a:lnTo>
                    <a:lnTo>
                      <a:pt x="40" y="189"/>
                    </a:lnTo>
                    <a:lnTo>
                      <a:pt x="36" y="198"/>
                    </a:lnTo>
                    <a:lnTo>
                      <a:pt x="31" y="196"/>
                    </a:lnTo>
                    <a:lnTo>
                      <a:pt x="36" y="196"/>
                    </a:lnTo>
                    <a:lnTo>
                      <a:pt x="36" y="201"/>
                    </a:lnTo>
                    <a:lnTo>
                      <a:pt x="33" y="203"/>
                    </a:lnTo>
                    <a:lnTo>
                      <a:pt x="36" y="201"/>
                    </a:lnTo>
                    <a:lnTo>
                      <a:pt x="43" y="208"/>
                    </a:lnTo>
                    <a:lnTo>
                      <a:pt x="40" y="210"/>
                    </a:lnTo>
                    <a:lnTo>
                      <a:pt x="43" y="205"/>
                    </a:lnTo>
                    <a:lnTo>
                      <a:pt x="48" y="208"/>
                    </a:lnTo>
                    <a:lnTo>
                      <a:pt x="45" y="208"/>
                    </a:lnTo>
                    <a:lnTo>
                      <a:pt x="48" y="210"/>
                    </a:lnTo>
                    <a:lnTo>
                      <a:pt x="52" y="219"/>
                    </a:lnTo>
                    <a:lnTo>
                      <a:pt x="50" y="222"/>
                    </a:lnTo>
                    <a:lnTo>
                      <a:pt x="52" y="217"/>
                    </a:lnTo>
                    <a:lnTo>
                      <a:pt x="62" y="222"/>
                    </a:lnTo>
                    <a:lnTo>
                      <a:pt x="62" y="226"/>
                    </a:lnTo>
                    <a:lnTo>
                      <a:pt x="57" y="224"/>
                    </a:lnTo>
                    <a:lnTo>
                      <a:pt x="59" y="219"/>
                    </a:lnTo>
                    <a:lnTo>
                      <a:pt x="64" y="219"/>
                    </a:lnTo>
                    <a:lnTo>
                      <a:pt x="59" y="219"/>
                    </a:lnTo>
                    <a:lnTo>
                      <a:pt x="59" y="217"/>
                    </a:lnTo>
                    <a:lnTo>
                      <a:pt x="62" y="212"/>
                    </a:lnTo>
                    <a:lnTo>
                      <a:pt x="66" y="212"/>
                    </a:lnTo>
                    <a:lnTo>
                      <a:pt x="66" y="215"/>
                    </a:lnTo>
                    <a:lnTo>
                      <a:pt x="64" y="219"/>
                    </a:lnTo>
                    <a:lnTo>
                      <a:pt x="59" y="217"/>
                    </a:lnTo>
                    <a:lnTo>
                      <a:pt x="64" y="217"/>
                    </a:lnTo>
                    <a:lnTo>
                      <a:pt x="64" y="219"/>
                    </a:lnTo>
                    <a:lnTo>
                      <a:pt x="64" y="222"/>
                    </a:lnTo>
                    <a:lnTo>
                      <a:pt x="62" y="226"/>
                    </a:lnTo>
                    <a:lnTo>
                      <a:pt x="59" y="226"/>
                    </a:lnTo>
                    <a:lnTo>
                      <a:pt x="50" y="222"/>
                    </a:lnTo>
                    <a:lnTo>
                      <a:pt x="45" y="219"/>
                    </a:lnTo>
                    <a:lnTo>
                      <a:pt x="48" y="222"/>
                    </a:lnTo>
                    <a:lnTo>
                      <a:pt x="43" y="212"/>
                    </a:lnTo>
                    <a:lnTo>
                      <a:pt x="48" y="210"/>
                    </a:lnTo>
                    <a:lnTo>
                      <a:pt x="45" y="212"/>
                    </a:lnTo>
                    <a:lnTo>
                      <a:pt x="40" y="210"/>
                    </a:lnTo>
                    <a:lnTo>
                      <a:pt x="33" y="203"/>
                    </a:lnTo>
                    <a:lnTo>
                      <a:pt x="31" y="201"/>
                    </a:lnTo>
                    <a:lnTo>
                      <a:pt x="31" y="196"/>
                    </a:lnTo>
                    <a:lnTo>
                      <a:pt x="36" y="186"/>
                    </a:lnTo>
                    <a:lnTo>
                      <a:pt x="40" y="189"/>
                    </a:lnTo>
                    <a:lnTo>
                      <a:pt x="36" y="186"/>
                    </a:lnTo>
                    <a:lnTo>
                      <a:pt x="36" y="177"/>
                    </a:lnTo>
                    <a:lnTo>
                      <a:pt x="36" y="179"/>
                    </a:lnTo>
                    <a:lnTo>
                      <a:pt x="38" y="177"/>
                    </a:lnTo>
                    <a:lnTo>
                      <a:pt x="40" y="175"/>
                    </a:lnTo>
                    <a:lnTo>
                      <a:pt x="43" y="177"/>
                    </a:lnTo>
                    <a:lnTo>
                      <a:pt x="38" y="175"/>
                    </a:lnTo>
                    <a:lnTo>
                      <a:pt x="38" y="165"/>
                    </a:lnTo>
                    <a:lnTo>
                      <a:pt x="40" y="161"/>
                    </a:lnTo>
                    <a:lnTo>
                      <a:pt x="45" y="163"/>
                    </a:lnTo>
                    <a:lnTo>
                      <a:pt x="40" y="161"/>
                    </a:lnTo>
                    <a:lnTo>
                      <a:pt x="40" y="151"/>
                    </a:lnTo>
                    <a:lnTo>
                      <a:pt x="43" y="146"/>
                    </a:lnTo>
                    <a:lnTo>
                      <a:pt x="48" y="149"/>
                    </a:lnTo>
                    <a:lnTo>
                      <a:pt x="43" y="146"/>
                    </a:lnTo>
                    <a:lnTo>
                      <a:pt x="43" y="139"/>
                    </a:lnTo>
                    <a:lnTo>
                      <a:pt x="50" y="125"/>
                    </a:lnTo>
                    <a:lnTo>
                      <a:pt x="55" y="128"/>
                    </a:lnTo>
                    <a:lnTo>
                      <a:pt x="50" y="125"/>
                    </a:lnTo>
                    <a:lnTo>
                      <a:pt x="50" y="120"/>
                    </a:lnTo>
                    <a:lnTo>
                      <a:pt x="50" y="123"/>
                    </a:lnTo>
                    <a:lnTo>
                      <a:pt x="52" y="120"/>
                    </a:lnTo>
                    <a:lnTo>
                      <a:pt x="55" y="118"/>
                    </a:lnTo>
                    <a:lnTo>
                      <a:pt x="57" y="120"/>
                    </a:lnTo>
                    <a:lnTo>
                      <a:pt x="52" y="118"/>
                    </a:lnTo>
                    <a:lnTo>
                      <a:pt x="52" y="113"/>
                    </a:lnTo>
                    <a:lnTo>
                      <a:pt x="55" y="109"/>
                    </a:lnTo>
                    <a:lnTo>
                      <a:pt x="59" y="111"/>
                    </a:lnTo>
                    <a:lnTo>
                      <a:pt x="55" y="109"/>
                    </a:lnTo>
                    <a:lnTo>
                      <a:pt x="55" y="88"/>
                    </a:lnTo>
                    <a:lnTo>
                      <a:pt x="57" y="83"/>
                    </a:lnTo>
                    <a:lnTo>
                      <a:pt x="62" y="85"/>
                    </a:lnTo>
                    <a:lnTo>
                      <a:pt x="57" y="83"/>
                    </a:lnTo>
                    <a:lnTo>
                      <a:pt x="57" y="78"/>
                    </a:lnTo>
                    <a:lnTo>
                      <a:pt x="62" y="78"/>
                    </a:lnTo>
                    <a:lnTo>
                      <a:pt x="57" y="80"/>
                    </a:lnTo>
                    <a:lnTo>
                      <a:pt x="55" y="76"/>
                    </a:lnTo>
                    <a:lnTo>
                      <a:pt x="55" y="73"/>
                    </a:lnTo>
                    <a:lnTo>
                      <a:pt x="55" y="69"/>
                    </a:lnTo>
                    <a:lnTo>
                      <a:pt x="59" y="69"/>
                    </a:lnTo>
                    <a:lnTo>
                      <a:pt x="55" y="71"/>
                    </a:lnTo>
                    <a:lnTo>
                      <a:pt x="52" y="66"/>
                    </a:lnTo>
                    <a:lnTo>
                      <a:pt x="57" y="64"/>
                    </a:lnTo>
                    <a:lnTo>
                      <a:pt x="55" y="66"/>
                    </a:lnTo>
                    <a:lnTo>
                      <a:pt x="52" y="64"/>
                    </a:lnTo>
                    <a:lnTo>
                      <a:pt x="48" y="59"/>
                    </a:lnTo>
                    <a:lnTo>
                      <a:pt x="50" y="64"/>
                    </a:lnTo>
                    <a:lnTo>
                      <a:pt x="48" y="59"/>
                    </a:lnTo>
                    <a:lnTo>
                      <a:pt x="48" y="57"/>
                    </a:lnTo>
                    <a:lnTo>
                      <a:pt x="48" y="52"/>
                    </a:lnTo>
                    <a:lnTo>
                      <a:pt x="50" y="47"/>
                    </a:lnTo>
                    <a:lnTo>
                      <a:pt x="55" y="50"/>
                    </a:lnTo>
                    <a:lnTo>
                      <a:pt x="50" y="50"/>
                    </a:lnTo>
                    <a:lnTo>
                      <a:pt x="45" y="40"/>
                    </a:lnTo>
                    <a:lnTo>
                      <a:pt x="50" y="38"/>
                    </a:lnTo>
                    <a:lnTo>
                      <a:pt x="48" y="40"/>
                    </a:lnTo>
                    <a:lnTo>
                      <a:pt x="45" y="38"/>
                    </a:lnTo>
                    <a:lnTo>
                      <a:pt x="40" y="33"/>
                    </a:lnTo>
                    <a:lnTo>
                      <a:pt x="43" y="38"/>
                    </a:lnTo>
                    <a:lnTo>
                      <a:pt x="38" y="29"/>
                    </a:lnTo>
                    <a:lnTo>
                      <a:pt x="43" y="26"/>
                    </a:lnTo>
                    <a:lnTo>
                      <a:pt x="40" y="29"/>
                    </a:lnTo>
                    <a:lnTo>
                      <a:pt x="36" y="24"/>
                    </a:lnTo>
                    <a:lnTo>
                      <a:pt x="33" y="22"/>
                    </a:lnTo>
                    <a:lnTo>
                      <a:pt x="33" y="15"/>
                    </a:lnTo>
                    <a:lnTo>
                      <a:pt x="38" y="15"/>
                    </a:lnTo>
                    <a:lnTo>
                      <a:pt x="36" y="17"/>
                    </a:lnTo>
                    <a:lnTo>
                      <a:pt x="31" y="12"/>
                    </a:lnTo>
                    <a:lnTo>
                      <a:pt x="33" y="10"/>
                    </a:lnTo>
                    <a:lnTo>
                      <a:pt x="31" y="12"/>
                    </a:lnTo>
                    <a:lnTo>
                      <a:pt x="22" y="12"/>
                    </a:lnTo>
                    <a:lnTo>
                      <a:pt x="17" y="10"/>
                    </a:lnTo>
                    <a:lnTo>
                      <a:pt x="19" y="5"/>
                    </a:lnTo>
                    <a:lnTo>
                      <a:pt x="17" y="10"/>
                    </a:lnTo>
                    <a:lnTo>
                      <a:pt x="10" y="10"/>
                    </a:lnTo>
                    <a:lnTo>
                      <a:pt x="0" y="5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7" name="Freeform 447">
                <a:extLst>
                  <a:ext uri="{FF2B5EF4-FFF2-40B4-BE49-F238E27FC236}">
                    <a16:creationId xmlns:a16="http://schemas.microsoft.com/office/drawing/2014/main" id="{2A71F246-7846-E4A5-47C2-77A6E79A9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4" y="1622"/>
                <a:ext cx="52" cy="160"/>
              </a:xfrm>
              <a:custGeom>
                <a:avLst/>
                <a:gdLst>
                  <a:gd name="T0" fmla="*/ 17 w 52"/>
                  <a:gd name="T1" fmla="*/ 38 h 160"/>
                  <a:gd name="T2" fmla="*/ 7 w 52"/>
                  <a:gd name="T3" fmla="*/ 22 h 160"/>
                  <a:gd name="T4" fmla="*/ 0 w 52"/>
                  <a:gd name="T5" fmla="*/ 17 h 160"/>
                  <a:gd name="T6" fmla="*/ 5 w 52"/>
                  <a:gd name="T7" fmla="*/ 10 h 160"/>
                  <a:gd name="T8" fmla="*/ 10 w 52"/>
                  <a:gd name="T9" fmla="*/ 3 h 160"/>
                  <a:gd name="T10" fmla="*/ 21 w 52"/>
                  <a:gd name="T11" fmla="*/ 5 h 160"/>
                  <a:gd name="T12" fmla="*/ 31 w 52"/>
                  <a:gd name="T13" fmla="*/ 14 h 160"/>
                  <a:gd name="T14" fmla="*/ 33 w 52"/>
                  <a:gd name="T15" fmla="*/ 31 h 160"/>
                  <a:gd name="T16" fmla="*/ 36 w 52"/>
                  <a:gd name="T17" fmla="*/ 33 h 160"/>
                  <a:gd name="T18" fmla="*/ 33 w 52"/>
                  <a:gd name="T19" fmla="*/ 26 h 160"/>
                  <a:gd name="T20" fmla="*/ 40 w 52"/>
                  <a:gd name="T21" fmla="*/ 14 h 160"/>
                  <a:gd name="T22" fmla="*/ 45 w 52"/>
                  <a:gd name="T23" fmla="*/ 14 h 160"/>
                  <a:gd name="T24" fmla="*/ 50 w 52"/>
                  <a:gd name="T25" fmla="*/ 22 h 160"/>
                  <a:gd name="T26" fmla="*/ 45 w 52"/>
                  <a:gd name="T27" fmla="*/ 47 h 160"/>
                  <a:gd name="T28" fmla="*/ 38 w 52"/>
                  <a:gd name="T29" fmla="*/ 47 h 160"/>
                  <a:gd name="T30" fmla="*/ 36 w 52"/>
                  <a:gd name="T31" fmla="*/ 54 h 160"/>
                  <a:gd name="T32" fmla="*/ 26 w 52"/>
                  <a:gd name="T33" fmla="*/ 69 h 160"/>
                  <a:gd name="T34" fmla="*/ 19 w 52"/>
                  <a:gd name="T35" fmla="*/ 71 h 160"/>
                  <a:gd name="T36" fmla="*/ 24 w 52"/>
                  <a:gd name="T37" fmla="*/ 76 h 160"/>
                  <a:gd name="T38" fmla="*/ 12 w 52"/>
                  <a:gd name="T39" fmla="*/ 78 h 160"/>
                  <a:gd name="T40" fmla="*/ 7 w 52"/>
                  <a:gd name="T41" fmla="*/ 80 h 160"/>
                  <a:gd name="T42" fmla="*/ 12 w 52"/>
                  <a:gd name="T43" fmla="*/ 85 h 160"/>
                  <a:gd name="T44" fmla="*/ 31 w 52"/>
                  <a:gd name="T45" fmla="*/ 106 h 160"/>
                  <a:gd name="T46" fmla="*/ 26 w 52"/>
                  <a:gd name="T47" fmla="*/ 113 h 160"/>
                  <a:gd name="T48" fmla="*/ 36 w 52"/>
                  <a:gd name="T49" fmla="*/ 120 h 160"/>
                  <a:gd name="T50" fmla="*/ 40 w 52"/>
                  <a:gd name="T51" fmla="*/ 127 h 160"/>
                  <a:gd name="T52" fmla="*/ 36 w 52"/>
                  <a:gd name="T53" fmla="*/ 135 h 160"/>
                  <a:gd name="T54" fmla="*/ 43 w 52"/>
                  <a:gd name="T55" fmla="*/ 137 h 160"/>
                  <a:gd name="T56" fmla="*/ 47 w 52"/>
                  <a:gd name="T57" fmla="*/ 151 h 160"/>
                  <a:gd name="T58" fmla="*/ 50 w 52"/>
                  <a:gd name="T59" fmla="*/ 153 h 160"/>
                  <a:gd name="T60" fmla="*/ 45 w 52"/>
                  <a:gd name="T61" fmla="*/ 156 h 160"/>
                  <a:gd name="T62" fmla="*/ 47 w 52"/>
                  <a:gd name="T63" fmla="*/ 156 h 160"/>
                  <a:gd name="T64" fmla="*/ 38 w 52"/>
                  <a:gd name="T65" fmla="*/ 144 h 160"/>
                  <a:gd name="T66" fmla="*/ 43 w 52"/>
                  <a:gd name="T67" fmla="*/ 137 h 160"/>
                  <a:gd name="T68" fmla="*/ 36 w 52"/>
                  <a:gd name="T69" fmla="*/ 132 h 160"/>
                  <a:gd name="T70" fmla="*/ 33 w 52"/>
                  <a:gd name="T71" fmla="*/ 125 h 160"/>
                  <a:gd name="T72" fmla="*/ 36 w 52"/>
                  <a:gd name="T73" fmla="*/ 120 h 160"/>
                  <a:gd name="T74" fmla="*/ 26 w 52"/>
                  <a:gd name="T75" fmla="*/ 111 h 160"/>
                  <a:gd name="T76" fmla="*/ 24 w 52"/>
                  <a:gd name="T77" fmla="*/ 104 h 160"/>
                  <a:gd name="T78" fmla="*/ 7 w 52"/>
                  <a:gd name="T79" fmla="*/ 85 h 160"/>
                  <a:gd name="T80" fmla="*/ 7 w 52"/>
                  <a:gd name="T81" fmla="*/ 80 h 160"/>
                  <a:gd name="T82" fmla="*/ 17 w 52"/>
                  <a:gd name="T83" fmla="*/ 73 h 160"/>
                  <a:gd name="T84" fmla="*/ 24 w 52"/>
                  <a:gd name="T85" fmla="*/ 76 h 160"/>
                  <a:gd name="T86" fmla="*/ 19 w 52"/>
                  <a:gd name="T87" fmla="*/ 71 h 160"/>
                  <a:gd name="T88" fmla="*/ 28 w 52"/>
                  <a:gd name="T89" fmla="*/ 62 h 160"/>
                  <a:gd name="T90" fmla="*/ 28 w 52"/>
                  <a:gd name="T91" fmla="*/ 57 h 160"/>
                  <a:gd name="T92" fmla="*/ 38 w 52"/>
                  <a:gd name="T93" fmla="*/ 45 h 160"/>
                  <a:gd name="T94" fmla="*/ 45 w 52"/>
                  <a:gd name="T95" fmla="*/ 36 h 160"/>
                  <a:gd name="T96" fmla="*/ 50 w 52"/>
                  <a:gd name="T97" fmla="*/ 22 h 160"/>
                  <a:gd name="T98" fmla="*/ 45 w 52"/>
                  <a:gd name="T99" fmla="*/ 19 h 160"/>
                  <a:gd name="T100" fmla="*/ 38 w 52"/>
                  <a:gd name="T101" fmla="*/ 22 h 160"/>
                  <a:gd name="T102" fmla="*/ 38 w 52"/>
                  <a:gd name="T103" fmla="*/ 29 h 160"/>
                  <a:gd name="T104" fmla="*/ 33 w 52"/>
                  <a:gd name="T105" fmla="*/ 33 h 160"/>
                  <a:gd name="T106" fmla="*/ 26 w 52"/>
                  <a:gd name="T107" fmla="*/ 29 h 160"/>
                  <a:gd name="T108" fmla="*/ 31 w 52"/>
                  <a:gd name="T109" fmla="*/ 14 h 160"/>
                  <a:gd name="T110" fmla="*/ 24 w 52"/>
                  <a:gd name="T111" fmla="*/ 12 h 160"/>
                  <a:gd name="T112" fmla="*/ 10 w 52"/>
                  <a:gd name="T113" fmla="*/ 7 h 160"/>
                  <a:gd name="T114" fmla="*/ 10 w 52"/>
                  <a:gd name="T115" fmla="*/ 12 h 160"/>
                  <a:gd name="T116" fmla="*/ 7 w 52"/>
                  <a:gd name="T117" fmla="*/ 14 h 160"/>
                  <a:gd name="T118" fmla="*/ 14 w 52"/>
                  <a:gd name="T119" fmla="*/ 19 h 160"/>
                  <a:gd name="T120" fmla="*/ 21 w 52"/>
                  <a:gd name="T121" fmla="*/ 36 h 16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2"/>
                  <a:gd name="T184" fmla="*/ 0 h 160"/>
                  <a:gd name="T185" fmla="*/ 52 w 52"/>
                  <a:gd name="T186" fmla="*/ 160 h 16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2" h="160">
                    <a:moveTo>
                      <a:pt x="17" y="40"/>
                    </a:moveTo>
                    <a:lnTo>
                      <a:pt x="17" y="36"/>
                    </a:lnTo>
                    <a:lnTo>
                      <a:pt x="21" y="36"/>
                    </a:lnTo>
                    <a:lnTo>
                      <a:pt x="17" y="38"/>
                    </a:lnTo>
                    <a:lnTo>
                      <a:pt x="10" y="24"/>
                    </a:lnTo>
                    <a:lnTo>
                      <a:pt x="14" y="19"/>
                    </a:lnTo>
                    <a:lnTo>
                      <a:pt x="12" y="24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3" y="17"/>
                    </a:lnTo>
                    <a:lnTo>
                      <a:pt x="0" y="17"/>
                    </a:lnTo>
                    <a:lnTo>
                      <a:pt x="3" y="14"/>
                    </a:lnTo>
                    <a:lnTo>
                      <a:pt x="5" y="10"/>
                    </a:lnTo>
                    <a:lnTo>
                      <a:pt x="10" y="10"/>
                    </a:lnTo>
                    <a:lnTo>
                      <a:pt x="5" y="10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26" y="7"/>
                    </a:lnTo>
                    <a:lnTo>
                      <a:pt x="21" y="5"/>
                    </a:lnTo>
                    <a:lnTo>
                      <a:pt x="26" y="10"/>
                    </a:lnTo>
                    <a:lnTo>
                      <a:pt x="31" y="14"/>
                    </a:lnTo>
                    <a:lnTo>
                      <a:pt x="31" y="26"/>
                    </a:lnTo>
                    <a:lnTo>
                      <a:pt x="26" y="29"/>
                    </a:lnTo>
                    <a:lnTo>
                      <a:pt x="31" y="26"/>
                    </a:lnTo>
                    <a:lnTo>
                      <a:pt x="33" y="31"/>
                    </a:lnTo>
                    <a:lnTo>
                      <a:pt x="31" y="33"/>
                    </a:lnTo>
                    <a:lnTo>
                      <a:pt x="31" y="29"/>
                    </a:lnTo>
                    <a:lnTo>
                      <a:pt x="33" y="29"/>
                    </a:lnTo>
                    <a:lnTo>
                      <a:pt x="36" y="33"/>
                    </a:lnTo>
                    <a:lnTo>
                      <a:pt x="31" y="31"/>
                    </a:lnTo>
                    <a:lnTo>
                      <a:pt x="33" y="26"/>
                    </a:lnTo>
                    <a:lnTo>
                      <a:pt x="38" y="26"/>
                    </a:lnTo>
                    <a:lnTo>
                      <a:pt x="33" y="26"/>
                    </a:lnTo>
                    <a:lnTo>
                      <a:pt x="33" y="19"/>
                    </a:lnTo>
                    <a:lnTo>
                      <a:pt x="36" y="17"/>
                    </a:lnTo>
                    <a:lnTo>
                      <a:pt x="40" y="14"/>
                    </a:lnTo>
                    <a:lnTo>
                      <a:pt x="45" y="14"/>
                    </a:lnTo>
                    <a:lnTo>
                      <a:pt x="47" y="17"/>
                    </a:lnTo>
                    <a:lnTo>
                      <a:pt x="50" y="22"/>
                    </a:lnTo>
                    <a:lnTo>
                      <a:pt x="50" y="36"/>
                    </a:lnTo>
                    <a:lnTo>
                      <a:pt x="50" y="38"/>
                    </a:lnTo>
                    <a:lnTo>
                      <a:pt x="45" y="47"/>
                    </a:lnTo>
                    <a:lnTo>
                      <a:pt x="40" y="50"/>
                    </a:lnTo>
                    <a:lnTo>
                      <a:pt x="38" y="47"/>
                    </a:lnTo>
                    <a:lnTo>
                      <a:pt x="40" y="50"/>
                    </a:lnTo>
                    <a:lnTo>
                      <a:pt x="36" y="54"/>
                    </a:lnTo>
                    <a:lnTo>
                      <a:pt x="31" y="52"/>
                    </a:lnTo>
                    <a:lnTo>
                      <a:pt x="36" y="54"/>
                    </a:lnTo>
                    <a:lnTo>
                      <a:pt x="31" y="64"/>
                    </a:lnTo>
                    <a:lnTo>
                      <a:pt x="26" y="69"/>
                    </a:lnTo>
                    <a:lnTo>
                      <a:pt x="21" y="66"/>
                    </a:lnTo>
                    <a:lnTo>
                      <a:pt x="26" y="69"/>
                    </a:lnTo>
                    <a:lnTo>
                      <a:pt x="24" y="73"/>
                    </a:lnTo>
                    <a:lnTo>
                      <a:pt x="19" y="71"/>
                    </a:lnTo>
                    <a:lnTo>
                      <a:pt x="24" y="71"/>
                    </a:lnTo>
                    <a:lnTo>
                      <a:pt x="24" y="73"/>
                    </a:lnTo>
                    <a:lnTo>
                      <a:pt x="24" y="76"/>
                    </a:lnTo>
                    <a:lnTo>
                      <a:pt x="19" y="78"/>
                    </a:lnTo>
                    <a:lnTo>
                      <a:pt x="17" y="78"/>
                    </a:lnTo>
                    <a:lnTo>
                      <a:pt x="12" y="78"/>
                    </a:lnTo>
                    <a:lnTo>
                      <a:pt x="10" y="76"/>
                    </a:lnTo>
                    <a:lnTo>
                      <a:pt x="14" y="78"/>
                    </a:lnTo>
                    <a:lnTo>
                      <a:pt x="12" y="83"/>
                    </a:lnTo>
                    <a:lnTo>
                      <a:pt x="7" y="80"/>
                    </a:lnTo>
                    <a:lnTo>
                      <a:pt x="12" y="80"/>
                    </a:lnTo>
                    <a:lnTo>
                      <a:pt x="12" y="85"/>
                    </a:lnTo>
                    <a:lnTo>
                      <a:pt x="10" y="87"/>
                    </a:lnTo>
                    <a:lnTo>
                      <a:pt x="12" y="85"/>
                    </a:lnTo>
                    <a:lnTo>
                      <a:pt x="28" y="102"/>
                    </a:lnTo>
                    <a:lnTo>
                      <a:pt x="31" y="106"/>
                    </a:lnTo>
                    <a:lnTo>
                      <a:pt x="31" y="111"/>
                    </a:lnTo>
                    <a:lnTo>
                      <a:pt x="26" y="113"/>
                    </a:lnTo>
                    <a:lnTo>
                      <a:pt x="31" y="111"/>
                    </a:lnTo>
                    <a:lnTo>
                      <a:pt x="36" y="120"/>
                    </a:lnTo>
                    <a:lnTo>
                      <a:pt x="36" y="123"/>
                    </a:lnTo>
                    <a:lnTo>
                      <a:pt x="33" y="125"/>
                    </a:lnTo>
                    <a:lnTo>
                      <a:pt x="36" y="123"/>
                    </a:lnTo>
                    <a:lnTo>
                      <a:pt x="40" y="127"/>
                    </a:lnTo>
                    <a:lnTo>
                      <a:pt x="40" y="132"/>
                    </a:lnTo>
                    <a:lnTo>
                      <a:pt x="36" y="135"/>
                    </a:lnTo>
                    <a:lnTo>
                      <a:pt x="40" y="132"/>
                    </a:lnTo>
                    <a:lnTo>
                      <a:pt x="43" y="137"/>
                    </a:lnTo>
                    <a:lnTo>
                      <a:pt x="43" y="142"/>
                    </a:lnTo>
                    <a:lnTo>
                      <a:pt x="38" y="144"/>
                    </a:lnTo>
                    <a:lnTo>
                      <a:pt x="43" y="142"/>
                    </a:lnTo>
                    <a:lnTo>
                      <a:pt x="47" y="151"/>
                    </a:lnTo>
                    <a:lnTo>
                      <a:pt x="45" y="153"/>
                    </a:lnTo>
                    <a:lnTo>
                      <a:pt x="47" y="151"/>
                    </a:lnTo>
                    <a:lnTo>
                      <a:pt x="50" y="153"/>
                    </a:lnTo>
                    <a:lnTo>
                      <a:pt x="52" y="158"/>
                    </a:lnTo>
                    <a:lnTo>
                      <a:pt x="50" y="160"/>
                    </a:lnTo>
                    <a:lnTo>
                      <a:pt x="45" y="156"/>
                    </a:lnTo>
                    <a:lnTo>
                      <a:pt x="47" y="160"/>
                    </a:lnTo>
                    <a:lnTo>
                      <a:pt x="45" y="156"/>
                    </a:lnTo>
                    <a:lnTo>
                      <a:pt x="50" y="153"/>
                    </a:lnTo>
                    <a:lnTo>
                      <a:pt x="47" y="156"/>
                    </a:lnTo>
                    <a:lnTo>
                      <a:pt x="45" y="153"/>
                    </a:lnTo>
                    <a:lnTo>
                      <a:pt x="40" y="149"/>
                    </a:lnTo>
                    <a:lnTo>
                      <a:pt x="43" y="153"/>
                    </a:lnTo>
                    <a:lnTo>
                      <a:pt x="38" y="144"/>
                    </a:lnTo>
                    <a:lnTo>
                      <a:pt x="38" y="142"/>
                    </a:lnTo>
                    <a:lnTo>
                      <a:pt x="38" y="137"/>
                    </a:lnTo>
                    <a:lnTo>
                      <a:pt x="43" y="137"/>
                    </a:lnTo>
                    <a:lnTo>
                      <a:pt x="38" y="139"/>
                    </a:lnTo>
                    <a:lnTo>
                      <a:pt x="36" y="135"/>
                    </a:lnTo>
                    <a:lnTo>
                      <a:pt x="36" y="132"/>
                    </a:lnTo>
                    <a:lnTo>
                      <a:pt x="36" y="127"/>
                    </a:lnTo>
                    <a:lnTo>
                      <a:pt x="40" y="127"/>
                    </a:lnTo>
                    <a:lnTo>
                      <a:pt x="38" y="130"/>
                    </a:lnTo>
                    <a:lnTo>
                      <a:pt x="33" y="125"/>
                    </a:lnTo>
                    <a:lnTo>
                      <a:pt x="31" y="123"/>
                    </a:lnTo>
                    <a:lnTo>
                      <a:pt x="31" y="120"/>
                    </a:lnTo>
                    <a:lnTo>
                      <a:pt x="36" y="120"/>
                    </a:lnTo>
                    <a:lnTo>
                      <a:pt x="31" y="123"/>
                    </a:lnTo>
                    <a:lnTo>
                      <a:pt x="26" y="113"/>
                    </a:lnTo>
                    <a:lnTo>
                      <a:pt x="26" y="111"/>
                    </a:lnTo>
                    <a:lnTo>
                      <a:pt x="26" y="106"/>
                    </a:lnTo>
                    <a:lnTo>
                      <a:pt x="31" y="106"/>
                    </a:lnTo>
                    <a:lnTo>
                      <a:pt x="26" y="109"/>
                    </a:lnTo>
                    <a:lnTo>
                      <a:pt x="24" y="104"/>
                    </a:lnTo>
                    <a:lnTo>
                      <a:pt x="28" y="102"/>
                    </a:lnTo>
                    <a:lnTo>
                      <a:pt x="26" y="104"/>
                    </a:lnTo>
                    <a:lnTo>
                      <a:pt x="10" y="87"/>
                    </a:lnTo>
                    <a:lnTo>
                      <a:pt x="7" y="85"/>
                    </a:lnTo>
                    <a:lnTo>
                      <a:pt x="7" y="80"/>
                    </a:lnTo>
                    <a:lnTo>
                      <a:pt x="10" y="76"/>
                    </a:lnTo>
                    <a:lnTo>
                      <a:pt x="12" y="73"/>
                    </a:lnTo>
                    <a:lnTo>
                      <a:pt x="17" y="73"/>
                    </a:lnTo>
                    <a:lnTo>
                      <a:pt x="17" y="78"/>
                    </a:lnTo>
                    <a:lnTo>
                      <a:pt x="17" y="73"/>
                    </a:lnTo>
                    <a:lnTo>
                      <a:pt x="21" y="71"/>
                    </a:lnTo>
                    <a:lnTo>
                      <a:pt x="24" y="76"/>
                    </a:lnTo>
                    <a:lnTo>
                      <a:pt x="19" y="73"/>
                    </a:lnTo>
                    <a:lnTo>
                      <a:pt x="19" y="71"/>
                    </a:lnTo>
                    <a:lnTo>
                      <a:pt x="21" y="66"/>
                    </a:lnTo>
                    <a:lnTo>
                      <a:pt x="19" y="71"/>
                    </a:lnTo>
                    <a:lnTo>
                      <a:pt x="24" y="66"/>
                    </a:lnTo>
                    <a:lnTo>
                      <a:pt x="28" y="62"/>
                    </a:lnTo>
                    <a:lnTo>
                      <a:pt x="31" y="64"/>
                    </a:lnTo>
                    <a:lnTo>
                      <a:pt x="26" y="62"/>
                    </a:lnTo>
                    <a:lnTo>
                      <a:pt x="31" y="52"/>
                    </a:lnTo>
                    <a:lnTo>
                      <a:pt x="28" y="57"/>
                    </a:lnTo>
                    <a:lnTo>
                      <a:pt x="33" y="52"/>
                    </a:lnTo>
                    <a:lnTo>
                      <a:pt x="38" y="47"/>
                    </a:lnTo>
                    <a:lnTo>
                      <a:pt x="43" y="43"/>
                    </a:lnTo>
                    <a:lnTo>
                      <a:pt x="38" y="45"/>
                    </a:lnTo>
                    <a:lnTo>
                      <a:pt x="43" y="43"/>
                    </a:lnTo>
                    <a:lnTo>
                      <a:pt x="45" y="47"/>
                    </a:lnTo>
                    <a:lnTo>
                      <a:pt x="40" y="45"/>
                    </a:lnTo>
                    <a:lnTo>
                      <a:pt x="45" y="36"/>
                    </a:lnTo>
                    <a:lnTo>
                      <a:pt x="50" y="38"/>
                    </a:lnTo>
                    <a:lnTo>
                      <a:pt x="45" y="36"/>
                    </a:lnTo>
                    <a:lnTo>
                      <a:pt x="45" y="22"/>
                    </a:lnTo>
                    <a:lnTo>
                      <a:pt x="50" y="22"/>
                    </a:lnTo>
                    <a:lnTo>
                      <a:pt x="45" y="24"/>
                    </a:lnTo>
                    <a:lnTo>
                      <a:pt x="43" y="19"/>
                    </a:lnTo>
                    <a:lnTo>
                      <a:pt x="47" y="17"/>
                    </a:lnTo>
                    <a:lnTo>
                      <a:pt x="45" y="19"/>
                    </a:lnTo>
                    <a:lnTo>
                      <a:pt x="40" y="19"/>
                    </a:lnTo>
                    <a:lnTo>
                      <a:pt x="40" y="14"/>
                    </a:lnTo>
                    <a:lnTo>
                      <a:pt x="43" y="19"/>
                    </a:lnTo>
                    <a:lnTo>
                      <a:pt x="38" y="22"/>
                    </a:lnTo>
                    <a:lnTo>
                      <a:pt x="36" y="17"/>
                    </a:lnTo>
                    <a:lnTo>
                      <a:pt x="38" y="19"/>
                    </a:lnTo>
                    <a:lnTo>
                      <a:pt x="38" y="26"/>
                    </a:lnTo>
                    <a:lnTo>
                      <a:pt x="38" y="29"/>
                    </a:lnTo>
                    <a:lnTo>
                      <a:pt x="36" y="33"/>
                    </a:lnTo>
                    <a:lnTo>
                      <a:pt x="33" y="33"/>
                    </a:lnTo>
                    <a:lnTo>
                      <a:pt x="31" y="33"/>
                    </a:lnTo>
                    <a:lnTo>
                      <a:pt x="28" y="33"/>
                    </a:lnTo>
                    <a:lnTo>
                      <a:pt x="26" y="29"/>
                    </a:lnTo>
                    <a:lnTo>
                      <a:pt x="26" y="26"/>
                    </a:lnTo>
                    <a:lnTo>
                      <a:pt x="26" y="14"/>
                    </a:lnTo>
                    <a:lnTo>
                      <a:pt x="31" y="14"/>
                    </a:lnTo>
                    <a:lnTo>
                      <a:pt x="28" y="17"/>
                    </a:lnTo>
                    <a:lnTo>
                      <a:pt x="24" y="12"/>
                    </a:lnTo>
                    <a:lnTo>
                      <a:pt x="26" y="10"/>
                    </a:lnTo>
                    <a:lnTo>
                      <a:pt x="24" y="12"/>
                    </a:lnTo>
                    <a:lnTo>
                      <a:pt x="10" y="5"/>
                    </a:lnTo>
                    <a:lnTo>
                      <a:pt x="12" y="0"/>
                    </a:lnTo>
                    <a:lnTo>
                      <a:pt x="12" y="5"/>
                    </a:lnTo>
                    <a:lnTo>
                      <a:pt x="10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7" y="17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10" y="19"/>
                    </a:lnTo>
                    <a:lnTo>
                      <a:pt x="5" y="22"/>
                    </a:lnTo>
                    <a:lnTo>
                      <a:pt x="10" y="17"/>
                    </a:lnTo>
                    <a:lnTo>
                      <a:pt x="14" y="19"/>
                    </a:lnTo>
                    <a:lnTo>
                      <a:pt x="14" y="22"/>
                    </a:lnTo>
                    <a:lnTo>
                      <a:pt x="21" y="36"/>
                    </a:lnTo>
                    <a:lnTo>
                      <a:pt x="21" y="40"/>
                    </a:lnTo>
                    <a:lnTo>
                      <a:pt x="17" y="4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" name="Freeform 448">
                <a:extLst>
                  <a:ext uri="{FF2B5EF4-FFF2-40B4-BE49-F238E27FC236}">
                    <a16:creationId xmlns:a16="http://schemas.microsoft.com/office/drawing/2014/main" id="{8ABDE69C-681B-BD90-A069-6BE0C7096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" y="1768"/>
                <a:ext cx="56" cy="85"/>
              </a:xfrm>
              <a:custGeom>
                <a:avLst/>
                <a:gdLst>
                  <a:gd name="T0" fmla="*/ 7 w 56"/>
                  <a:gd name="T1" fmla="*/ 17 h 85"/>
                  <a:gd name="T2" fmla="*/ 9 w 56"/>
                  <a:gd name="T3" fmla="*/ 26 h 85"/>
                  <a:gd name="T4" fmla="*/ 14 w 56"/>
                  <a:gd name="T5" fmla="*/ 36 h 85"/>
                  <a:gd name="T6" fmla="*/ 23 w 56"/>
                  <a:gd name="T7" fmla="*/ 36 h 85"/>
                  <a:gd name="T8" fmla="*/ 28 w 56"/>
                  <a:gd name="T9" fmla="*/ 33 h 85"/>
                  <a:gd name="T10" fmla="*/ 33 w 56"/>
                  <a:gd name="T11" fmla="*/ 29 h 85"/>
                  <a:gd name="T12" fmla="*/ 28 w 56"/>
                  <a:gd name="T13" fmla="*/ 26 h 85"/>
                  <a:gd name="T14" fmla="*/ 21 w 56"/>
                  <a:gd name="T15" fmla="*/ 19 h 85"/>
                  <a:gd name="T16" fmla="*/ 21 w 56"/>
                  <a:gd name="T17" fmla="*/ 10 h 85"/>
                  <a:gd name="T18" fmla="*/ 28 w 56"/>
                  <a:gd name="T19" fmla="*/ 14 h 85"/>
                  <a:gd name="T20" fmla="*/ 37 w 56"/>
                  <a:gd name="T21" fmla="*/ 12 h 85"/>
                  <a:gd name="T22" fmla="*/ 42 w 56"/>
                  <a:gd name="T23" fmla="*/ 17 h 85"/>
                  <a:gd name="T24" fmla="*/ 47 w 56"/>
                  <a:gd name="T25" fmla="*/ 10 h 85"/>
                  <a:gd name="T26" fmla="*/ 56 w 56"/>
                  <a:gd name="T27" fmla="*/ 10 h 85"/>
                  <a:gd name="T28" fmla="*/ 56 w 56"/>
                  <a:gd name="T29" fmla="*/ 17 h 85"/>
                  <a:gd name="T30" fmla="*/ 42 w 56"/>
                  <a:gd name="T31" fmla="*/ 22 h 85"/>
                  <a:gd name="T32" fmla="*/ 47 w 56"/>
                  <a:gd name="T33" fmla="*/ 26 h 85"/>
                  <a:gd name="T34" fmla="*/ 47 w 56"/>
                  <a:gd name="T35" fmla="*/ 47 h 85"/>
                  <a:gd name="T36" fmla="*/ 44 w 56"/>
                  <a:gd name="T37" fmla="*/ 50 h 85"/>
                  <a:gd name="T38" fmla="*/ 47 w 56"/>
                  <a:gd name="T39" fmla="*/ 64 h 85"/>
                  <a:gd name="T40" fmla="*/ 47 w 56"/>
                  <a:gd name="T41" fmla="*/ 71 h 85"/>
                  <a:gd name="T42" fmla="*/ 42 w 56"/>
                  <a:gd name="T43" fmla="*/ 73 h 85"/>
                  <a:gd name="T44" fmla="*/ 37 w 56"/>
                  <a:gd name="T45" fmla="*/ 64 h 85"/>
                  <a:gd name="T46" fmla="*/ 37 w 56"/>
                  <a:gd name="T47" fmla="*/ 52 h 85"/>
                  <a:gd name="T48" fmla="*/ 33 w 56"/>
                  <a:gd name="T49" fmla="*/ 52 h 85"/>
                  <a:gd name="T50" fmla="*/ 35 w 56"/>
                  <a:gd name="T51" fmla="*/ 64 h 85"/>
                  <a:gd name="T52" fmla="*/ 40 w 56"/>
                  <a:gd name="T53" fmla="*/ 73 h 85"/>
                  <a:gd name="T54" fmla="*/ 40 w 56"/>
                  <a:gd name="T55" fmla="*/ 78 h 85"/>
                  <a:gd name="T56" fmla="*/ 37 w 56"/>
                  <a:gd name="T57" fmla="*/ 85 h 85"/>
                  <a:gd name="T58" fmla="*/ 35 w 56"/>
                  <a:gd name="T59" fmla="*/ 73 h 85"/>
                  <a:gd name="T60" fmla="*/ 35 w 56"/>
                  <a:gd name="T61" fmla="*/ 64 h 85"/>
                  <a:gd name="T62" fmla="*/ 28 w 56"/>
                  <a:gd name="T63" fmla="*/ 62 h 85"/>
                  <a:gd name="T64" fmla="*/ 37 w 56"/>
                  <a:gd name="T65" fmla="*/ 52 h 85"/>
                  <a:gd name="T66" fmla="*/ 42 w 56"/>
                  <a:gd name="T67" fmla="*/ 64 h 85"/>
                  <a:gd name="T68" fmla="*/ 42 w 56"/>
                  <a:gd name="T69" fmla="*/ 69 h 85"/>
                  <a:gd name="T70" fmla="*/ 44 w 56"/>
                  <a:gd name="T71" fmla="*/ 69 h 85"/>
                  <a:gd name="T72" fmla="*/ 47 w 56"/>
                  <a:gd name="T73" fmla="*/ 64 h 85"/>
                  <a:gd name="T74" fmla="*/ 40 w 56"/>
                  <a:gd name="T75" fmla="*/ 59 h 85"/>
                  <a:gd name="T76" fmla="*/ 42 w 56"/>
                  <a:gd name="T77" fmla="*/ 45 h 85"/>
                  <a:gd name="T78" fmla="*/ 47 w 56"/>
                  <a:gd name="T79" fmla="*/ 29 h 85"/>
                  <a:gd name="T80" fmla="*/ 37 w 56"/>
                  <a:gd name="T81" fmla="*/ 26 h 85"/>
                  <a:gd name="T82" fmla="*/ 54 w 56"/>
                  <a:gd name="T83" fmla="*/ 12 h 85"/>
                  <a:gd name="T84" fmla="*/ 56 w 56"/>
                  <a:gd name="T85" fmla="*/ 10 h 85"/>
                  <a:gd name="T86" fmla="*/ 54 w 56"/>
                  <a:gd name="T87" fmla="*/ 7 h 85"/>
                  <a:gd name="T88" fmla="*/ 42 w 56"/>
                  <a:gd name="T89" fmla="*/ 17 h 85"/>
                  <a:gd name="T90" fmla="*/ 37 w 56"/>
                  <a:gd name="T91" fmla="*/ 12 h 85"/>
                  <a:gd name="T92" fmla="*/ 33 w 56"/>
                  <a:gd name="T93" fmla="*/ 19 h 85"/>
                  <a:gd name="T94" fmla="*/ 18 w 56"/>
                  <a:gd name="T95" fmla="*/ 14 h 85"/>
                  <a:gd name="T96" fmla="*/ 26 w 56"/>
                  <a:gd name="T97" fmla="*/ 17 h 85"/>
                  <a:gd name="T98" fmla="*/ 28 w 56"/>
                  <a:gd name="T99" fmla="*/ 22 h 85"/>
                  <a:gd name="T100" fmla="*/ 33 w 56"/>
                  <a:gd name="T101" fmla="*/ 29 h 85"/>
                  <a:gd name="T102" fmla="*/ 33 w 56"/>
                  <a:gd name="T103" fmla="*/ 36 h 85"/>
                  <a:gd name="T104" fmla="*/ 28 w 56"/>
                  <a:gd name="T105" fmla="*/ 40 h 85"/>
                  <a:gd name="T106" fmla="*/ 14 w 56"/>
                  <a:gd name="T107" fmla="*/ 36 h 85"/>
                  <a:gd name="T108" fmla="*/ 2 w 56"/>
                  <a:gd name="T109" fmla="*/ 24 h 85"/>
                  <a:gd name="T110" fmla="*/ 2 w 56"/>
                  <a:gd name="T111" fmla="*/ 22 h 85"/>
                  <a:gd name="T112" fmla="*/ 0 w 56"/>
                  <a:gd name="T113" fmla="*/ 14 h 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6"/>
                  <a:gd name="T172" fmla="*/ 0 h 85"/>
                  <a:gd name="T173" fmla="*/ 56 w 56"/>
                  <a:gd name="T174" fmla="*/ 85 h 8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6" h="85">
                    <a:moveTo>
                      <a:pt x="2" y="12"/>
                    </a:moveTo>
                    <a:lnTo>
                      <a:pt x="7" y="17"/>
                    </a:lnTo>
                    <a:lnTo>
                      <a:pt x="7" y="22"/>
                    </a:lnTo>
                    <a:lnTo>
                      <a:pt x="2" y="24"/>
                    </a:lnTo>
                    <a:lnTo>
                      <a:pt x="7" y="22"/>
                    </a:lnTo>
                    <a:lnTo>
                      <a:pt x="9" y="26"/>
                    </a:lnTo>
                    <a:lnTo>
                      <a:pt x="7" y="29"/>
                    </a:lnTo>
                    <a:lnTo>
                      <a:pt x="9" y="26"/>
                    </a:lnTo>
                    <a:lnTo>
                      <a:pt x="16" y="33"/>
                    </a:lnTo>
                    <a:lnTo>
                      <a:pt x="14" y="36"/>
                    </a:lnTo>
                    <a:lnTo>
                      <a:pt x="16" y="31"/>
                    </a:lnTo>
                    <a:lnTo>
                      <a:pt x="26" y="36"/>
                    </a:lnTo>
                    <a:lnTo>
                      <a:pt x="23" y="40"/>
                    </a:lnTo>
                    <a:lnTo>
                      <a:pt x="23" y="36"/>
                    </a:lnTo>
                    <a:lnTo>
                      <a:pt x="28" y="36"/>
                    </a:lnTo>
                    <a:lnTo>
                      <a:pt x="30" y="40"/>
                    </a:lnTo>
                    <a:lnTo>
                      <a:pt x="26" y="38"/>
                    </a:lnTo>
                    <a:lnTo>
                      <a:pt x="28" y="33"/>
                    </a:lnTo>
                    <a:lnTo>
                      <a:pt x="33" y="33"/>
                    </a:lnTo>
                    <a:lnTo>
                      <a:pt x="28" y="33"/>
                    </a:lnTo>
                    <a:lnTo>
                      <a:pt x="28" y="29"/>
                    </a:lnTo>
                    <a:lnTo>
                      <a:pt x="33" y="29"/>
                    </a:lnTo>
                    <a:lnTo>
                      <a:pt x="28" y="31"/>
                    </a:lnTo>
                    <a:lnTo>
                      <a:pt x="26" y="26"/>
                    </a:lnTo>
                    <a:lnTo>
                      <a:pt x="30" y="24"/>
                    </a:lnTo>
                    <a:lnTo>
                      <a:pt x="28" y="26"/>
                    </a:lnTo>
                    <a:lnTo>
                      <a:pt x="26" y="24"/>
                    </a:lnTo>
                    <a:lnTo>
                      <a:pt x="21" y="19"/>
                    </a:lnTo>
                    <a:lnTo>
                      <a:pt x="23" y="24"/>
                    </a:lnTo>
                    <a:lnTo>
                      <a:pt x="21" y="19"/>
                    </a:lnTo>
                    <a:lnTo>
                      <a:pt x="26" y="17"/>
                    </a:lnTo>
                    <a:lnTo>
                      <a:pt x="23" y="19"/>
                    </a:lnTo>
                    <a:lnTo>
                      <a:pt x="18" y="14"/>
                    </a:lnTo>
                    <a:lnTo>
                      <a:pt x="21" y="10"/>
                    </a:lnTo>
                    <a:lnTo>
                      <a:pt x="30" y="14"/>
                    </a:lnTo>
                    <a:lnTo>
                      <a:pt x="28" y="19"/>
                    </a:lnTo>
                    <a:lnTo>
                      <a:pt x="28" y="14"/>
                    </a:lnTo>
                    <a:lnTo>
                      <a:pt x="33" y="14"/>
                    </a:lnTo>
                    <a:lnTo>
                      <a:pt x="35" y="19"/>
                    </a:lnTo>
                    <a:lnTo>
                      <a:pt x="33" y="14"/>
                    </a:lnTo>
                    <a:lnTo>
                      <a:pt x="37" y="12"/>
                    </a:lnTo>
                    <a:lnTo>
                      <a:pt x="40" y="12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49" y="7"/>
                    </a:lnTo>
                    <a:lnTo>
                      <a:pt x="51" y="12"/>
                    </a:lnTo>
                    <a:lnTo>
                      <a:pt x="47" y="10"/>
                    </a:lnTo>
                    <a:lnTo>
                      <a:pt x="49" y="5"/>
                    </a:lnTo>
                    <a:lnTo>
                      <a:pt x="51" y="0"/>
                    </a:lnTo>
                    <a:lnTo>
                      <a:pt x="54" y="5"/>
                    </a:lnTo>
                    <a:lnTo>
                      <a:pt x="56" y="10"/>
                    </a:lnTo>
                    <a:lnTo>
                      <a:pt x="56" y="14"/>
                    </a:lnTo>
                    <a:lnTo>
                      <a:pt x="56" y="17"/>
                    </a:lnTo>
                    <a:lnTo>
                      <a:pt x="42" y="24"/>
                    </a:lnTo>
                    <a:lnTo>
                      <a:pt x="37" y="22"/>
                    </a:lnTo>
                    <a:lnTo>
                      <a:pt x="42" y="22"/>
                    </a:lnTo>
                    <a:lnTo>
                      <a:pt x="42" y="26"/>
                    </a:lnTo>
                    <a:lnTo>
                      <a:pt x="40" y="29"/>
                    </a:lnTo>
                    <a:lnTo>
                      <a:pt x="42" y="24"/>
                    </a:lnTo>
                    <a:lnTo>
                      <a:pt x="47" y="26"/>
                    </a:lnTo>
                    <a:lnTo>
                      <a:pt x="47" y="29"/>
                    </a:lnTo>
                    <a:lnTo>
                      <a:pt x="47" y="45"/>
                    </a:lnTo>
                    <a:lnTo>
                      <a:pt x="47" y="47"/>
                    </a:lnTo>
                    <a:lnTo>
                      <a:pt x="44" y="52"/>
                    </a:lnTo>
                    <a:lnTo>
                      <a:pt x="40" y="50"/>
                    </a:lnTo>
                    <a:lnTo>
                      <a:pt x="44" y="50"/>
                    </a:lnTo>
                    <a:lnTo>
                      <a:pt x="44" y="59"/>
                    </a:lnTo>
                    <a:lnTo>
                      <a:pt x="40" y="62"/>
                    </a:lnTo>
                    <a:lnTo>
                      <a:pt x="44" y="59"/>
                    </a:lnTo>
                    <a:lnTo>
                      <a:pt x="47" y="64"/>
                    </a:lnTo>
                    <a:lnTo>
                      <a:pt x="47" y="69"/>
                    </a:lnTo>
                    <a:lnTo>
                      <a:pt x="47" y="71"/>
                    </a:lnTo>
                    <a:lnTo>
                      <a:pt x="44" y="73"/>
                    </a:lnTo>
                    <a:lnTo>
                      <a:pt x="44" y="76"/>
                    </a:lnTo>
                    <a:lnTo>
                      <a:pt x="42" y="73"/>
                    </a:lnTo>
                    <a:lnTo>
                      <a:pt x="40" y="71"/>
                    </a:lnTo>
                    <a:lnTo>
                      <a:pt x="37" y="69"/>
                    </a:lnTo>
                    <a:lnTo>
                      <a:pt x="37" y="64"/>
                    </a:lnTo>
                    <a:lnTo>
                      <a:pt x="42" y="64"/>
                    </a:lnTo>
                    <a:lnTo>
                      <a:pt x="37" y="66"/>
                    </a:lnTo>
                    <a:lnTo>
                      <a:pt x="33" y="57"/>
                    </a:lnTo>
                    <a:lnTo>
                      <a:pt x="37" y="52"/>
                    </a:lnTo>
                    <a:lnTo>
                      <a:pt x="35" y="57"/>
                    </a:lnTo>
                    <a:lnTo>
                      <a:pt x="30" y="54"/>
                    </a:lnTo>
                    <a:lnTo>
                      <a:pt x="28" y="52"/>
                    </a:lnTo>
                    <a:lnTo>
                      <a:pt x="33" y="52"/>
                    </a:lnTo>
                    <a:lnTo>
                      <a:pt x="33" y="62"/>
                    </a:lnTo>
                    <a:lnTo>
                      <a:pt x="30" y="64"/>
                    </a:lnTo>
                    <a:lnTo>
                      <a:pt x="33" y="62"/>
                    </a:lnTo>
                    <a:lnTo>
                      <a:pt x="35" y="64"/>
                    </a:lnTo>
                    <a:lnTo>
                      <a:pt x="40" y="73"/>
                    </a:lnTo>
                    <a:lnTo>
                      <a:pt x="40" y="78"/>
                    </a:lnTo>
                    <a:lnTo>
                      <a:pt x="35" y="80"/>
                    </a:lnTo>
                    <a:lnTo>
                      <a:pt x="40" y="78"/>
                    </a:lnTo>
                    <a:lnTo>
                      <a:pt x="42" y="83"/>
                    </a:lnTo>
                    <a:lnTo>
                      <a:pt x="40" y="85"/>
                    </a:lnTo>
                    <a:lnTo>
                      <a:pt x="37" y="85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35" y="73"/>
                    </a:lnTo>
                    <a:lnTo>
                      <a:pt x="40" y="73"/>
                    </a:lnTo>
                    <a:lnTo>
                      <a:pt x="35" y="76"/>
                    </a:lnTo>
                    <a:lnTo>
                      <a:pt x="30" y="66"/>
                    </a:lnTo>
                    <a:lnTo>
                      <a:pt x="35" y="64"/>
                    </a:lnTo>
                    <a:lnTo>
                      <a:pt x="33" y="66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8" y="52"/>
                    </a:lnTo>
                    <a:lnTo>
                      <a:pt x="28" y="47"/>
                    </a:lnTo>
                    <a:lnTo>
                      <a:pt x="33" y="50"/>
                    </a:lnTo>
                    <a:lnTo>
                      <a:pt x="37" y="52"/>
                    </a:lnTo>
                    <a:lnTo>
                      <a:pt x="37" y="54"/>
                    </a:lnTo>
                    <a:lnTo>
                      <a:pt x="42" y="64"/>
                    </a:lnTo>
                    <a:lnTo>
                      <a:pt x="42" y="69"/>
                    </a:lnTo>
                    <a:lnTo>
                      <a:pt x="37" y="69"/>
                    </a:lnTo>
                    <a:lnTo>
                      <a:pt x="42" y="69"/>
                    </a:lnTo>
                    <a:lnTo>
                      <a:pt x="44" y="71"/>
                    </a:lnTo>
                    <a:lnTo>
                      <a:pt x="42" y="73"/>
                    </a:lnTo>
                    <a:lnTo>
                      <a:pt x="42" y="71"/>
                    </a:lnTo>
                    <a:lnTo>
                      <a:pt x="44" y="69"/>
                    </a:lnTo>
                    <a:lnTo>
                      <a:pt x="47" y="71"/>
                    </a:lnTo>
                    <a:lnTo>
                      <a:pt x="42" y="69"/>
                    </a:lnTo>
                    <a:lnTo>
                      <a:pt x="42" y="64"/>
                    </a:lnTo>
                    <a:lnTo>
                      <a:pt x="47" y="64"/>
                    </a:lnTo>
                    <a:lnTo>
                      <a:pt x="42" y="66"/>
                    </a:lnTo>
                    <a:lnTo>
                      <a:pt x="40" y="62"/>
                    </a:lnTo>
                    <a:lnTo>
                      <a:pt x="40" y="59"/>
                    </a:lnTo>
                    <a:lnTo>
                      <a:pt x="40" y="50"/>
                    </a:lnTo>
                    <a:lnTo>
                      <a:pt x="42" y="45"/>
                    </a:lnTo>
                    <a:lnTo>
                      <a:pt x="47" y="47"/>
                    </a:lnTo>
                    <a:lnTo>
                      <a:pt x="42" y="45"/>
                    </a:lnTo>
                    <a:lnTo>
                      <a:pt x="42" y="29"/>
                    </a:lnTo>
                    <a:lnTo>
                      <a:pt x="47" y="29"/>
                    </a:lnTo>
                    <a:lnTo>
                      <a:pt x="44" y="31"/>
                    </a:lnTo>
                    <a:lnTo>
                      <a:pt x="40" y="29"/>
                    </a:lnTo>
                    <a:lnTo>
                      <a:pt x="37" y="26"/>
                    </a:lnTo>
                    <a:lnTo>
                      <a:pt x="37" y="22"/>
                    </a:lnTo>
                    <a:lnTo>
                      <a:pt x="40" y="19"/>
                    </a:lnTo>
                    <a:lnTo>
                      <a:pt x="54" y="12"/>
                    </a:lnTo>
                    <a:lnTo>
                      <a:pt x="56" y="17"/>
                    </a:lnTo>
                    <a:lnTo>
                      <a:pt x="51" y="14"/>
                    </a:lnTo>
                    <a:lnTo>
                      <a:pt x="51" y="10"/>
                    </a:lnTo>
                    <a:lnTo>
                      <a:pt x="56" y="10"/>
                    </a:lnTo>
                    <a:lnTo>
                      <a:pt x="51" y="12"/>
                    </a:lnTo>
                    <a:lnTo>
                      <a:pt x="49" y="7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1" y="12"/>
                    </a:lnTo>
                    <a:lnTo>
                      <a:pt x="42" y="17"/>
                    </a:lnTo>
                    <a:lnTo>
                      <a:pt x="40" y="17"/>
                    </a:lnTo>
                    <a:lnTo>
                      <a:pt x="37" y="17"/>
                    </a:lnTo>
                    <a:lnTo>
                      <a:pt x="37" y="12"/>
                    </a:lnTo>
                    <a:lnTo>
                      <a:pt x="40" y="17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18" y="14"/>
                    </a:lnTo>
                    <a:lnTo>
                      <a:pt x="21" y="12"/>
                    </a:lnTo>
                    <a:lnTo>
                      <a:pt x="26" y="17"/>
                    </a:lnTo>
                    <a:lnTo>
                      <a:pt x="28" y="22"/>
                    </a:lnTo>
                    <a:lnTo>
                      <a:pt x="23" y="24"/>
                    </a:lnTo>
                    <a:lnTo>
                      <a:pt x="28" y="22"/>
                    </a:lnTo>
                    <a:lnTo>
                      <a:pt x="30" y="24"/>
                    </a:lnTo>
                    <a:lnTo>
                      <a:pt x="33" y="29"/>
                    </a:lnTo>
                    <a:lnTo>
                      <a:pt x="33" y="33"/>
                    </a:lnTo>
                    <a:lnTo>
                      <a:pt x="33" y="36"/>
                    </a:lnTo>
                    <a:lnTo>
                      <a:pt x="30" y="40"/>
                    </a:lnTo>
                    <a:lnTo>
                      <a:pt x="28" y="40"/>
                    </a:lnTo>
                    <a:lnTo>
                      <a:pt x="23" y="40"/>
                    </a:lnTo>
                    <a:lnTo>
                      <a:pt x="14" y="36"/>
                    </a:lnTo>
                    <a:lnTo>
                      <a:pt x="7" y="29"/>
                    </a:lnTo>
                    <a:lnTo>
                      <a:pt x="2" y="24"/>
                    </a:lnTo>
                    <a:lnTo>
                      <a:pt x="4" y="29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17"/>
                    </a:lnTo>
                    <a:lnTo>
                      <a:pt x="7" y="17"/>
                    </a:lnTo>
                    <a:lnTo>
                      <a:pt x="4" y="19"/>
                    </a:lnTo>
                    <a:lnTo>
                      <a:pt x="0" y="14"/>
                    </a:lnTo>
                    <a:lnTo>
                      <a:pt x="2" y="12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9" name="Rectangle 449">
                <a:extLst>
                  <a:ext uri="{FF2B5EF4-FFF2-40B4-BE49-F238E27FC236}">
                    <a16:creationId xmlns:a16="http://schemas.microsoft.com/office/drawing/2014/main" id="{E0B8BC45-0962-D489-F153-F97FE2702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4" y="1848"/>
                <a:ext cx="4" cy="5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0" name="Rectangle 450">
                <a:extLst>
                  <a:ext uri="{FF2B5EF4-FFF2-40B4-BE49-F238E27FC236}">
                    <a16:creationId xmlns:a16="http://schemas.microsoft.com/office/drawing/2014/main" id="{782E2C8F-D5B2-708C-6D05-341EBE919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4" y="1839"/>
                <a:ext cx="4" cy="12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1" name="Freeform 451">
                <a:extLst>
                  <a:ext uri="{FF2B5EF4-FFF2-40B4-BE49-F238E27FC236}">
                    <a16:creationId xmlns:a16="http://schemas.microsoft.com/office/drawing/2014/main" id="{EA4961EC-408A-ADB4-9B97-AD4DE31A6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6" y="1820"/>
                <a:ext cx="101" cy="132"/>
              </a:xfrm>
              <a:custGeom>
                <a:avLst/>
                <a:gdLst>
                  <a:gd name="T0" fmla="*/ 5 w 101"/>
                  <a:gd name="T1" fmla="*/ 19 h 132"/>
                  <a:gd name="T2" fmla="*/ 12 w 101"/>
                  <a:gd name="T3" fmla="*/ 26 h 132"/>
                  <a:gd name="T4" fmla="*/ 21 w 101"/>
                  <a:gd name="T5" fmla="*/ 24 h 132"/>
                  <a:gd name="T6" fmla="*/ 26 w 101"/>
                  <a:gd name="T7" fmla="*/ 7 h 132"/>
                  <a:gd name="T8" fmla="*/ 33 w 101"/>
                  <a:gd name="T9" fmla="*/ 0 h 132"/>
                  <a:gd name="T10" fmla="*/ 24 w 101"/>
                  <a:gd name="T11" fmla="*/ 17 h 132"/>
                  <a:gd name="T12" fmla="*/ 28 w 101"/>
                  <a:gd name="T13" fmla="*/ 24 h 132"/>
                  <a:gd name="T14" fmla="*/ 19 w 101"/>
                  <a:gd name="T15" fmla="*/ 31 h 132"/>
                  <a:gd name="T16" fmla="*/ 14 w 101"/>
                  <a:gd name="T17" fmla="*/ 28 h 132"/>
                  <a:gd name="T18" fmla="*/ 14 w 101"/>
                  <a:gd name="T19" fmla="*/ 31 h 132"/>
                  <a:gd name="T20" fmla="*/ 19 w 101"/>
                  <a:gd name="T21" fmla="*/ 33 h 132"/>
                  <a:gd name="T22" fmla="*/ 24 w 101"/>
                  <a:gd name="T23" fmla="*/ 40 h 132"/>
                  <a:gd name="T24" fmla="*/ 28 w 101"/>
                  <a:gd name="T25" fmla="*/ 38 h 132"/>
                  <a:gd name="T26" fmla="*/ 33 w 101"/>
                  <a:gd name="T27" fmla="*/ 59 h 132"/>
                  <a:gd name="T28" fmla="*/ 38 w 101"/>
                  <a:gd name="T29" fmla="*/ 68 h 132"/>
                  <a:gd name="T30" fmla="*/ 38 w 101"/>
                  <a:gd name="T31" fmla="*/ 73 h 132"/>
                  <a:gd name="T32" fmla="*/ 40 w 101"/>
                  <a:gd name="T33" fmla="*/ 80 h 132"/>
                  <a:gd name="T34" fmla="*/ 42 w 101"/>
                  <a:gd name="T35" fmla="*/ 85 h 132"/>
                  <a:gd name="T36" fmla="*/ 42 w 101"/>
                  <a:gd name="T37" fmla="*/ 90 h 132"/>
                  <a:gd name="T38" fmla="*/ 45 w 101"/>
                  <a:gd name="T39" fmla="*/ 99 h 132"/>
                  <a:gd name="T40" fmla="*/ 49 w 101"/>
                  <a:gd name="T41" fmla="*/ 108 h 132"/>
                  <a:gd name="T42" fmla="*/ 49 w 101"/>
                  <a:gd name="T43" fmla="*/ 111 h 132"/>
                  <a:gd name="T44" fmla="*/ 57 w 101"/>
                  <a:gd name="T45" fmla="*/ 120 h 132"/>
                  <a:gd name="T46" fmla="*/ 61 w 101"/>
                  <a:gd name="T47" fmla="*/ 113 h 132"/>
                  <a:gd name="T48" fmla="*/ 68 w 101"/>
                  <a:gd name="T49" fmla="*/ 113 h 132"/>
                  <a:gd name="T50" fmla="*/ 75 w 101"/>
                  <a:gd name="T51" fmla="*/ 116 h 132"/>
                  <a:gd name="T52" fmla="*/ 80 w 101"/>
                  <a:gd name="T53" fmla="*/ 123 h 132"/>
                  <a:gd name="T54" fmla="*/ 87 w 101"/>
                  <a:gd name="T55" fmla="*/ 118 h 132"/>
                  <a:gd name="T56" fmla="*/ 92 w 101"/>
                  <a:gd name="T57" fmla="*/ 120 h 132"/>
                  <a:gd name="T58" fmla="*/ 97 w 101"/>
                  <a:gd name="T59" fmla="*/ 123 h 132"/>
                  <a:gd name="T60" fmla="*/ 101 w 101"/>
                  <a:gd name="T61" fmla="*/ 130 h 132"/>
                  <a:gd name="T62" fmla="*/ 97 w 101"/>
                  <a:gd name="T63" fmla="*/ 127 h 132"/>
                  <a:gd name="T64" fmla="*/ 89 w 101"/>
                  <a:gd name="T65" fmla="*/ 125 h 132"/>
                  <a:gd name="T66" fmla="*/ 87 w 101"/>
                  <a:gd name="T67" fmla="*/ 118 h 132"/>
                  <a:gd name="T68" fmla="*/ 80 w 101"/>
                  <a:gd name="T69" fmla="*/ 123 h 132"/>
                  <a:gd name="T70" fmla="*/ 71 w 101"/>
                  <a:gd name="T71" fmla="*/ 120 h 132"/>
                  <a:gd name="T72" fmla="*/ 68 w 101"/>
                  <a:gd name="T73" fmla="*/ 113 h 132"/>
                  <a:gd name="T74" fmla="*/ 61 w 101"/>
                  <a:gd name="T75" fmla="*/ 118 h 132"/>
                  <a:gd name="T76" fmla="*/ 49 w 101"/>
                  <a:gd name="T77" fmla="*/ 118 h 132"/>
                  <a:gd name="T78" fmla="*/ 45 w 101"/>
                  <a:gd name="T79" fmla="*/ 113 h 132"/>
                  <a:gd name="T80" fmla="*/ 45 w 101"/>
                  <a:gd name="T81" fmla="*/ 111 h 132"/>
                  <a:gd name="T82" fmla="*/ 40 w 101"/>
                  <a:gd name="T83" fmla="*/ 94 h 132"/>
                  <a:gd name="T84" fmla="*/ 38 w 101"/>
                  <a:gd name="T85" fmla="*/ 92 h 132"/>
                  <a:gd name="T86" fmla="*/ 38 w 101"/>
                  <a:gd name="T87" fmla="*/ 87 h 132"/>
                  <a:gd name="T88" fmla="*/ 35 w 101"/>
                  <a:gd name="T89" fmla="*/ 78 h 132"/>
                  <a:gd name="T90" fmla="*/ 33 w 101"/>
                  <a:gd name="T91" fmla="*/ 75 h 132"/>
                  <a:gd name="T92" fmla="*/ 33 w 101"/>
                  <a:gd name="T93" fmla="*/ 71 h 132"/>
                  <a:gd name="T94" fmla="*/ 28 w 101"/>
                  <a:gd name="T95" fmla="*/ 43 h 132"/>
                  <a:gd name="T96" fmla="*/ 28 w 101"/>
                  <a:gd name="T97" fmla="*/ 38 h 132"/>
                  <a:gd name="T98" fmla="*/ 24 w 101"/>
                  <a:gd name="T99" fmla="*/ 40 h 132"/>
                  <a:gd name="T100" fmla="*/ 14 w 101"/>
                  <a:gd name="T101" fmla="*/ 38 h 132"/>
                  <a:gd name="T102" fmla="*/ 9 w 101"/>
                  <a:gd name="T103" fmla="*/ 33 h 132"/>
                  <a:gd name="T104" fmla="*/ 14 w 101"/>
                  <a:gd name="T105" fmla="*/ 26 h 132"/>
                  <a:gd name="T106" fmla="*/ 21 w 101"/>
                  <a:gd name="T107" fmla="*/ 24 h 132"/>
                  <a:gd name="T108" fmla="*/ 28 w 101"/>
                  <a:gd name="T109" fmla="*/ 24 h 132"/>
                  <a:gd name="T110" fmla="*/ 24 w 101"/>
                  <a:gd name="T111" fmla="*/ 17 h 132"/>
                  <a:gd name="T112" fmla="*/ 31 w 101"/>
                  <a:gd name="T113" fmla="*/ 5 h 132"/>
                  <a:gd name="T114" fmla="*/ 26 w 101"/>
                  <a:gd name="T115" fmla="*/ 7 h 132"/>
                  <a:gd name="T116" fmla="*/ 21 w 101"/>
                  <a:gd name="T117" fmla="*/ 24 h 132"/>
                  <a:gd name="T118" fmla="*/ 7 w 101"/>
                  <a:gd name="T119" fmla="*/ 26 h 132"/>
                  <a:gd name="T120" fmla="*/ 5 w 101"/>
                  <a:gd name="T121" fmla="*/ 19 h 13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01"/>
                  <a:gd name="T184" fmla="*/ 0 h 132"/>
                  <a:gd name="T185" fmla="*/ 101 w 101"/>
                  <a:gd name="T186" fmla="*/ 132 h 13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01" h="132">
                    <a:moveTo>
                      <a:pt x="0" y="19"/>
                    </a:moveTo>
                    <a:lnTo>
                      <a:pt x="2" y="19"/>
                    </a:lnTo>
                    <a:lnTo>
                      <a:pt x="5" y="19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9" y="24"/>
                    </a:lnTo>
                    <a:lnTo>
                      <a:pt x="19" y="19"/>
                    </a:lnTo>
                    <a:lnTo>
                      <a:pt x="21" y="24"/>
                    </a:lnTo>
                    <a:lnTo>
                      <a:pt x="17" y="21"/>
                    </a:lnTo>
                    <a:lnTo>
                      <a:pt x="24" y="7"/>
                    </a:lnTo>
                    <a:lnTo>
                      <a:pt x="21" y="12"/>
                    </a:lnTo>
                    <a:lnTo>
                      <a:pt x="26" y="7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8" y="0"/>
                    </a:lnTo>
                    <a:lnTo>
                      <a:pt x="35" y="5"/>
                    </a:lnTo>
                    <a:lnTo>
                      <a:pt x="28" y="19"/>
                    </a:lnTo>
                    <a:lnTo>
                      <a:pt x="24" y="17"/>
                    </a:lnTo>
                    <a:lnTo>
                      <a:pt x="28" y="17"/>
                    </a:lnTo>
                    <a:lnTo>
                      <a:pt x="28" y="21"/>
                    </a:lnTo>
                    <a:lnTo>
                      <a:pt x="28" y="24"/>
                    </a:lnTo>
                    <a:lnTo>
                      <a:pt x="24" y="26"/>
                    </a:lnTo>
                    <a:lnTo>
                      <a:pt x="21" y="24"/>
                    </a:lnTo>
                    <a:lnTo>
                      <a:pt x="24" y="26"/>
                    </a:lnTo>
                    <a:lnTo>
                      <a:pt x="19" y="31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4" y="28"/>
                    </a:lnTo>
                    <a:lnTo>
                      <a:pt x="17" y="31"/>
                    </a:lnTo>
                    <a:lnTo>
                      <a:pt x="14" y="33"/>
                    </a:lnTo>
                    <a:lnTo>
                      <a:pt x="9" y="33"/>
                    </a:lnTo>
                    <a:lnTo>
                      <a:pt x="14" y="31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4" y="33"/>
                    </a:lnTo>
                    <a:lnTo>
                      <a:pt x="19" y="33"/>
                    </a:lnTo>
                    <a:lnTo>
                      <a:pt x="21" y="33"/>
                    </a:lnTo>
                    <a:lnTo>
                      <a:pt x="26" y="35"/>
                    </a:lnTo>
                    <a:lnTo>
                      <a:pt x="24" y="40"/>
                    </a:lnTo>
                    <a:lnTo>
                      <a:pt x="24" y="35"/>
                    </a:lnTo>
                    <a:lnTo>
                      <a:pt x="26" y="35"/>
                    </a:lnTo>
                    <a:lnTo>
                      <a:pt x="28" y="38"/>
                    </a:lnTo>
                    <a:lnTo>
                      <a:pt x="33" y="43"/>
                    </a:lnTo>
                    <a:lnTo>
                      <a:pt x="33" y="59"/>
                    </a:lnTo>
                    <a:lnTo>
                      <a:pt x="28" y="61"/>
                    </a:lnTo>
                    <a:lnTo>
                      <a:pt x="33" y="59"/>
                    </a:lnTo>
                    <a:lnTo>
                      <a:pt x="38" y="68"/>
                    </a:lnTo>
                    <a:lnTo>
                      <a:pt x="38" y="73"/>
                    </a:lnTo>
                    <a:lnTo>
                      <a:pt x="33" y="75"/>
                    </a:lnTo>
                    <a:lnTo>
                      <a:pt x="38" y="73"/>
                    </a:lnTo>
                    <a:lnTo>
                      <a:pt x="40" y="78"/>
                    </a:lnTo>
                    <a:lnTo>
                      <a:pt x="40" y="80"/>
                    </a:lnTo>
                    <a:lnTo>
                      <a:pt x="35" y="83"/>
                    </a:lnTo>
                    <a:lnTo>
                      <a:pt x="40" y="80"/>
                    </a:lnTo>
                    <a:lnTo>
                      <a:pt x="42" y="85"/>
                    </a:lnTo>
                    <a:lnTo>
                      <a:pt x="42" y="90"/>
                    </a:lnTo>
                    <a:lnTo>
                      <a:pt x="38" y="92"/>
                    </a:lnTo>
                    <a:lnTo>
                      <a:pt x="42" y="90"/>
                    </a:lnTo>
                    <a:lnTo>
                      <a:pt x="45" y="94"/>
                    </a:lnTo>
                    <a:lnTo>
                      <a:pt x="45" y="99"/>
                    </a:lnTo>
                    <a:lnTo>
                      <a:pt x="40" y="101"/>
                    </a:lnTo>
                    <a:lnTo>
                      <a:pt x="45" y="99"/>
                    </a:lnTo>
                    <a:lnTo>
                      <a:pt x="49" y="108"/>
                    </a:lnTo>
                    <a:lnTo>
                      <a:pt x="49" y="111"/>
                    </a:lnTo>
                    <a:lnTo>
                      <a:pt x="45" y="113"/>
                    </a:lnTo>
                    <a:lnTo>
                      <a:pt x="49" y="111"/>
                    </a:lnTo>
                    <a:lnTo>
                      <a:pt x="52" y="116"/>
                    </a:lnTo>
                    <a:lnTo>
                      <a:pt x="49" y="118"/>
                    </a:lnTo>
                    <a:lnTo>
                      <a:pt x="52" y="116"/>
                    </a:lnTo>
                    <a:lnTo>
                      <a:pt x="57" y="120"/>
                    </a:lnTo>
                    <a:lnTo>
                      <a:pt x="57" y="123"/>
                    </a:lnTo>
                    <a:lnTo>
                      <a:pt x="54" y="120"/>
                    </a:lnTo>
                    <a:lnTo>
                      <a:pt x="59" y="116"/>
                    </a:lnTo>
                    <a:lnTo>
                      <a:pt x="61" y="113"/>
                    </a:lnTo>
                    <a:lnTo>
                      <a:pt x="59" y="113"/>
                    </a:lnTo>
                    <a:lnTo>
                      <a:pt x="66" y="113"/>
                    </a:lnTo>
                    <a:lnTo>
                      <a:pt x="68" y="113"/>
                    </a:lnTo>
                    <a:lnTo>
                      <a:pt x="73" y="116"/>
                    </a:lnTo>
                    <a:lnTo>
                      <a:pt x="71" y="120"/>
                    </a:lnTo>
                    <a:lnTo>
                      <a:pt x="71" y="116"/>
                    </a:lnTo>
                    <a:lnTo>
                      <a:pt x="75" y="116"/>
                    </a:lnTo>
                    <a:lnTo>
                      <a:pt x="78" y="116"/>
                    </a:lnTo>
                    <a:lnTo>
                      <a:pt x="82" y="118"/>
                    </a:lnTo>
                    <a:lnTo>
                      <a:pt x="80" y="123"/>
                    </a:lnTo>
                    <a:lnTo>
                      <a:pt x="80" y="118"/>
                    </a:lnTo>
                    <a:lnTo>
                      <a:pt x="85" y="118"/>
                    </a:lnTo>
                    <a:lnTo>
                      <a:pt x="87" y="118"/>
                    </a:lnTo>
                    <a:lnTo>
                      <a:pt x="92" y="120"/>
                    </a:lnTo>
                    <a:lnTo>
                      <a:pt x="89" y="125"/>
                    </a:lnTo>
                    <a:lnTo>
                      <a:pt x="89" y="120"/>
                    </a:lnTo>
                    <a:lnTo>
                      <a:pt x="92" y="120"/>
                    </a:lnTo>
                    <a:lnTo>
                      <a:pt x="94" y="120"/>
                    </a:lnTo>
                    <a:lnTo>
                      <a:pt x="99" y="123"/>
                    </a:lnTo>
                    <a:lnTo>
                      <a:pt x="97" y="123"/>
                    </a:lnTo>
                    <a:lnTo>
                      <a:pt x="99" y="125"/>
                    </a:lnTo>
                    <a:lnTo>
                      <a:pt x="101" y="130"/>
                    </a:lnTo>
                    <a:lnTo>
                      <a:pt x="97" y="132"/>
                    </a:lnTo>
                    <a:lnTo>
                      <a:pt x="94" y="127"/>
                    </a:lnTo>
                    <a:lnTo>
                      <a:pt x="99" y="125"/>
                    </a:lnTo>
                    <a:lnTo>
                      <a:pt x="97" y="127"/>
                    </a:lnTo>
                    <a:lnTo>
                      <a:pt x="92" y="125"/>
                    </a:lnTo>
                    <a:lnTo>
                      <a:pt x="94" y="120"/>
                    </a:lnTo>
                    <a:lnTo>
                      <a:pt x="92" y="125"/>
                    </a:lnTo>
                    <a:lnTo>
                      <a:pt x="89" y="125"/>
                    </a:lnTo>
                    <a:lnTo>
                      <a:pt x="85" y="123"/>
                    </a:lnTo>
                    <a:lnTo>
                      <a:pt x="87" y="118"/>
                    </a:lnTo>
                    <a:lnTo>
                      <a:pt x="85" y="123"/>
                    </a:lnTo>
                    <a:lnTo>
                      <a:pt x="80" y="123"/>
                    </a:lnTo>
                    <a:lnTo>
                      <a:pt x="75" y="120"/>
                    </a:lnTo>
                    <a:lnTo>
                      <a:pt x="78" y="116"/>
                    </a:lnTo>
                    <a:lnTo>
                      <a:pt x="75" y="120"/>
                    </a:lnTo>
                    <a:lnTo>
                      <a:pt x="71" y="120"/>
                    </a:lnTo>
                    <a:lnTo>
                      <a:pt x="66" y="118"/>
                    </a:lnTo>
                    <a:lnTo>
                      <a:pt x="68" y="113"/>
                    </a:lnTo>
                    <a:lnTo>
                      <a:pt x="66" y="118"/>
                    </a:lnTo>
                    <a:lnTo>
                      <a:pt x="59" y="118"/>
                    </a:lnTo>
                    <a:lnTo>
                      <a:pt x="59" y="113"/>
                    </a:lnTo>
                    <a:lnTo>
                      <a:pt x="61" y="118"/>
                    </a:lnTo>
                    <a:lnTo>
                      <a:pt x="57" y="123"/>
                    </a:lnTo>
                    <a:lnTo>
                      <a:pt x="54" y="125"/>
                    </a:lnTo>
                    <a:lnTo>
                      <a:pt x="54" y="123"/>
                    </a:lnTo>
                    <a:lnTo>
                      <a:pt x="49" y="118"/>
                    </a:lnTo>
                    <a:lnTo>
                      <a:pt x="45" y="113"/>
                    </a:lnTo>
                    <a:lnTo>
                      <a:pt x="47" y="118"/>
                    </a:lnTo>
                    <a:lnTo>
                      <a:pt x="45" y="113"/>
                    </a:lnTo>
                    <a:lnTo>
                      <a:pt x="45" y="111"/>
                    </a:lnTo>
                    <a:lnTo>
                      <a:pt x="45" y="108"/>
                    </a:lnTo>
                    <a:lnTo>
                      <a:pt x="49" y="108"/>
                    </a:lnTo>
                    <a:lnTo>
                      <a:pt x="45" y="111"/>
                    </a:lnTo>
                    <a:lnTo>
                      <a:pt x="40" y="101"/>
                    </a:lnTo>
                    <a:lnTo>
                      <a:pt x="40" y="99"/>
                    </a:lnTo>
                    <a:lnTo>
                      <a:pt x="40" y="94"/>
                    </a:lnTo>
                    <a:lnTo>
                      <a:pt x="45" y="94"/>
                    </a:lnTo>
                    <a:lnTo>
                      <a:pt x="40" y="97"/>
                    </a:lnTo>
                    <a:lnTo>
                      <a:pt x="38" y="92"/>
                    </a:lnTo>
                    <a:lnTo>
                      <a:pt x="38" y="90"/>
                    </a:lnTo>
                    <a:lnTo>
                      <a:pt x="38" y="85"/>
                    </a:lnTo>
                    <a:lnTo>
                      <a:pt x="42" y="85"/>
                    </a:lnTo>
                    <a:lnTo>
                      <a:pt x="38" y="87"/>
                    </a:lnTo>
                    <a:lnTo>
                      <a:pt x="35" y="83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40" y="78"/>
                    </a:lnTo>
                    <a:lnTo>
                      <a:pt x="35" y="80"/>
                    </a:lnTo>
                    <a:lnTo>
                      <a:pt x="33" y="75"/>
                    </a:lnTo>
                    <a:lnTo>
                      <a:pt x="33" y="73"/>
                    </a:lnTo>
                    <a:lnTo>
                      <a:pt x="33" y="68"/>
                    </a:lnTo>
                    <a:lnTo>
                      <a:pt x="38" y="68"/>
                    </a:lnTo>
                    <a:lnTo>
                      <a:pt x="33" y="71"/>
                    </a:lnTo>
                    <a:lnTo>
                      <a:pt x="28" y="61"/>
                    </a:lnTo>
                    <a:lnTo>
                      <a:pt x="28" y="59"/>
                    </a:lnTo>
                    <a:lnTo>
                      <a:pt x="28" y="43"/>
                    </a:lnTo>
                    <a:lnTo>
                      <a:pt x="33" y="43"/>
                    </a:lnTo>
                    <a:lnTo>
                      <a:pt x="31" y="45"/>
                    </a:lnTo>
                    <a:lnTo>
                      <a:pt x="26" y="40"/>
                    </a:lnTo>
                    <a:lnTo>
                      <a:pt x="28" y="38"/>
                    </a:lnTo>
                    <a:lnTo>
                      <a:pt x="26" y="40"/>
                    </a:lnTo>
                    <a:lnTo>
                      <a:pt x="24" y="40"/>
                    </a:lnTo>
                    <a:lnTo>
                      <a:pt x="19" y="38"/>
                    </a:lnTo>
                    <a:lnTo>
                      <a:pt x="21" y="33"/>
                    </a:lnTo>
                    <a:lnTo>
                      <a:pt x="19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9" y="33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6"/>
                    </a:lnTo>
                    <a:lnTo>
                      <a:pt x="14" y="26"/>
                    </a:lnTo>
                    <a:lnTo>
                      <a:pt x="17" y="26"/>
                    </a:lnTo>
                    <a:lnTo>
                      <a:pt x="17" y="31"/>
                    </a:lnTo>
                    <a:lnTo>
                      <a:pt x="17" y="28"/>
                    </a:lnTo>
                    <a:lnTo>
                      <a:pt x="21" y="24"/>
                    </a:lnTo>
                    <a:lnTo>
                      <a:pt x="26" y="19"/>
                    </a:lnTo>
                    <a:lnTo>
                      <a:pt x="21" y="21"/>
                    </a:lnTo>
                    <a:lnTo>
                      <a:pt x="26" y="19"/>
                    </a:lnTo>
                    <a:lnTo>
                      <a:pt x="28" y="24"/>
                    </a:lnTo>
                    <a:lnTo>
                      <a:pt x="24" y="21"/>
                    </a:lnTo>
                    <a:lnTo>
                      <a:pt x="24" y="17"/>
                    </a:lnTo>
                    <a:lnTo>
                      <a:pt x="31" y="2"/>
                    </a:lnTo>
                    <a:lnTo>
                      <a:pt x="35" y="5"/>
                    </a:lnTo>
                    <a:lnTo>
                      <a:pt x="33" y="5"/>
                    </a:lnTo>
                    <a:lnTo>
                      <a:pt x="31" y="5"/>
                    </a:lnTo>
                    <a:lnTo>
                      <a:pt x="31" y="0"/>
                    </a:lnTo>
                    <a:lnTo>
                      <a:pt x="33" y="5"/>
                    </a:lnTo>
                    <a:lnTo>
                      <a:pt x="28" y="10"/>
                    </a:lnTo>
                    <a:lnTo>
                      <a:pt x="26" y="7"/>
                    </a:lnTo>
                    <a:lnTo>
                      <a:pt x="28" y="10"/>
                    </a:lnTo>
                    <a:lnTo>
                      <a:pt x="21" y="24"/>
                    </a:lnTo>
                    <a:lnTo>
                      <a:pt x="12" y="28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9" y="24"/>
                    </a:lnTo>
                    <a:lnTo>
                      <a:pt x="7" y="26"/>
                    </a:lnTo>
                    <a:lnTo>
                      <a:pt x="2" y="24"/>
                    </a:lnTo>
                    <a:lnTo>
                      <a:pt x="5" y="19"/>
                    </a:lnTo>
                    <a:lnTo>
                      <a:pt x="2" y="24"/>
                    </a:lnTo>
                    <a:lnTo>
                      <a:pt x="0" y="24"/>
                    </a:lnTo>
                    <a:lnTo>
                      <a:pt x="0" y="19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2" name="Freeform 452">
                <a:extLst>
                  <a:ext uri="{FF2B5EF4-FFF2-40B4-BE49-F238E27FC236}">
                    <a16:creationId xmlns:a16="http://schemas.microsoft.com/office/drawing/2014/main" id="{A711F5F5-BA9F-30CC-EF51-A179FAD5C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" y="1950"/>
                <a:ext cx="35" cy="87"/>
              </a:xfrm>
              <a:custGeom>
                <a:avLst/>
                <a:gdLst>
                  <a:gd name="T0" fmla="*/ 4 w 35"/>
                  <a:gd name="T1" fmla="*/ 7 h 87"/>
                  <a:gd name="T2" fmla="*/ 4 w 35"/>
                  <a:gd name="T3" fmla="*/ 7 h 87"/>
                  <a:gd name="T4" fmla="*/ 9 w 35"/>
                  <a:gd name="T5" fmla="*/ 11 h 87"/>
                  <a:gd name="T6" fmla="*/ 11 w 35"/>
                  <a:gd name="T7" fmla="*/ 16 h 87"/>
                  <a:gd name="T8" fmla="*/ 11 w 35"/>
                  <a:gd name="T9" fmla="*/ 16 h 87"/>
                  <a:gd name="T10" fmla="*/ 16 w 35"/>
                  <a:gd name="T11" fmla="*/ 21 h 87"/>
                  <a:gd name="T12" fmla="*/ 18 w 35"/>
                  <a:gd name="T13" fmla="*/ 26 h 87"/>
                  <a:gd name="T14" fmla="*/ 18 w 35"/>
                  <a:gd name="T15" fmla="*/ 26 h 87"/>
                  <a:gd name="T16" fmla="*/ 16 w 35"/>
                  <a:gd name="T17" fmla="*/ 33 h 87"/>
                  <a:gd name="T18" fmla="*/ 23 w 35"/>
                  <a:gd name="T19" fmla="*/ 30 h 87"/>
                  <a:gd name="T20" fmla="*/ 23 w 35"/>
                  <a:gd name="T21" fmla="*/ 33 h 87"/>
                  <a:gd name="T22" fmla="*/ 18 w 35"/>
                  <a:gd name="T23" fmla="*/ 40 h 87"/>
                  <a:gd name="T24" fmla="*/ 33 w 35"/>
                  <a:gd name="T25" fmla="*/ 56 h 87"/>
                  <a:gd name="T26" fmla="*/ 33 w 35"/>
                  <a:gd name="T27" fmla="*/ 56 h 87"/>
                  <a:gd name="T28" fmla="*/ 30 w 35"/>
                  <a:gd name="T29" fmla="*/ 63 h 87"/>
                  <a:gd name="T30" fmla="*/ 35 w 35"/>
                  <a:gd name="T31" fmla="*/ 63 h 87"/>
                  <a:gd name="T32" fmla="*/ 35 w 35"/>
                  <a:gd name="T33" fmla="*/ 63 h 87"/>
                  <a:gd name="T34" fmla="*/ 35 w 35"/>
                  <a:gd name="T35" fmla="*/ 75 h 87"/>
                  <a:gd name="T36" fmla="*/ 33 w 35"/>
                  <a:gd name="T37" fmla="*/ 80 h 87"/>
                  <a:gd name="T38" fmla="*/ 33 w 35"/>
                  <a:gd name="T39" fmla="*/ 77 h 87"/>
                  <a:gd name="T40" fmla="*/ 28 w 35"/>
                  <a:gd name="T41" fmla="*/ 87 h 87"/>
                  <a:gd name="T42" fmla="*/ 28 w 35"/>
                  <a:gd name="T43" fmla="*/ 87 h 87"/>
                  <a:gd name="T44" fmla="*/ 28 w 35"/>
                  <a:gd name="T45" fmla="*/ 77 h 87"/>
                  <a:gd name="T46" fmla="*/ 30 w 35"/>
                  <a:gd name="T47" fmla="*/ 73 h 87"/>
                  <a:gd name="T48" fmla="*/ 30 w 35"/>
                  <a:gd name="T49" fmla="*/ 73 h 87"/>
                  <a:gd name="T50" fmla="*/ 35 w 35"/>
                  <a:gd name="T51" fmla="*/ 63 h 87"/>
                  <a:gd name="T52" fmla="*/ 30 w 35"/>
                  <a:gd name="T53" fmla="*/ 63 h 87"/>
                  <a:gd name="T54" fmla="*/ 28 w 35"/>
                  <a:gd name="T55" fmla="*/ 61 h 87"/>
                  <a:gd name="T56" fmla="*/ 33 w 35"/>
                  <a:gd name="T57" fmla="*/ 56 h 87"/>
                  <a:gd name="T58" fmla="*/ 18 w 35"/>
                  <a:gd name="T59" fmla="*/ 40 h 87"/>
                  <a:gd name="T60" fmla="*/ 18 w 35"/>
                  <a:gd name="T61" fmla="*/ 37 h 87"/>
                  <a:gd name="T62" fmla="*/ 23 w 35"/>
                  <a:gd name="T63" fmla="*/ 33 h 87"/>
                  <a:gd name="T64" fmla="*/ 16 w 35"/>
                  <a:gd name="T65" fmla="*/ 33 h 87"/>
                  <a:gd name="T66" fmla="*/ 14 w 35"/>
                  <a:gd name="T67" fmla="*/ 30 h 87"/>
                  <a:gd name="T68" fmla="*/ 18 w 35"/>
                  <a:gd name="T69" fmla="*/ 26 h 87"/>
                  <a:gd name="T70" fmla="*/ 11 w 35"/>
                  <a:gd name="T71" fmla="*/ 23 h 87"/>
                  <a:gd name="T72" fmla="*/ 14 w 35"/>
                  <a:gd name="T73" fmla="*/ 23 h 87"/>
                  <a:gd name="T74" fmla="*/ 4 w 35"/>
                  <a:gd name="T75" fmla="*/ 14 h 87"/>
                  <a:gd name="T76" fmla="*/ 4 w 35"/>
                  <a:gd name="T77" fmla="*/ 14 h 87"/>
                  <a:gd name="T78" fmla="*/ 7 w 35"/>
                  <a:gd name="T79" fmla="*/ 14 h 87"/>
                  <a:gd name="T80" fmla="*/ 0 w 35"/>
                  <a:gd name="T81" fmla="*/ 7 h 87"/>
                  <a:gd name="T82" fmla="*/ 0 w 35"/>
                  <a:gd name="T83" fmla="*/ 0 h 8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5"/>
                  <a:gd name="T127" fmla="*/ 0 h 87"/>
                  <a:gd name="T128" fmla="*/ 35 w 35"/>
                  <a:gd name="T129" fmla="*/ 87 h 8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5" h="87">
                    <a:moveTo>
                      <a:pt x="4" y="0"/>
                    </a:moveTo>
                    <a:lnTo>
                      <a:pt x="4" y="7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9" y="11"/>
                    </a:lnTo>
                    <a:lnTo>
                      <a:pt x="11" y="16"/>
                    </a:lnTo>
                    <a:lnTo>
                      <a:pt x="9" y="19"/>
                    </a:lnTo>
                    <a:lnTo>
                      <a:pt x="11" y="16"/>
                    </a:lnTo>
                    <a:lnTo>
                      <a:pt x="16" y="21"/>
                    </a:lnTo>
                    <a:lnTo>
                      <a:pt x="18" y="26"/>
                    </a:lnTo>
                    <a:lnTo>
                      <a:pt x="18" y="30"/>
                    </a:lnTo>
                    <a:lnTo>
                      <a:pt x="16" y="33"/>
                    </a:lnTo>
                    <a:lnTo>
                      <a:pt x="18" y="28"/>
                    </a:lnTo>
                    <a:lnTo>
                      <a:pt x="23" y="30"/>
                    </a:lnTo>
                    <a:lnTo>
                      <a:pt x="23" y="33"/>
                    </a:lnTo>
                    <a:lnTo>
                      <a:pt x="23" y="37"/>
                    </a:lnTo>
                    <a:lnTo>
                      <a:pt x="18" y="40"/>
                    </a:lnTo>
                    <a:lnTo>
                      <a:pt x="23" y="37"/>
                    </a:lnTo>
                    <a:lnTo>
                      <a:pt x="33" y="56"/>
                    </a:lnTo>
                    <a:lnTo>
                      <a:pt x="33" y="61"/>
                    </a:lnTo>
                    <a:lnTo>
                      <a:pt x="30" y="63"/>
                    </a:lnTo>
                    <a:lnTo>
                      <a:pt x="33" y="61"/>
                    </a:lnTo>
                    <a:lnTo>
                      <a:pt x="35" y="63"/>
                    </a:lnTo>
                    <a:lnTo>
                      <a:pt x="35" y="73"/>
                    </a:lnTo>
                    <a:lnTo>
                      <a:pt x="35" y="75"/>
                    </a:lnTo>
                    <a:lnTo>
                      <a:pt x="33" y="80"/>
                    </a:lnTo>
                    <a:lnTo>
                      <a:pt x="28" y="77"/>
                    </a:lnTo>
                    <a:lnTo>
                      <a:pt x="33" y="77"/>
                    </a:lnTo>
                    <a:lnTo>
                      <a:pt x="33" y="87"/>
                    </a:lnTo>
                    <a:lnTo>
                      <a:pt x="28" y="87"/>
                    </a:lnTo>
                    <a:lnTo>
                      <a:pt x="28" y="77"/>
                    </a:lnTo>
                    <a:lnTo>
                      <a:pt x="30" y="73"/>
                    </a:lnTo>
                    <a:lnTo>
                      <a:pt x="35" y="75"/>
                    </a:lnTo>
                    <a:lnTo>
                      <a:pt x="30" y="73"/>
                    </a:lnTo>
                    <a:lnTo>
                      <a:pt x="30" y="63"/>
                    </a:lnTo>
                    <a:lnTo>
                      <a:pt x="35" y="63"/>
                    </a:lnTo>
                    <a:lnTo>
                      <a:pt x="33" y="66"/>
                    </a:lnTo>
                    <a:lnTo>
                      <a:pt x="30" y="63"/>
                    </a:lnTo>
                    <a:lnTo>
                      <a:pt x="28" y="61"/>
                    </a:lnTo>
                    <a:lnTo>
                      <a:pt x="28" y="56"/>
                    </a:lnTo>
                    <a:lnTo>
                      <a:pt x="33" y="56"/>
                    </a:lnTo>
                    <a:lnTo>
                      <a:pt x="28" y="59"/>
                    </a:lnTo>
                    <a:lnTo>
                      <a:pt x="18" y="40"/>
                    </a:lnTo>
                    <a:lnTo>
                      <a:pt x="18" y="37"/>
                    </a:lnTo>
                    <a:lnTo>
                      <a:pt x="18" y="33"/>
                    </a:lnTo>
                    <a:lnTo>
                      <a:pt x="23" y="33"/>
                    </a:lnTo>
                    <a:lnTo>
                      <a:pt x="21" y="35"/>
                    </a:lnTo>
                    <a:lnTo>
                      <a:pt x="16" y="33"/>
                    </a:lnTo>
                    <a:lnTo>
                      <a:pt x="14" y="30"/>
                    </a:lnTo>
                    <a:lnTo>
                      <a:pt x="14" y="26"/>
                    </a:lnTo>
                    <a:lnTo>
                      <a:pt x="18" y="26"/>
                    </a:lnTo>
                    <a:lnTo>
                      <a:pt x="14" y="28"/>
                    </a:lnTo>
                    <a:lnTo>
                      <a:pt x="11" y="23"/>
                    </a:lnTo>
                    <a:lnTo>
                      <a:pt x="16" y="21"/>
                    </a:lnTo>
                    <a:lnTo>
                      <a:pt x="14" y="23"/>
                    </a:lnTo>
                    <a:lnTo>
                      <a:pt x="9" y="19"/>
                    </a:lnTo>
                    <a:lnTo>
                      <a:pt x="4" y="14"/>
                    </a:lnTo>
                    <a:lnTo>
                      <a:pt x="7" y="19"/>
                    </a:lnTo>
                    <a:lnTo>
                      <a:pt x="4" y="14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3" name="Rectangle 453">
                <a:extLst>
                  <a:ext uri="{FF2B5EF4-FFF2-40B4-BE49-F238E27FC236}">
                    <a16:creationId xmlns:a16="http://schemas.microsoft.com/office/drawing/2014/main" id="{FB9EBA7F-75FE-C457-9DDA-4364F7F16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1" y="2037"/>
                <a:ext cx="5" cy="5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4" name="Freeform 454">
                <a:extLst>
                  <a:ext uri="{FF2B5EF4-FFF2-40B4-BE49-F238E27FC236}">
                    <a16:creationId xmlns:a16="http://schemas.microsoft.com/office/drawing/2014/main" id="{DA52C00C-2552-8773-48C7-C05C4B185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" y="1886"/>
                <a:ext cx="141" cy="170"/>
              </a:xfrm>
              <a:custGeom>
                <a:avLst/>
                <a:gdLst>
                  <a:gd name="T0" fmla="*/ 9 w 141"/>
                  <a:gd name="T1" fmla="*/ 165 h 170"/>
                  <a:gd name="T2" fmla="*/ 16 w 141"/>
                  <a:gd name="T3" fmla="*/ 163 h 170"/>
                  <a:gd name="T4" fmla="*/ 23 w 141"/>
                  <a:gd name="T5" fmla="*/ 167 h 170"/>
                  <a:gd name="T6" fmla="*/ 25 w 141"/>
                  <a:gd name="T7" fmla="*/ 160 h 170"/>
                  <a:gd name="T8" fmla="*/ 35 w 141"/>
                  <a:gd name="T9" fmla="*/ 158 h 170"/>
                  <a:gd name="T10" fmla="*/ 40 w 141"/>
                  <a:gd name="T11" fmla="*/ 156 h 170"/>
                  <a:gd name="T12" fmla="*/ 44 w 141"/>
                  <a:gd name="T13" fmla="*/ 156 h 170"/>
                  <a:gd name="T14" fmla="*/ 65 w 141"/>
                  <a:gd name="T15" fmla="*/ 158 h 170"/>
                  <a:gd name="T16" fmla="*/ 73 w 141"/>
                  <a:gd name="T17" fmla="*/ 153 h 170"/>
                  <a:gd name="T18" fmla="*/ 73 w 141"/>
                  <a:gd name="T19" fmla="*/ 153 h 170"/>
                  <a:gd name="T20" fmla="*/ 82 w 141"/>
                  <a:gd name="T21" fmla="*/ 151 h 170"/>
                  <a:gd name="T22" fmla="*/ 89 w 141"/>
                  <a:gd name="T23" fmla="*/ 156 h 170"/>
                  <a:gd name="T24" fmla="*/ 96 w 141"/>
                  <a:gd name="T25" fmla="*/ 146 h 170"/>
                  <a:gd name="T26" fmla="*/ 105 w 141"/>
                  <a:gd name="T27" fmla="*/ 134 h 170"/>
                  <a:gd name="T28" fmla="*/ 105 w 141"/>
                  <a:gd name="T29" fmla="*/ 130 h 170"/>
                  <a:gd name="T30" fmla="*/ 108 w 141"/>
                  <a:gd name="T31" fmla="*/ 125 h 170"/>
                  <a:gd name="T32" fmla="*/ 105 w 141"/>
                  <a:gd name="T33" fmla="*/ 120 h 170"/>
                  <a:gd name="T34" fmla="*/ 105 w 141"/>
                  <a:gd name="T35" fmla="*/ 104 h 170"/>
                  <a:gd name="T36" fmla="*/ 108 w 141"/>
                  <a:gd name="T37" fmla="*/ 99 h 170"/>
                  <a:gd name="T38" fmla="*/ 110 w 141"/>
                  <a:gd name="T39" fmla="*/ 92 h 170"/>
                  <a:gd name="T40" fmla="*/ 110 w 141"/>
                  <a:gd name="T41" fmla="*/ 87 h 170"/>
                  <a:gd name="T42" fmla="*/ 113 w 141"/>
                  <a:gd name="T43" fmla="*/ 83 h 170"/>
                  <a:gd name="T44" fmla="*/ 115 w 141"/>
                  <a:gd name="T45" fmla="*/ 73 h 170"/>
                  <a:gd name="T46" fmla="*/ 122 w 141"/>
                  <a:gd name="T47" fmla="*/ 73 h 170"/>
                  <a:gd name="T48" fmla="*/ 122 w 141"/>
                  <a:gd name="T49" fmla="*/ 61 h 170"/>
                  <a:gd name="T50" fmla="*/ 127 w 141"/>
                  <a:gd name="T51" fmla="*/ 47 h 170"/>
                  <a:gd name="T52" fmla="*/ 134 w 141"/>
                  <a:gd name="T53" fmla="*/ 68 h 170"/>
                  <a:gd name="T54" fmla="*/ 131 w 141"/>
                  <a:gd name="T55" fmla="*/ 64 h 170"/>
                  <a:gd name="T56" fmla="*/ 134 w 141"/>
                  <a:gd name="T57" fmla="*/ 14 h 170"/>
                  <a:gd name="T58" fmla="*/ 134 w 141"/>
                  <a:gd name="T59" fmla="*/ 5 h 170"/>
                  <a:gd name="T60" fmla="*/ 141 w 141"/>
                  <a:gd name="T61" fmla="*/ 2 h 170"/>
                  <a:gd name="T62" fmla="*/ 138 w 141"/>
                  <a:gd name="T63" fmla="*/ 5 h 170"/>
                  <a:gd name="T64" fmla="*/ 136 w 141"/>
                  <a:gd name="T65" fmla="*/ 21 h 170"/>
                  <a:gd name="T66" fmla="*/ 136 w 141"/>
                  <a:gd name="T67" fmla="*/ 66 h 170"/>
                  <a:gd name="T68" fmla="*/ 129 w 141"/>
                  <a:gd name="T69" fmla="*/ 66 h 170"/>
                  <a:gd name="T70" fmla="*/ 127 w 141"/>
                  <a:gd name="T71" fmla="*/ 59 h 170"/>
                  <a:gd name="T72" fmla="*/ 127 w 141"/>
                  <a:gd name="T73" fmla="*/ 64 h 170"/>
                  <a:gd name="T74" fmla="*/ 122 w 141"/>
                  <a:gd name="T75" fmla="*/ 73 h 170"/>
                  <a:gd name="T76" fmla="*/ 117 w 141"/>
                  <a:gd name="T77" fmla="*/ 80 h 170"/>
                  <a:gd name="T78" fmla="*/ 117 w 141"/>
                  <a:gd name="T79" fmla="*/ 85 h 170"/>
                  <a:gd name="T80" fmla="*/ 115 w 141"/>
                  <a:gd name="T81" fmla="*/ 87 h 170"/>
                  <a:gd name="T82" fmla="*/ 113 w 141"/>
                  <a:gd name="T83" fmla="*/ 99 h 170"/>
                  <a:gd name="T84" fmla="*/ 113 w 141"/>
                  <a:gd name="T85" fmla="*/ 101 h 170"/>
                  <a:gd name="T86" fmla="*/ 110 w 141"/>
                  <a:gd name="T87" fmla="*/ 104 h 170"/>
                  <a:gd name="T88" fmla="*/ 113 w 141"/>
                  <a:gd name="T89" fmla="*/ 123 h 170"/>
                  <a:gd name="T90" fmla="*/ 113 w 141"/>
                  <a:gd name="T91" fmla="*/ 127 h 170"/>
                  <a:gd name="T92" fmla="*/ 110 w 141"/>
                  <a:gd name="T93" fmla="*/ 130 h 170"/>
                  <a:gd name="T94" fmla="*/ 103 w 141"/>
                  <a:gd name="T95" fmla="*/ 151 h 170"/>
                  <a:gd name="T96" fmla="*/ 96 w 141"/>
                  <a:gd name="T97" fmla="*/ 146 h 170"/>
                  <a:gd name="T98" fmla="*/ 87 w 141"/>
                  <a:gd name="T99" fmla="*/ 156 h 170"/>
                  <a:gd name="T100" fmla="*/ 80 w 141"/>
                  <a:gd name="T101" fmla="*/ 158 h 170"/>
                  <a:gd name="T102" fmla="*/ 73 w 141"/>
                  <a:gd name="T103" fmla="*/ 153 h 170"/>
                  <a:gd name="T104" fmla="*/ 70 w 141"/>
                  <a:gd name="T105" fmla="*/ 160 h 170"/>
                  <a:gd name="T106" fmla="*/ 47 w 141"/>
                  <a:gd name="T107" fmla="*/ 163 h 170"/>
                  <a:gd name="T108" fmla="*/ 44 w 141"/>
                  <a:gd name="T109" fmla="*/ 156 h 170"/>
                  <a:gd name="T110" fmla="*/ 40 w 141"/>
                  <a:gd name="T111" fmla="*/ 160 h 170"/>
                  <a:gd name="T112" fmla="*/ 32 w 141"/>
                  <a:gd name="T113" fmla="*/ 165 h 170"/>
                  <a:gd name="T114" fmla="*/ 25 w 141"/>
                  <a:gd name="T115" fmla="*/ 160 h 170"/>
                  <a:gd name="T116" fmla="*/ 21 w 141"/>
                  <a:gd name="T117" fmla="*/ 167 h 170"/>
                  <a:gd name="T118" fmla="*/ 14 w 141"/>
                  <a:gd name="T119" fmla="*/ 170 h 170"/>
                  <a:gd name="T120" fmla="*/ 9 w 141"/>
                  <a:gd name="T121" fmla="*/ 170 h 17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41"/>
                  <a:gd name="T184" fmla="*/ 0 h 170"/>
                  <a:gd name="T185" fmla="*/ 141 w 141"/>
                  <a:gd name="T186" fmla="*/ 170 h 17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41" h="170">
                    <a:moveTo>
                      <a:pt x="2" y="158"/>
                    </a:moveTo>
                    <a:lnTo>
                      <a:pt x="11" y="167"/>
                    </a:lnTo>
                    <a:lnTo>
                      <a:pt x="9" y="170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4" y="170"/>
                    </a:lnTo>
                    <a:lnTo>
                      <a:pt x="11" y="165"/>
                    </a:lnTo>
                    <a:lnTo>
                      <a:pt x="16" y="163"/>
                    </a:lnTo>
                    <a:lnTo>
                      <a:pt x="21" y="163"/>
                    </a:lnTo>
                    <a:lnTo>
                      <a:pt x="23" y="167"/>
                    </a:lnTo>
                    <a:lnTo>
                      <a:pt x="21" y="163"/>
                    </a:lnTo>
                    <a:lnTo>
                      <a:pt x="25" y="160"/>
                    </a:lnTo>
                    <a:lnTo>
                      <a:pt x="30" y="160"/>
                    </a:lnTo>
                    <a:lnTo>
                      <a:pt x="32" y="165"/>
                    </a:lnTo>
                    <a:lnTo>
                      <a:pt x="30" y="160"/>
                    </a:lnTo>
                    <a:lnTo>
                      <a:pt x="35" y="158"/>
                    </a:lnTo>
                    <a:lnTo>
                      <a:pt x="37" y="163"/>
                    </a:lnTo>
                    <a:lnTo>
                      <a:pt x="35" y="160"/>
                    </a:lnTo>
                    <a:lnTo>
                      <a:pt x="37" y="158"/>
                    </a:lnTo>
                    <a:lnTo>
                      <a:pt x="40" y="156"/>
                    </a:lnTo>
                    <a:lnTo>
                      <a:pt x="37" y="156"/>
                    </a:lnTo>
                    <a:lnTo>
                      <a:pt x="42" y="156"/>
                    </a:lnTo>
                    <a:lnTo>
                      <a:pt x="44" y="156"/>
                    </a:lnTo>
                    <a:lnTo>
                      <a:pt x="49" y="158"/>
                    </a:lnTo>
                    <a:lnTo>
                      <a:pt x="47" y="163"/>
                    </a:lnTo>
                    <a:lnTo>
                      <a:pt x="47" y="158"/>
                    </a:lnTo>
                    <a:lnTo>
                      <a:pt x="65" y="158"/>
                    </a:lnTo>
                    <a:lnTo>
                      <a:pt x="68" y="163"/>
                    </a:lnTo>
                    <a:lnTo>
                      <a:pt x="65" y="160"/>
                    </a:lnTo>
                    <a:lnTo>
                      <a:pt x="68" y="158"/>
                    </a:lnTo>
                    <a:lnTo>
                      <a:pt x="73" y="153"/>
                    </a:lnTo>
                    <a:lnTo>
                      <a:pt x="68" y="156"/>
                    </a:lnTo>
                    <a:lnTo>
                      <a:pt x="73" y="153"/>
                    </a:lnTo>
                    <a:lnTo>
                      <a:pt x="77" y="153"/>
                    </a:lnTo>
                    <a:lnTo>
                      <a:pt x="80" y="158"/>
                    </a:lnTo>
                    <a:lnTo>
                      <a:pt x="77" y="153"/>
                    </a:lnTo>
                    <a:lnTo>
                      <a:pt x="82" y="151"/>
                    </a:lnTo>
                    <a:lnTo>
                      <a:pt x="87" y="151"/>
                    </a:lnTo>
                    <a:lnTo>
                      <a:pt x="89" y="156"/>
                    </a:lnTo>
                    <a:lnTo>
                      <a:pt x="87" y="151"/>
                    </a:lnTo>
                    <a:lnTo>
                      <a:pt x="96" y="146"/>
                    </a:lnTo>
                    <a:lnTo>
                      <a:pt x="101" y="146"/>
                    </a:lnTo>
                    <a:lnTo>
                      <a:pt x="103" y="151"/>
                    </a:lnTo>
                    <a:lnTo>
                      <a:pt x="98" y="148"/>
                    </a:lnTo>
                    <a:lnTo>
                      <a:pt x="105" y="134"/>
                    </a:lnTo>
                    <a:lnTo>
                      <a:pt x="110" y="134"/>
                    </a:lnTo>
                    <a:lnTo>
                      <a:pt x="105" y="134"/>
                    </a:lnTo>
                    <a:lnTo>
                      <a:pt x="105" y="130"/>
                    </a:lnTo>
                    <a:lnTo>
                      <a:pt x="108" y="125"/>
                    </a:lnTo>
                    <a:lnTo>
                      <a:pt x="113" y="125"/>
                    </a:lnTo>
                    <a:lnTo>
                      <a:pt x="108" y="125"/>
                    </a:lnTo>
                    <a:lnTo>
                      <a:pt x="108" y="123"/>
                    </a:lnTo>
                    <a:lnTo>
                      <a:pt x="113" y="123"/>
                    </a:lnTo>
                    <a:lnTo>
                      <a:pt x="108" y="125"/>
                    </a:lnTo>
                    <a:lnTo>
                      <a:pt x="105" y="120"/>
                    </a:lnTo>
                    <a:lnTo>
                      <a:pt x="105" y="118"/>
                    </a:lnTo>
                    <a:lnTo>
                      <a:pt x="105" y="104"/>
                    </a:lnTo>
                    <a:lnTo>
                      <a:pt x="108" y="99"/>
                    </a:lnTo>
                    <a:lnTo>
                      <a:pt x="113" y="99"/>
                    </a:lnTo>
                    <a:lnTo>
                      <a:pt x="108" y="99"/>
                    </a:lnTo>
                    <a:lnTo>
                      <a:pt x="108" y="97"/>
                    </a:lnTo>
                    <a:lnTo>
                      <a:pt x="110" y="92"/>
                    </a:lnTo>
                    <a:lnTo>
                      <a:pt x="115" y="92"/>
                    </a:lnTo>
                    <a:lnTo>
                      <a:pt x="110" y="92"/>
                    </a:lnTo>
                    <a:lnTo>
                      <a:pt x="110" y="87"/>
                    </a:lnTo>
                    <a:lnTo>
                      <a:pt x="113" y="83"/>
                    </a:lnTo>
                    <a:lnTo>
                      <a:pt x="117" y="83"/>
                    </a:lnTo>
                    <a:lnTo>
                      <a:pt x="113" y="83"/>
                    </a:lnTo>
                    <a:lnTo>
                      <a:pt x="113" y="78"/>
                    </a:lnTo>
                    <a:lnTo>
                      <a:pt x="115" y="73"/>
                    </a:lnTo>
                    <a:lnTo>
                      <a:pt x="113" y="78"/>
                    </a:lnTo>
                    <a:lnTo>
                      <a:pt x="117" y="73"/>
                    </a:lnTo>
                    <a:lnTo>
                      <a:pt x="120" y="71"/>
                    </a:lnTo>
                    <a:lnTo>
                      <a:pt x="122" y="73"/>
                    </a:lnTo>
                    <a:lnTo>
                      <a:pt x="117" y="71"/>
                    </a:lnTo>
                    <a:lnTo>
                      <a:pt x="122" y="61"/>
                    </a:lnTo>
                    <a:lnTo>
                      <a:pt x="127" y="61"/>
                    </a:lnTo>
                    <a:lnTo>
                      <a:pt x="122" y="61"/>
                    </a:lnTo>
                    <a:lnTo>
                      <a:pt x="122" y="57"/>
                    </a:lnTo>
                    <a:lnTo>
                      <a:pt x="127" y="47"/>
                    </a:lnTo>
                    <a:lnTo>
                      <a:pt x="131" y="40"/>
                    </a:lnTo>
                    <a:lnTo>
                      <a:pt x="131" y="47"/>
                    </a:lnTo>
                    <a:lnTo>
                      <a:pt x="134" y="66"/>
                    </a:lnTo>
                    <a:lnTo>
                      <a:pt x="134" y="68"/>
                    </a:lnTo>
                    <a:lnTo>
                      <a:pt x="131" y="66"/>
                    </a:lnTo>
                    <a:lnTo>
                      <a:pt x="134" y="64"/>
                    </a:lnTo>
                    <a:lnTo>
                      <a:pt x="136" y="64"/>
                    </a:lnTo>
                    <a:lnTo>
                      <a:pt x="131" y="64"/>
                    </a:lnTo>
                    <a:lnTo>
                      <a:pt x="131" y="19"/>
                    </a:lnTo>
                    <a:lnTo>
                      <a:pt x="134" y="14"/>
                    </a:lnTo>
                    <a:lnTo>
                      <a:pt x="138" y="14"/>
                    </a:lnTo>
                    <a:lnTo>
                      <a:pt x="134" y="14"/>
                    </a:lnTo>
                    <a:lnTo>
                      <a:pt x="134" y="5"/>
                    </a:lnTo>
                    <a:lnTo>
                      <a:pt x="136" y="0"/>
                    </a:lnTo>
                    <a:lnTo>
                      <a:pt x="141" y="0"/>
                    </a:lnTo>
                    <a:lnTo>
                      <a:pt x="141" y="2"/>
                    </a:lnTo>
                    <a:lnTo>
                      <a:pt x="138" y="7"/>
                    </a:lnTo>
                    <a:lnTo>
                      <a:pt x="134" y="5"/>
                    </a:lnTo>
                    <a:lnTo>
                      <a:pt x="138" y="5"/>
                    </a:lnTo>
                    <a:lnTo>
                      <a:pt x="138" y="14"/>
                    </a:lnTo>
                    <a:lnTo>
                      <a:pt x="138" y="17"/>
                    </a:lnTo>
                    <a:lnTo>
                      <a:pt x="136" y="21"/>
                    </a:lnTo>
                    <a:lnTo>
                      <a:pt x="131" y="19"/>
                    </a:lnTo>
                    <a:lnTo>
                      <a:pt x="136" y="19"/>
                    </a:lnTo>
                    <a:lnTo>
                      <a:pt x="136" y="64"/>
                    </a:lnTo>
                    <a:lnTo>
                      <a:pt x="136" y="66"/>
                    </a:lnTo>
                    <a:lnTo>
                      <a:pt x="134" y="68"/>
                    </a:lnTo>
                    <a:lnTo>
                      <a:pt x="129" y="73"/>
                    </a:lnTo>
                    <a:lnTo>
                      <a:pt x="129" y="66"/>
                    </a:lnTo>
                    <a:lnTo>
                      <a:pt x="127" y="47"/>
                    </a:lnTo>
                    <a:lnTo>
                      <a:pt x="131" y="47"/>
                    </a:lnTo>
                    <a:lnTo>
                      <a:pt x="131" y="50"/>
                    </a:lnTo>
                    <a:lnTo>
                      <a:pt x="127" y="59"/>
                    </a:lnTo>
                    <a:lnTo>
                      <a:pt x="122" y="57"/>
                    </a:lnTo>
                    <a:lnTo>
                      <a:pt x="127" y="57"/>
                    </a:lnTo>
                    <a:lnTo>
                      <a:pt x="127" y="61"/>
                    </a:lnTo>
                    <a:lnTo>
                      <a:pt x="127" y="64"/>
                    </a:lnTo>
                    <a:lnTo>
                      <a:pt x="122" y="73"/>
                    </a:lnTo>
                    <a:lnTo>
                      <a:pt x="120" y="75"/>
                    </a:lnTo>
                    <a:lnTo>
                      <a:pt x="117" y="73"/>
                    </a:lnTo>
                    <a:lnTo>
                      <a:pt x="120" y="75"/>
                    </a:lnTo>
                    <a:lnTo>
                      <a:pt x="117" y="80"/>
                    </a:lnTo>
                    <a:lnTo>
                      <a:pt x="113" y="78"/>
                    </a:lnTo>
                    <a:lnTo>
                      <a:pt x="117" y="78"/>
                    </a:lnTo>
                    <a:lnTo>
                      <a:pt x="117" y="83"/>
                    </a:lnTo>
                    <a:lnTo>
                      <a:pt x="117" y="85"/>
                    </a:lnTo>
                    <a:lnTo>
                      <a:pt x="115" y="90"/>
                    </a:lnTo>
                    <a:lnTo>
                      <a:pt x="110" y="87"/>
                    </a:lnTo>
                    <a:lnTo>
                      <a:pt x="115" y="87"/>
                    </a:lnTo>
                    <a:lnTo>
                      <a:pt x="115" y="92"/>
                    </a:lnTo>
                    <a:lnTo>
                      <a:pt x="115" y="94"/>
                    </a:lnTo>
                    <a:lnTo>
                      <a:pt x="113" y="99"/>
                    </a:lnTo>
                    <a:lnTo>
                      <a:pt x="108" y="97"/>
                    </a:lnTo>
                    <a:lnTo>
                      <a:pt x="113" y="97"/>
                    </a:lnTo>
                    <a:lnTo>
                      <a:pt x="113" y="99"/>
                    </a:lnTo>
                    <a:lnTo>
                      <a:pt x="113" y="101"/>
                    </a:lnTo>
                    <a:lnTo>
                      <a:pt x="110" y="106"/>
                    </a:lnTo>
                    <a:lnTo>
                      <a:pt x="105" y="104"/>
                    </a:lnTo>
                    <a:lnTo>
                      <a:pt x="110" y="104"/>
                    </a:lnTo>
                    <a:lnTo>
                      <a:pt x="110" y="118"/>
                    </a:lnTo>
                    <a:lnTo>
                      <a:pt x="105" y="118"/>
                    </a:lnTo>
                    <a:lnTo>
                      <a:pt x="110" y="118"/>
                    </a:lnTo>
                    <a:lnTo>
                      <a:pt x="113" y="123"/>
                    </a:lnTo>
                    <a:lnTo>
                      <a:pt x="113" y="125"/>
                    </a:lnTo>
                    <a:lnTo>
                      <a:pt x="113" y="127"/>
                    </a:lnTo>
                    <a:lnTo>
                      <a:pt x="110" y="132"/>
                    </a:lnTo>
                    <a:lnTo>
                      <a:pt x="105" y="130"/>
                    </a:lnTo>
                    <a:lnTo>
                      <a:pt x="110" y="130"/>
                    </a:lnTo>
                    <a:lnTo>
                      <a:pt x="110" y="134"/>
                    </a:lnTo>
                    <a:lnTo>
                      <a:pt x="110" y="137"/>
                    </a:lnTo>
                    <a:lnTo>
                      <a:pt x="103" y="151"/>
                    </a:lnTo>
                    <a:lnTo>
                      <a:pt x="101" y="151"/>
                    </a:lnTo>
                    <a:lnTo>
                      <a:pt x="96" y="151"/>
                    </a:lnTo>
                    <a:lnTo>
                      <a:pt x="96" y="146"/>
                    </a:lnTo>
                    <a:lnTo>
                      <a:pt x="98" y="151"/>
                    </a:lnTo>
                    <a:lnTo>
                      <a:pt x="89" y="156"/>
                    </a:lnTo>
                    <a:lnTo>
                      <a:pt x="87" y="156"/>
                    </a:lnTo>
                    <a:lnTo>
                      <a:pt x="82" y="156"/>
                    </a:lnTo>
                    <a:lnTo>
                      <a:pt x="82" y="151"/>
                    </a:lnTo>
                    <a:lnTo>
                      <a:pt x="84" y="156"/>
                    </a:lnTo>
                    <a:lnTo>
                      <a:pt x="80" y="158"/>
                    </a:lnTo>
                    <a:lnTo>
                      <a:pt x="77" y="158"/>
                    </a:lnTo>
                    <a:lnTo>
                      <a:pt x="73" y="158"/>
                    </a:lnTo>
                    <a:lnTo>
                      <a:pt x="73" y="153"/>
                    </a:lnTo>
                    <a:lnTo>
                      <a:pt x="75" y="158"/>
                    </a:lnTo>
                    <a:lnTo>
                      <a:pt x="70" y="160"/>
                    </a:lnTo>
                    <a:lnTo>
                      <a:pt x="68" y="156"/>
                    </a:lnTo>
                    <a:lnTo>
                      <a:pt x="70" y="160"/>
                    </a:lnTo>
                    <a:lnTo>
                      <a:pt x="68" y="163"/>
                    </a:lnTo>
                    <a:lnTo>
                      <a:pt x="65" y="163"/>
                    </a:lnTo>
                    <a:lnTo>
                      <a:pt x="47" y="163"/>
                    </a:lnTo>
                    <a:lnTo>
                      <a:pt x="42" y="160"/>
                    </a:lnTo>
                    <a:lnTo>
                      <a:pt x="44" y="156"/>
                    </a:lnTo>
                    <a:lnTo>
                      <a:pt x="42" y="160"/>
                    </a:lnTo>
                    <a:lnTo>
                      <a:pt x="37" y="160"/>
                    </a:lnTo>
                    <a:lnTo>
                      <a:pt x="37" y="156"/>
                    </a:lnTo>
                    <a:lnTo>
                      <a:pt x="40" y="160"/>
                    </a:lnTo>
                    <a:lnTo>
                      <a:pt x="37" y="163"/>
                    </a:lnTo>
                    <a:lnTo>
                      <a:pt x="32" y="165"/>
                    </a:lnTo>
                    <a:lnTo>
                      <a:pt x="30" y="165"/>
                    </a:lnTo>
                    <a:lnTo>
                      <a:pt x="25" y="165"/>
                    </a:lnTo>
                    <a:lnTo>
                      <a:pt x="25" y="160"/>
                    </a:lnTo>
                    <a:lnTo>
                      <a:pt x="28" y="165"/>
                    </a:lnTo>
                    <a:lnTo>
                      <a:pt x="23" y="167"/>
                    </a:lnTo>
                    <a:lnTo>
                      <a:pt x="21" y="167"/>
                    </a:lnTo>
                    <a:lnTo>
                      <a:pt x="16" y="167"/>
                    </a:lnTo>
                    <a:lnTo>
                      <a:pt x="16" y="163"/>
                    </a:lnTo>
                    <a:lnTo>
                      <a:pt x="18" y="167"/>
                    </a:lnTo>
                    <a:lnTo>
                      <a:pt x="14" y="170"/>
                    </a:lnTo>
                    <a:lnTo>
                      <a:pt x="11" y="170"/>
                    </a:lnTo>
                    <a:lnTo>
                      <a:pt x="9" y="170"/>
                    </a:lnTo>
                    <a:lnTo>
                      <a:pt x="0" y="160"/>
                    </a:lnTo>
                    <a:lnTo>
                      <a:pt x="2" y="158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5" name="Freeform 455">
                <a:extLst>
                  <a:ext uri="{FF2B5EF4-FFF2-40B4-BE49-F238E27FC236}">
                    <a16:creationId xmlns:a16="http://schemas.microsoft.com/office/drawing/2014/main" id="{CA7449C2-E9ED-C3A8-B12D-3BE6C583B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" y="1476"/>
                <a:ext cx="128" cy="410"/>
              </a:xfrm>
              <a:custGeom>
                <a:avLst/>
                <a:gdLst>
                  <a:gd name="T0" fmla="*/ 118 w 128"/>
                  <a:gd name="T1" fmla="*/ 379 h 410"/>
                  <a:gd name="T2" fmla="*/ 120 w 128"/>
                  <a:gd name="T3" fmla="*/ 351 h 410"/>
                  <a:gd name="T4" fmla="*/ 128 w 128"/>
                  <a:gd name="T5" fmla="*/ 346 h 410"/>
                  <a:gd name="T6" fmla="*/ 123 w 128"/>
                  <a:gd name="T7" fmla="*/ 342 h 410"/>
                  <a:gd name="T8" fmla="*/ 120 w 128"/>
                  <a:gd name="T9" fmla="*/ 321 h 410"/>
                  <a:gd name="T10" fmla="*/ 118 w 128"/>
                  <a:gd name="T11" fmla="*/ 318 h 410"/>
                  <a:gd name="T12" fmla="*/ 118 w 128"/>
                  <a:gd name="T13" fmla="*/ 316 h 410"/>
                  <a:gd name="T14" fmla="*/ 116 w 128"/>
                  <a:gd name="T15" fmla="*/ 295 h 410"/>
                  <a:gd name="T16" fmla="*/ 118 w 128"/>
                  <a:gd name="T17" fmla="*/ 290 h 410"/>
                  <a:gd name="T18" fmla="*/ 111 w 128"/>
                  <a:gd name="T19" fmla="*/ 290 h 410"/>
                  <a:gd name="T20" fmla="*/ 106 w 128"/>
                  <a:gd name="T21" fmla="*/ 281 h 410"/>
                  <a:gd name="T22" fmla="*/ 104 w 128"/>
                  <a:gd name="T23" fmla="*/ 269 h 410"/>
                  <a:gd name="T24" fmla="*/ 87 w 128"/>
                  <a:gd name="T25" fmla="*/ 259 h 410"/>
                  <a:gd name="T26" fmla="*/ 85 w 128"/>
                  <a:gd name="T27" fmla="*/ 248 h 410"/>
                  <a:gd name="T28" fmla="*/ 83 w 128"/>
                  <a:gd name="T29" fmla="*/ 245 h 410"/>
                  <a:gd name="T30" fmla="*/ 83 w 128"/>
                  <a:gd name="T31" fmla="*/ 243 h 410"/>
                  <a:gd name="T32" fmla="*/ 78 w 128"/>
                  <a:gd name="T33" fmla="*/ 226 h 410"/>
                  <a:gd name="T34" fmla="*/ 73 w 128"/>
                  <a:gd name="T35" fmla="*/ 219 h 410"/>
                  <a:gd name="T36" fmla="*/ 73 w 128"/>
                  <a:gd name="T37" fmla="*/ 212 h 410"/>
                  <a:gd name="T38" fmla="*/ 62 w 128"/>
                  <a:gd name="T39" fmla="*/ 186 h 410"/>
                  <a:gd name="T40" fmla="*/ 57 w 128"/>
                  <a:gd name="T41" fmla="*/ 182 h 410"/>
                  <a:gd name="T42" fmla="*/ 57 w 128"/>
                  <a:gd name="T43" fmla="*/ 177 h 410"/>
                  <a:gd name="T44" fmla="*/ 52 w 128"/>
                  <a:gd name="T45" fmla="*/ 156 h 410"/>
                  <a:gd name="T46" fmla="*/ 47 w 128"/>
                  <a:gd name="T47" fmla="*/ 151 h 410"/>
                  <a:gd name="T48" fmla="*/ 40 w 128"/>
                  <a:gd name="T49" fmla="*/ 135 h 410"/>
                  <a:gd name="T50" fmla="*/ 45 w 128"/>
                  <a:gd name="T51" fmla="*/ 78 h 410"/>
                  <a:gd name="T52" fmla="*/ 50 w 128"/>
                  <a:gd name="T53" fmla="*/ 76 h 410"/>
                  <a:gd name="T54" fmla="*/ 36 w 128"/>
                  <a:gd name="T55" fmla="*/ 54 h 410"/>
                  <a:gd name="T56" fmla="*/ 17 w 128"/>
                  <a:gd name="T57" fmla="*/ 29 h 410"/>
                  <a:gd name="T58" fmla="*/ 7 w 128"/>
                  <a:gd name="T59" fmla="*/ 17 h 410"/>
                  <a:gd name="T60" fmla="*/ 5 w 128"/>
                  <a:gd name="T61" fmla="*/ 0 h 410"/>
                  <a:gd name="T62" fmla="*/ 14 w 128"/>
                  <a:gd name="T63" fmla="*/ 19 h 410"/>
                  <a:gd name="T64" fmla="*/ 31 w 128"/>
                  <a:gd name="T65" fmla="*/ 45 h 410"/>
                  <a:gd name="T66" fmla="*/ 38 w 128"/>
                  <a:gd name="T67" fmla="*/ 52 h 410"/>
                  <a:gd name="T68" fmla="*/ 50 w 128"/>
                  <a:gd name="T69" fmla="*/ 76 h 410"/>
                  <a:gd name="T70" fmla="*/ 45 w 128"/>
                  <a:gd name="T71" fmla="*/ 90 h 410"/>
                  <a:gd name="T72" fmla="*/ 40 w 128"/>
                  <a:gd name="T73" fmla="*/ 135 h 410"/>
                  <a:gd name="T74" fmla="*/ 55 w 128"/>
                  <a:gd name="T75" fmla="*/ 153 h 410"/>
                  <a:gd name="T76" fmla="*/ 57 w 128"/>
                  <a:gd name="T77" fmla="*/ 165 h 410"/>
                  <a:gd name="T78" fmla="*/ 62 w 128"/>
                  <a:gd name="T79" fmla="*/ 175 h 410"/>
                  <a:gd name="T80" fmla="*/ 62 w 128"/>
                  <a:gd name="T81" fmla="*/ 179 h 410"/>
                  <a:gd name="T82" fmla="*/ 66 w 128"/>
                  <a:gd name="T83" fmla="*/ 186 h 410"/>
                  <a:gd name="T84" fmla="*/ 78 w 128"/>
                  <a:gd name="T85" fmla="*/ 210 h 410"/>
                  <a:gd name="T86" fmla="*/ 78 w 128"/>
                  <a:gd name="T87" fmla="*/ 217 h 410"/>
                  <a:gd name="T88" fmla="*/ 83 w 128"/>
                  <a:gd name="T89" fmla="*/ 231 h 410"/>
                  <a:gd name="T90" fmla="*/ 87 w 128"/>
                  <a:gd name="T91" fmla="*/ 241 h 410"/>
                  <a:gd name="T92" fmla="*/ 87 w 128"/>
                  <a:gd name="T93" fmla="*/ 243 h 410"/>
                  <a:gd name="T94" fmla="*/ 90 w 128"/>
                  <a:gd name="T95" fmla="*/ 252 h 410"/>
                  <a:gd name="T96" fmla="*/ 87 w 128"/>
                  <a:gd name="T97" fmla="*/ 259 h 410"/>
                  <a:gd name="T98" fmla="*/ 104 w 128"/>
                  <a:gd name="T99" fmla="*/ 269 h 410"/>
                  <a:gd name="T100" fmla="*/ 113 w 128"/>
                  <a:gd name="T101" fmla="*/ 283 h 410"/>
                  <a:gd name="T102" fmla="*/ 111 w 128"/>
                  <a:gd name="T103" fmla="*/ 290 h 410"/>
                  <a:gd name="T104" fmla="*/ 118 w 128"/>
                  <a:gd name="T105" fmla="*/ 290 h 410"/>
                  <a:gd name="T106" fmla="*/ 120 w 128"/>
                  <a:gd name="T107" fmla="*/ 309 h 410"/>
                  <a:gd name="T108" fmla="*/ 123 w 128"/>
                  <a:gd name="T109" fmla="*/ 314 h 410"/>
                  <a:gd name="T110" fmla="*/ 123 w 128"/>
                  <a:gd name="T111" fmla="*/ 316 h 410"/>
                  <a:gd name="T112" fmla="*/ 125 w 128"/>
                  <a:gd name="T113" fmla="*/ 335 h 410"/>
                  <a:gd name="T114" fmla="*/ 128 w 128"/>
                  <a:gd name="T115" fmla="*/ 339 h 410"/>
                  <a:gd name="T116" fmla="*/ 128 w 128"/>
                  <a:gd name="T117" fmla="*/ 349 h 410"/>
                  <a:gd name="T118" fmla="*/ 125 w 128"/>
                  <a:gd name="T119" fmla="*/ 375 h 410"/>
                  <a:gd name="T120" fmla="*/ 118 w 128"/>
                  <a:gd name="T121" fmla="*/ 379 h 41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28"/>
                  <a:gd name="T184" fmla="*/ 0 h 410"/>
                  <a:gd name="T185" fmla="*/ 128 w 128"/>
                  <a:gd name="T186" fmla="*/ 410 h 41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28" h="410">
                    <a:moveTo>
                      <a:pt x="118" y="410"/>
                    </a:moveTo>
                    <a:lnTo>
                      <a:pt x="118" y="379"/>
                    </a:lnTo>
                    <a:lnTo>
                      <a:pt x="120" y="375"/>
                    </a:lnTo>
                    <a:lnTo>
                      <a:pt x="125" y="375"/>
                    </a:lnTo>
                    <a:lnTo>
                      <a:pt x="120" y="375"/>
                    </a:lnTo>
                    <a:lnTo>
                      <a:pt x="120" y="351"/>
                    </a:lnTo>
                    <a:lnTo>
                      <a:pt x="123" y="346"/>
                    </a:lnTo>
                    <a:lnTo>
                      <a:pt x="128" y="346"/>
                    </a:lnTo>
                    <a:lnTo>
                      <a:pt x="123" y="346"/>
                    </a:lnTo>
                    <a:lnTo>
                      <a:pt x="123" y="339"/>
                    </a:lnTo>
                    <a:lnTo>
                      <a:pt x="128" y="339"/>
                    </a:lnTo>
                    <a:lnTo>
                      <a:pt x="123" y="342"/>
                    </a:lnTo>
                    <a:lnTo>
                      <a:pt x="120" y="337"/>
                    </a:lnTo>
                    <a:lnTo>
                      <a:pt x="120" y="335"/>
                    </a:lnTo>
                    <a:lnTo>
                      <a:pt x="120" y="321"/>
                    </a:lnTo>
                    <a:lnTo>
                      <a:pt x="125" y="321"/>
                    </a:lnTo>
                    <a:lnTo>
                      <a:pt x="120" y="323"/>
                    </a:lnTo>
                    <a:lnTo>
                      <a:pt x="118" y="318"/>
                    </a:lnTo>
                    <a:lnTo>
                      <a:pt x="118" y="316"/>
                    </a:lnTo>
                    <a:lnTo>
                      <a:pt x="118" y="314"/>
                    </a:lnTo>
                    <a:lnTo>
                      <a:pt x="123" y="314"/>
                    </a:lnTo>
                    <a:lnTo>
                      <a:pt x="118" y="316"/>
                    </a:lnTo>
                    <a:lnTo>
                      <a:pt x="116" y="311"/>
                    </a:lnTo>
                    <a:lnTo>
                      <a:pt x="116" y="309"/>
                    </a:lnTo>
                    <a:lnTo>
                      <a:pt x="116" y="295"/>
                    </a:lnTo>
                    <a:lnTo>
                      <a:pt x="120" y="295"/>
                    </a:lnTo>
                    <a:lnTo>
                      <a:pt x="116" y="297"/>
                    </a:lnTo>
                    <a:lnTo>
                      <a:pt x="113" y="292"/>
                    </a:lnTo>
                    <a:lnTo>
                      <a:pt x="118" y="290"/>
                    </a:lnTo>
                    <a:lnTo>
                      <a:pt x="116" y="292"/>
                    </a:lnTo>
                    <a:lnTo>
                      <a:pt x="113" y="290"/>
                    </a:lnTo>
                    <a:lnTo>
                      <a:pt x="109" y="285"/>
                    </a:lnTo>
                    <a:lnTo>
                      <a:pt x="111" y="290"/>
                    </a:lnTo>
                    <a:lnTo>
                      <a:pt x="109" y="285"/>
                    </a:lnTo>
                    <a:lnTo>
                      <a:pt x="113" y="283"/>
                    </a:lnTo>
                    <a:lnTo>
                      <a:pt x="111" y="285"/>
                    </a:lnTo>
                    <a:lnTo>
                      <a:pt x="106" y="281"/>
                    </a:lnTo>
                    <a:lnTo>
                      <a:pt x="102" y="276"/>
                    </a:lnTo>
                    <a:lnTo>
                      <a:pt x="104" y="281"/>
                    </a:lnTo>
                    <a:lnTo>
                      <a:pt x="99" y="271"/>
                    </a:lnTo>
                    <a:lnTo>
                      <a:pt x="104" y="269"/>
                    </a:lnTo>
                    <a:lnTo>
                      <a:pt x="102" y="271"/>
                    </a:lnTo>
                    <a:lnTo>
                      <a:pt x="90" y="259"/>
                    </a:lnTo>
                    <a:lnTo>
                      <a:pt x="85" y="255"/>
                    </a:lnTo>
                    <a:lnTo>
                      <a:pt x="87" y="259"/>
                    </a:lnTo>
                    <a:lnTo>
                      <a:pt x="85" y="255"/>
                    </a:lnTo>
                    <a:lnTo>
                      <a:pt x="85" y="252"/>
                    </a:lnTo>
                    <a:lnTo>
                      <a:pt x="85" y="248"/>
                    </a:lnTo>
                    <a:lnTo>
                      <a:pt x="90" y="248"/>
                    </a:lnTo>
                    <a:lnTo>
                      <a:pt x="85" y="250"/>
                    </a:lnTo>
                    <a:lnTo>
                      <a:pt x="83" y="245"/>
                    </a:lnTo>
                    <a:lnTo>
                      <a:pt x="83" y="243"/>
                    </a:lnTo>
                    <a:lnTo>
                      <a:pt x="83" y="241"/>
                    </a:lnTo>
                    <a:lnTo>
                      <a:pt x="87" y="241"/>
                    </a:lnTo>
                    <a:lnTo>
                      <a:pt x="83" y="243"/>
                    </a:lnTo>
                    <a:lnTo>
                      <a:pt x="78" y="233"/>
                    </a:lnTo>
                    <a:lnTo>
                      <a:pt x="78" y="231"/>
                    </a:lnTo>
                    <a:lnTo>
                      <a:pt x="78" y="226"/>
                    </a:lnTo>
                    <a:lnTo>
                      <a:pt x="83" y="226"/>
                    </a:lnTo>
                    <a:lnTo>
                      <a:pt x="78" y="229"/>
                    </a:lnTo>
                    <a:lnTo>
                      <a:pt x="73" y="219"/>
                    </a:lnTo>
                    <a:lnTo>
                      <a:pt x="73" y="217"/>
                    </a:lnTo>
                    <a:lnTo>
                      <a:pt x="73" y="210"/>
                    </a:lnTo>
                    <a:lnTo>
                      <a:pt x="78" y="210"/>
                    </a:lnTo>
                    <a:lnTo>
                      <a:pt x="73" y="212"/>
                    </a:lnTo>
                    <a:lnTo>
                      <a:pt x="62" y="189"/>
                    </a:lnTo>
                    <a:lnTo>
                      <a:pt x="66" y="186"/>
                    </a:lnTo>
                    <a:lnTo>
                      <a:pt x="64" y="189"/>
                    </a:lnTo>
                    <a:lnTo>
                      <a:pt x="62" y="186"/>
                    </a:lnTo>
                    <a:lnTo>
                      <a:pt x="57" y="182"/>
                    </a:lnTo>
                    <a:lnTo>
                      <a:pt x="59" y="186"/>
                    </a:lnTo>
                    <a:lnTo>
                      <a:pt x="57" y="182"/>
                    </a:lnTo>
                    <a:lnTo>
                      <a:pt x="57" y="179"/>
                    </a:lnTo>
                    <a:lnTo>
                      <a:pt x="57" y="175"/>
                    </a:lnTo>
                    <a:lnTo>
                      <a:pt x="62" y="175"/>
                    </a:lnTo>
                    <a:lnTo>
                      <a:pt x="57" y="177"/>
                    </a:lnTo>
                    <a:lnTo>
                      <a:pt x="52" y="168"/>
                    </a:lnTo>
                    <a:lnTo>
                      <a:pt x="52" y="165"/>
                    </a:lnTo>
                    <a:lnTo>
                      <a:pt x="52" y="156"/>
                    </a:lnTo>
                    <a:lnTo>
                      <a:pt x="57" y="156"/>
                    </a:lnTo>
                    <a:lnTo>
                      <a:pt x="55" y="158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50" y="156"/>
                    </a:lnTo>
                    <a:lnTo>
                      <a:pt x="40" y="137"/>
                    </a:lnTo>
                    <a:lnTo>
                      <a:pt x="40" y="135"/>
                    </a:lnTo>
                    <a:lnTo>
                      <a:pt x="40" y="87"/>
                    </a:lnTo>
                    <a:lnTo>
                      <a:pt x="45" y="78"/>
                    </a:lnTo>
                    <a:lnTo>
                      <a:pt x="50" y="78"/>
                    </a:lnTo>
                    <a:lnTo>
                      <a:pt x="45" y="78"/>
                    </a:lnTo>
                    <a:lnTo>
                      <a:pt x="45" y="76"/>
                    </a:lnTo>
                    <a:lnTo>
                      <a:pt x="50" y="76"/>
                    </a:lnTo>
                    <a:lnTo>
                      <a:pt x="45" y="78"/>
                    </a:lnTo>
                    <a:lnTo>
                      <a:pt x="33" y="54"/>
                    </a:lnTo>
                    <a:lnTo>
                      <a:pt x="38" y="52"/>
                    </a:lnTo>
                    <a:lnTo>
                      <a:pt x="36" y="54"/>
                    </a:lnTo>
                    <a:lnTo>
                      <a:pt x="29" y="47"/>
                    </a:lnTo>
                    <a:lnTo>
                      <a:pt x="24" y="43"/>
                    </a:lnTo>
                    <a:lnTo>
                      <a:pt x="26" y="47"/>
                    </a:lnTo>
                    <a:lnTo>
                      <a:pt x="17" y="29"/>
                    </a:lnTo>
                    <a:lnTo>
                      <a:pt x="22" y="26"/>
                    </a:lnTo>
                    <a:lnTo>
                      <a:pt x="19" y="29"/>
                    </a:lnTo>
                    <a:lnTo>
                      <a:pt x="12" y="21"/>
                    </a:lnTo>
                    <a:lnTo>
                      <a:pt x="7" y="17"/>
                    </a:lnTo>
                    <a:lnTo>
                      <a:pt x="10" y="21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14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22" y="26"/>
                    </a:lnTo>
                    <a:lnTo>
                      <a:pt x="31" y="45"/>
                    </a:lnTo>
                    <a:lnTo>
                      <a:pt x="26" y="47"/>
                    </a:lnTo>
                    <a:lnTo>
                      <a:pt x="31" y="45"/>
                    </a:lnTo>
                    <a:lnTo>
                      <a:pt x="38" y="52"/>
                    </a:lnTo>
                    <a:lnTo>
                      <a:pt x="50" y="76"/>
                    </a:lnTo>
                    <a:lnTo>
                      <a:pt x="50" y="78"/>
                    </a:lnTo>
                    <a:lnTo>
                      <a:pt x="50" y="80"/>
                    </a:lnTo>
                    <a:lnTo>
                      <a:pt x="45" y="90"/>
                    </a:lnTo>
                    <a:lnTo>
                      <a:pt x="40" y="87"/>
                    </a:lnTo>
                    <a:lnTo>
                      <a:pt x="45" y="87"/>
                    </a:lnTo>
                    <a:lnTo>
                      <a:pt x="45" y="135"/>
                    </a:lnTo>
                    <a:lnTo>
                      <a:pt x="40" y="135"/>
                    </a:lnTo>
                    <a:lnTo>
                      <a:pt x="45" y="135"/>
                    </a:lnTo>
                    <a:lnTo>
                      <a:pt x="55" y="153"/>
                    </a:lnTo>
                    <a:lnTo>
                      <a:pt x="50" y="156"/>
                    </a:lnTo>
                    <a:lnTo>
                      <a:pt x="55" y="153"/>
                    </a:lnTo>
                    <a:lnTo>
                      <a:pt x="57" y="156"/>
                    </a:lnTo>
                    <a:lnTo>
                      <a:pt x="57" y="165"/>
                    </a:lnTo>
                    <a:lnTo>
                      <a:pt x="52" y="165"/>
                    </a:lnTo>
                    <a:lnTo>
                      <a:pt x="57" y="165"/>
                    </a:lnTo>
                    <a:lnTo>
                      <a:pt x="62" y="175"/>
                    </a:lnTo>
                    <a:lnTo>
                      <a:pt x="62" y="179"/>
                    </a:lnTo>
                    <a:lnTo>
                      <a:pt x="57" y="179"/>
                    </a:lnTo>
                    <a:lnTo>
                      <a:pt x="62" y="179"/>
                    </a:lnTo>
                    <a:lnTo>
                      <a:pt x="64" y="184"/>
                    </a:lnTo>
                    <a:lnTo>
                      <a:pt x="59" y="186"/>
                    </a:lnTo>
                    <a:lnTo>
                      <a:pt x="64" y="184"/>
                    </a:lnTo>
                    <a:lnTo>
                      <a:pt x="66" y="186"/>
                    </a:lnTo>
                    <a:lnTo>
                      <a:pt x="78" y="210"/>
                    </a:lnTo>
                    <a:lnTo>
                      <a:pt x="78" y="217"/>
                    </a:lnTo>
                    <a:lnTo>
                      <a:pt x="73" y="217"/>
                    </a:lnTo>
                    <a:lnTo>
                      <a:pt x="78" y="217"/>
                    </a:lnTo>
                    <a:lnTo>
                      <a:pt x="83" y="226"/>
                    </a:lnTo>
                    <a:lnTo>
                      <a:pt x="83" y="231"/>
                    </a:lnTo>
                    <a:lnTo>
                      <a:pt x="78" y="231"/>
                    </a:lnTo>
                    <a:lnTo>
                      <a:pt x="83" y="231"/>
                    </a:lnTo>
                    <a:lnTo>
                      <a:pt x="87" y="241"/>
                    </a:lnTo>
                    <a:lnTo>
                      <a:pt x="87" y="243"/>
                    </a:lnTo>
                    <a:lnTo>
                      <a:pt x="83" y="243"/>
                    </a:lnTo>
                    <a:lnTo>
                      <a:pt x="87" y="243"/>
                    </a:lnTo>
                    <a:lnTo>
                      <a:pt x="90" y="248"/>
                    </a:lnTo>
                    <a:lnTo>
                      <a:pt x="90" y="252"/>
                    </a:lnTo>
                    <a:lnTo>
                      <a:pt x="85" y="252"/>
                    </a:lnTo>
                    <a:lnTo>
                      <a:pt x="90" y="252"/>
                    </a:lnTo>
                    <a:lnTo>
                      <a:pt x="92" y="257"/>
                    </a:lnTo>
                    <a:lnTo>
                      <a:pt x="87" y="259"/>
                    </a:lnTo>
                    <a:lnTo>
                      <a:pt x="92" y="257"/>
                    </a:lnTo>
                    <a:lnTo>
                      <a:pt x="104" y="269"/>
                    </a:lnTo>
                    <a:lnTo>
                      <a:pt x="109" y="278"/>
                    </a:lnTo>
                    <a:lnTo>
                      <a:pt x="104" y="281"/>
                    </a:lnTo>
                    <a:lnTo>
                      <a:pt x="109" y="278"/>
                    </a:lnTo>
                    <a:lnTo>
                      <a:pt x="113" y="283"/>
                    </a:lnTo>
                    <a:lnTo>
                      <a:pt x="116" y="288"/>
                    </a:lnTo>
                    <a:lnTo>
                      <a:pt x="111" y="290"/>
                    </a:lnTo>
                    <a:lnTo>
                      <a:pt x="116" y="288"/>
                    </a:lnTo>
                    <a:lnTo>
                      <a:pt x="118" y="290"/>
                    </a:lnTo>
                    <a:lnTo>
                      <a:pt x="120" y="295"/>
                    </a:lnTo>
                    <a:lnTo>
                      <a:pt x="120" y="309"/>
                    </a:lnTo>
                    <a:lnTo>
                      <a:pt x="116" y="309"/>
                    </a:lnTo>
                    <a:lnTo>
                      <a:pt x="120" y="309"/>
                    </a:lnTo>
                    <a:lnTo>
                      <a:pt x="123" y="314"/>
                    </a:lnTo>
                    <a:lnTo>
                      <a:pt x="123" y="316"/>
                    </a:lnTo>
                    <a:lnTo>
                      <a:pt x="118" y="316"/>
                    </a:lnTo>
                    <a:lnTo>
                      <a:pt x="123" y="316"/>
                    </a:lnTo>
                    <a:lnTo>
                      <a:pt x="125" y="321"/>
                    </a:lnTo>
                    <a:lnTo>
                      <a:pt x="125" y="335"/>
                    </a:lnTo>
                    <a:lnTo>
                      <a:pt x="120" y="335"/>
                    </a:lnTo>
                    <a:lnTo>
                      <a:pt x="125" y="335"/>
                    </a:lnTo>
                    <a:lnTo>
                      <a:pt x="128" y="339"/>
                    </a:lnTo>
                    <a:lnTo>
                      <a:pt x="128" y="346"/>
                    </a:lnTo>
                    <a:lnTo>
                      <a:pt x="128" y="349"/>
                    </a:lnTo>
                    <a:lnTo>
                      <a:pt x="125" y="354"/>
                    </a:lnTo>
                    <a:lnTo>
                      <a:pt x="120" y="351"/>
                    </a:lnTo>
                    <a:lnTo>
                      <a:pt x="125" y="351"/>
                    </a:lnTo>
                    <a:lnTo>
                      <a:pt x="125" y="375"/>
                    </a:lnTo>
                    <a:lnTo>
                      <a:pt x="125" y="377"/>
                    </a:lnTo>
                    <a:lnTo>
                      <a:pt x="123" y="382"/>
                    </a:lnTo>
                    <a:lnTo>
                      <a:pt x="118" y="379"/>
                    </a:lnTo>
                    <a:lnTo>
                      <a:pt x="123" y="379"/>
                    </a:lnTo>
                    <a:lnTo>
                      <a:pt x="123" y="410"/>
                    </a:lnTo>
                    <a:lnTo>
                      <a:pt x="118" y="41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6" name="Freeform 456">
                <a:extLst>
                  <a:ext uri="{FF2B5EF4-FFF2-40B4-BE49-F238E27FC236}">
                    <a16:creationId xmlns:a16="http://schemas.microsoft.com/office/drawing/2014/main" id="{2BD7760E-4CA8-163E-C01D-548FA6A5D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" y="1222"/>
                <a:ext cx="118" cy="257"/>
              </a:xfrm>
              <a:custGeom>
                <a:avLst/>
                <a:gdLst>
                  <a:gd name="T0" fmla="*/ 109 w 118"/>
                  <a:gd name="T1" fmla="*/ 252 h 257"/>
                  <a:gd name="T2" fmla="*/ 104 w 118"/>
                  <a:gd name="T3" fmla="*/ 245 h 257"/>
                  <a:gd name="T4" fmla="*/ 80 w 118"/>
                  <a:gd name="T5" fmla="*/ 191 h 257"/>
                  <a:gd name="T6" fmla="*/ 73 w 118"/>
                  <a:gd name="T7" fmla="*/ 188 h 257"/>
                  <a:gd name="T8" fmla="*/ 71 w 118"/>
                  <a:gd name="T9" fmla="*/ 181 h 257"/>
                  <a:gd name="T10" fmla="*/ 76 w 118"/>
                  <a:gd name="T11" fmla="*/ 170 h 257"/>
                  <a:gd name="T12" fmla="*/ 69 w 118"/>
                  <a:gd name="T13" fmla="*/ 162 h 257"/>
                  <a:gd name="T14" fmla="*/ 64 w 118"/>
                  <a:gd name="T15" fmla="*/ 153 h 257"/>
                  <a:gd name="T16" fmla="*/ 59 w 118"/>
                  <a:gd name="T17" fmla="*/ 146 h 257"/>
                  <a:gd name="T18" fmla="*/ 59 w 118"/>
                  <a:gd name="T19" fmla="*/ 137 h 257"/>
                  <a:gd name="T20" fmla="*/ 54 w 118"/>
                  <a:gd name="T21" fmla="*/ 122 h 257"/>
                  <a:gd name="T22" fmla="*/ 50 w 118"/>
                  <a:gd name="T23" fmla="*/ 115 h 257"/>
                  <a:gd name="T24" fmla="*/ 50 w 118"/>
                  <a:gd name="T25" fmla="*/ 111 h 257"/>
                  <a:gd name="T26" fmla="*/ 47 w 118"/>
                  <a:gd name="T27" fmla="*/ 99 h 257"/>
                  <a:gd name="T28" fmla="*/ 45 w 118"/>
                  <a:gd name="T29" fmla="*/ 97 h 257"/>
                  <a:gd name="T30" fmla="*/ 45 w 118"/>
                  <a:gd name="T31" fmla="*/ 87 h 257"/>
                  <a:gd name="T32" fmla="*/ 43 w 118"/>
                  <a:gd name="T33" fmla="*/ 68 h 257"/>
                  <a:gd name="T34" fmla="*/ 40 w 118"/>
                  <a:gd name="T35" fmla="*/ 66 h 257"/>
                  <a:gd name="T36" fmla="*/ 43 w 118"/>
                  <a:gd name="T37" fmla="*/ 56 h 257"/>
                  <a:gd name="T38" fmla="*/ 38 w 118"/>
                  <a:gd name="T39" fmla="*/ 42 h 257"/>
                  <a:gd name="T40" fmla="*/ 40 w 118"/>
                  <a:gd name="T41" fmla="*/ 38 h 257"/>
                  <a:gd name="T42" fmla="*/ 31 w 118"/>
                  <a:gd name="T43" fmla="*/ 33 h 257"/>
                  <a:gd name="T44" fmla="*/ 33 w 118"/>
                  <a:gd name="T45" fmla="*/ 16 h 257"/>
                  <a:gd name="T46" fmla="*/ 38 w 118"/>
                  <a:gd name="T47" fmla="*/ 12 h 257"/>
                  <a:gd name="T48" fmla="*/ 33 w 118"/>
                  <a:gd name="T49" fmla="*/ 9 h 257"/>
                  <a:gd name="T50" fmla="*/ 29 w 118"/>
                  <a:gd name="T51" fmla="*/ 12 h 257"/>
                  <a:gd name="T52" fmla="*/ 22 w 118"/>
                  <a:gd name="T53" fmla="*/ 14 h 257"/>
                  <a:gd name="T54" fmla="*/ 17 w 118"/>
                  <a:gd name="T55" fmla="*/ 12 h 257"/>
                  <a:gd name="T56" fmla="*/ 10 w 118"/>
                  <a:gd name="T57" fmla="*/ 7 h 257"/>
                  <a:gd name="T58" fmla="*/ 5 w 118"/>
                  <a:gd name="T59" fmla="*/ 0 h 257"/>
                  <a:gd name="T60" fmla="*/ 0 w 118"/>
                  <a:gd name="T61" fmla="*/ 5 h 257"/>
                  <a:gd name="T62" fmla="*/ 7 w 118"/>
                  <a:gd name="T63" fmla="*/ 0 h 257"/>
                  <a:gd name="T64" fmla="*/ 17 w 118"/>
                  <a:gd name="T65" fmla="*/ 9 h 257"/>
                  <a:gd name="T66" fmla="*/ 19 w 118"/>
                  <a:gd name="T67" fmla="*/ 7 h 257"/>
                  <a:gd name="T68" fmla="*/ 22 w 118"/>
                  <a:gd name="T69" fmla="*/ 9 h 257"/>
                  <a:gd name="T70" fmla="*/ 31 w 118"/>
                  <a:gd name="T71" fmla="*/ 5 h 257"/>
                  <a:gd name="T72" fmla="*/ 36 w 118"/>
                  <a:gd name="T73" fmla="*/ 7 h 257"/>
                  <a:gd name="T74" fmla="*/ 38 w 118"/>
                  <a:gd name="T75" fmla="*/ 12 h 257"/>
                  <a:gd name="T76" fmla="*/ 36 w 118"/>
                  <a:gd name="T77" fmla="*/ 23 h 257"/>
                  <a:gd name="T78" fmla="*/ 31 w 118"/>
                  <a:gd name="T79" fmla="*/ 33 h 257"/>
                  <a:gd name="T80" fmla="*/ 40 w 118"/>
                  <a:gd name="T81" fmla="*/ 38 h 257"/>
                  <a:gd name="T82" fmla="*/ 43 w 118"/>
                  <a:gd name="T83" fmla="*/ 52 h 257"/>
                  <a:gd name="T84" fmla="*/ 45 w 118"/>
                  <a:gd name="T85" fmla="*/ 54 h 257"/>
                  <a:gd name="T86" fmla="*/ 45 w 118"/>
                  <a:gd name="T87" fmla="*/ 64 h 257"/>
                  <a:gd name="T88" fmla="*/ 47 w 118"/>
                  <a:gd name="T89" fmla="*/ 80 h 257"/>
                  <a:gd name="T90" fmla="*/ 50 w 118"/>
                  <a:gd name="T91" fmla="*/ 85 h 257"/>
                  <a:gd name="T92" fmla="*/ 50 w 118"/>
                  <a:gd name="T93" fmla="*/ 94 h 257"/>
                  <a:gd name="T94" fmla="*/ 52 w 118"/>
                  <a:gd name="T95" fmla="*/ 104 h 257"/>
                  <a:gd name="T96" fmla="*/ 54 w 118"/>
                  <a:gd name="T97" fmla="*/ 108 h 257"/>
                  <a:gd name="T98" fmla="*/ 54 w 118"/>
                  <a:gd name="T99" fmla="*/ 113 h 257"/>
                  <a:gd name="T100" fmla="*/ 59 w 118"/>
                  <a:gd name="T101" fmla="*/ 125 h 257"/>
                  <a:gd name="T102" fmla="*/ 64 w 118"/>
                  <a:gd name="T103" fmla="*/ 134 h 257"/>
                  <a:gd name="T104" fmla="*/ 64 w 118"/>
                  <a:gd name="T105" fmla="*/ 144 h 257"/>
                  <a:gd name="T106" fmla="*/ 69 w 118"/>
                  <a:gd name="T107" fmla="*/ 158 h 257"/>
                  <a:gd name="T108" fmla="*/ 71 w 118"/>
                  <a:gd name="T109" fmla="*/ 160 h 257"/>
                  <a:gd name="T110" fmla="*/ 76 w 118"/>
                  <a:gd name="T111" fmla="*/ 170 h 257"/>
                  <a:gd name="T112" fmla="*/ 78 w 118"/>
                  <a:gd name="T113" fmla="*/ 184 h 257"/>
                  <a:gd name="T114" fmla="*/ 73 w 118"/>
                  <a:gd name="T115" fmla="*/ 188 h 257"/>
                  <a:gd name="T116" fmla="*/ 80 w 118"/>
                  <a:gd name="T117" fmla="*/ 191 h 257"/>
                  <a:gd name="T118" fmla="*/ 111 w 118"/>
                  <a:gd name="T119" fmla="*/ 243 h 257"/>
                  <a:gd name="T120" fmla="*/ 109 w 118"/>
                  <a:gd name="T121" fmla="*/ 252 h 257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18"/>
                  <a:gd name="T184" fmla="*/ 0 h 257"/>
                  <a:gd name="T185" fmla="*/ 118 w 118"/>
                  <a:gd name="T186" fmla="*/ 257 h 257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18" h="257">
                    <a:moveTo>
                      <a:pt x="116" y="257"/>
                    </a:moveTo>
                    <a:lnTo>
                      <a:pt x="111" y="252"/>
                    </a:lnTo>
                    <a:lnTo>
                      <a:pt x="106" y="247"/>
                    </a:lnTo>
                    <a:lnTo>
                      <a:pt x="109" y="252"/>
                    </a:lnTo>
                    <a:lnTo>
                      <a:pt x="106" y="247"/>
                    </a:lnTo>
                    <a:lnTo>
                      <a:pt x="111" y="243"/>
                    </a:lnTo>
                    <a:lnTo>
                      <a:pt x="109" y="247"/>
                    </a:lnTo>
                    <a:lnTo>
                      <a:pt x="104" y="245"/>
                    </a:lnTo>
                    <a:lnTo>
                      <a:pt x="99" y="243"/>
                    </a:lnTo>
                    <a:lnTo>
                      <a:pt x="102" y="245"/>
                    </a:lnTo>
                    <a:lnTo>
                      <a:pt x="76" y="193"/>
                    </a:lnTo>
                    <a:lnTo>
                      <a:pt x="80" y="191"/>
                    </a:lnTo>
                    <a:lnTo>
                      <a:pt x="78" y="193"/>
                    </a:lnTo>
                    <a:lnTo>
                      <a:pt x="76" y="191"/>
                    </a:lnTo>
                    <a:lnTo>
                      <a:pt x="73" y="188"/>
                    </a:lnTo>
                    <a:lnTo>
                      <a:pt x="73" y="184"/>
                    </a:lnTo>
                    <a:lnTo>
                      <a:pt x="78" y="184"/>
                    </a:lnTo>
                    <a:lnTo>
                      <a:pt x="73" y="186"/>
                    </a:lnTo>
                    <a:lnTo>
                      <a:pt x="71" y="181"/>
                    </a:lnTo>
                    <a:lnTo>
                      <a:pt x="71" y="179"/>
                    </a:lnTo>
                    <a:lnTo>
                      <a:pt x="71" y="170"/>
                    </a:lnTo>
                    <a:lnTo>
                      <a:pt x="76" y="170"/>
                    </a:lnTo>
                    <a:lnTo>
                      <a:pt x="71" y="172"/>
                    </a:lnTo>
                    <a:lnTo>
                      <a:pt x="66" y="162"/>
                    </a:lnTo>
                    <a:lnTo>
                      <a:pt x="71" y="160"/>
                    </a:lnTo>
                    <a:lnTo>
                      <a:pt x="69" y="162"/>
                    </a:lnTo>
                    <a:lnTo>
                      <a:pt x="66" y="160"/>
                    </a:lnTo>
                    <a:lnTo>
                      <a:pt x="64" y="158"/>
                    </a:lnTo>
                    <a:lnTo>
                      <a:pt x="64" y="153"/>
                    </a:lnTo>
                    <a:lnTo>
                      <a:pt x="69" y="153"/>
                    </a:lnTo>
                    <a:lnTo>
                      <a:pt x="64" y="155"/>
                    </a:lnTo>
                    <a:lnTo>
                      <a:pt x="59" y="146"/>
                    </a:lnTo>
                    <a:lnTo>
                      <a:pt x="59" y="144"/>
                    </a:lnTo>
                    <a:lnTo>
                      <a:pt x="59" y="134"/>
                    </a:lnTo>
                    <a:lnTo>
                      <a:pt x="64" y="134"/>
                    </a:lnTo>
                    <a:lnTo>
                      <a:pt x="59" y="137"/>
                    </a:lnTo>
                    <a:lnTo>
                      <a:pt x="54" y="127"/>
                    </a:lnTo>
                    <a:lnTo>
                      <a:pt x="54" y="125"/>
                    </a:lnTo>
                    <a:lnTo>
                      <a:pt x="54" y="122"/>
                    </a:lnTo>
                    <a:lnTo>
                      <a:pt x="59" y="122"/>
                    </a:lnTo>
                    <a:lnTo>
                      <a:pt x="54" y="125"/>
                    </a:lnTo>
                    <a:lnTo>
                      <a:pt x="50" y="115"/>
                    </a:lnTo>
                    <a:lnTo>
                      <a:pt x="50" y="113"/>
                    </a:lnTo>
                    <a:lnTo>
                      <a:pt x="50" y="108"/>
                    </a:lnTo>
                    <a:lnTo>
                      <a:pt x="54" y="108"/>
                    </a:lnTo>
                    <a:lnTo>
                      <a:pt x="50" y="111"/>
                    </a:lnTo>
                    <a:lnTo>
                      <a:pt x="47" y="106"/>
                    </a:lnTo>
                    <a:lnTo>
                      <a:pt x="47" y="104"/>
                    </a:lnTo>
                    <a:lnTo>
                      <a:pt x="47" y="99"/>
                    </a:lnTo>
                    <a:lnTo>
                      <a:pt x="52" y="99"/>
                    </a:lnTo>
                    <a:lnTo>
                      <a:pt x="47" y="101"/>
                    </a:lnTo>
                    <a:lnTo>
                      <a:pt x="45" y="97"/>
                    </a:lnTo>
                    <a:lnTo>
                      <a:pt x="45" y="94"/>
                    </a:lnTo>
                    <a:lnTo>
                      <a:pt x="45" y="85"/>
                    </a:lnTo>
                    <a:lnTo>
                      <a:pt x="50" y="85"/>
                    </a:lnTo>
                    <a:lnTo>
                      <a:pt x="45" y="87"/>
                    </a:lnTo>
                    <a:lnTo>
                      <a:pt x="43" y="82"/>
                    </a:lnTo>
                    <a:lnTo>
                      <a:pt x="43" y="80"/>
                    </a:lnTo>
                    <a:lnTo>
                      <a:pt x="43" y="68"/>
                    </a:lnTo>
                    <a:lnTo>
                      <a:pt x="47" y="68"/>
                    </a:lnTo>
                    <a:lnTo>
                      <a:pt x="43" y="71"/>
                    </a:lnTo>
                    <a:lnTo>
                      <a:pt x="40" y="66"/>
                    </a:lnTo>
                    <a:lnTo>
                      <a:pt x="40" y="64"/>
                    </a:lnTo>
                    <a:lnTo>
                      <a:pt x="40" y="54"/>
                    </a:lnTo>
                    <a:lnTo>
                      <a:pt x="45" y="54"/>
                    </a:lnTo>
                    <a:lnTo>
                      <a:pt x="43" y="56"/>
                    </a:lnTo>
                    <a:lnTo>
                      <a:pt x="40" y="54"/>
                    </a:lnTo>
                    <a:lnTo>
                      <a:pt x="38" y="52"/>
                    </a:lnTo>
                    <a:lnTo>
                      <a:pt x="38" y="42"/>
                    </a:lnTo>
                    <a:lnTo>
                      <a:pt x="43" y="42"/>
                    </a:lnTo>
                    <a:lnTo>
                      <a:pt x="38" y="45"/>
                    </a:lnTo>
                    <a:lnTo>
                      <a:pt x="36" y="40"/>
                    </a:lnTo>
                    <a:lnTo>
                      <a:pt x="40" y="38"/>
                    </a:lnTo>
                    <a:lnTo>
                      <a:pt x="38" y="40"/>
                    </a:lnTo>
                    <a:lnTo>
                      <a:pt x="33" y="35"/>
                    </a:lnTo>
                    <a:lnTo>
                      <a:pt x="31" y="33"/>
                    </a:lnTo>
                    <a:lnTo>
                      <a:pt x="31" y="21"/>
                    </a:lnTo>
                    <a:lnTo>
                      <a:pt x="33" y="16"/>
                    </a:lnTo>
                    <a:lnTo>
                      <a:pt x="38" y="16"/>
                    </a:lnTo>
                    <a:lnTo>
                      <a:pt x="33" y="16"/>
                    </a:lnTo>
                    <a:lnTo>
                      <a:pt x="33" y="12"/>
                    </a:lnTo>
                    <a:lnTo>
                      <a:pt x="38" y="12"/>
                    </a:lnTo>
                    <a:lnTo>
                      <a:pt x="33" y="14"/>
                    </a:lnTo>
                    <a:lnTo>
                      <a:pt x="31" y="9"/>
                    </a:lnTo>
                    <a:lnTo>
                      <a:pt x="36" y="7"/>
                    </a:lnTo>
                    <a:lnTo>
                      <a:pt x="33" y="9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29" y="12"/>
                    </a:lnTo>
                    <a:lnTo>
                      <a:pt x="24" y="14"/>
                    </a:lnTo>
                    <a:lnTo>
                      <a:pt x="22" y="14"/>
                    </a:lnTo>
                    <a:lnTo>
                      <a:pt x="17" y="12"/>
                    </a:lnTo>
                    <a:lnTo>
                      <a:pt x="17" y="7"/>
                    </a:lnTo>
                    <a:lnTo>
                      <a:pt x="17" y="12"/>
                    </a:lnTo>
                    <a:lnTo>
                      <a:pt x="14" y="12"/>
                    </a:lnTo>
                    <a:lnTo>
                      <a:pt x="10" y="7"/>
                    </a:lnTo>
                    <a:lnTo>
                      <a:pt x="12" y="2"/>
                    </a:lnTo>
                    <a:lnTo>
                      <a:pt x="10" y="7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2" y="2"/>
                    </a:lnTo>
                    <a:lnTo>
                      <a:pt x="7" y="0"/>
                    </a:lnTo>
                    <a:lnTo>
                      <a:pt x="12" y="5"/>
                    </a:lnTo>
                    <a:lnTo>
                      <a:pt x="17" y="9"/>
                    </a:lnTo>
                    <a:lnTo>
                      <a:pt x="14" y="12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24" y="9"/>
                    </a:lnTo>
                    <a:lnTo>
                      <a:pt x="22" y="14"/>
                    </a:lnTo>
                    <a:lnTo>
                      <a:pt x="22" y="9"/>
                    </a:lnTo>
                    <a:lnTo>
                      <a:pt x="26" y="7"/>
                    </a:lnTo>
                    <a:lnTo>
                      <a:pt x="29" y="12"/>
                    </a:lnTo>
                    <a:lnTo>
                      <a:pt x="26" y="9"/>
                    </a:lnTo>
                    <a:lnTo>
                      <a:pt x="31" y="5"/>
                    </a:lnTo>
                    <a:lnTo>
                      <a:pt x="33" y="2"/>
                    </a:lnTo>
                    <a:lnTo>
                      <a:pt x="33" y="5"/>
                    </a:lnTo>
                    <a:lnTo>
                      <a:pt x="36" y="7"/>
                    </a:lnTo>
                    <a:lnTo>
                      <a:pt x="38" y="12"/>
                    </a:lnTo>
                    <a:lnTo>
                      <a:pt x="38" y="16"/>
                    </a:lnTo>
                    <a:lnTo>
                      <a:pt x="38" y="19"/>
                    </a:lnTo>
                    <a:lnTo>
                      <a:pt x="36" y="23"/>
                    </a:lnTo>
                    <a:lnTo>
                      <a:pt x="31" y="21"/>
                    </a:lnTo>
                    <a:lnTo>
                      <a:pt x="36" y="21"/>
                    </a:lnTo>
                    <a:lnTo>
                      <a:pt x="36" y="33"/>
                    </a:lnTo>
                    <a:lnTo>
                      <a:pt x="31" y="33"/>
                    </a:lnTo>
                    <a:lnTo>
                      <a:pt x="36" y="33"/>
                    </a:lnTo>
                    <a:lnTo>
                      <a:pt x="40" y="38"/>
                    </a:lnTo>
                    <a:lnTo>
                      <a:pt x="43" y="42"/>
                    </a:lnTo>
                    <a:lnTo>
                      <a:pt x="43" y="52"/>
                    </a:lnTo>
                    <a:lnTo>
                      <a:pt x="38" y="52"/>
                    </a:lnTo>
                    <a:lnTo>
                      <a:pt x="43" y="52"/>
                    </a:lnTo>
                    <a:lnTo>
                      <a:pt x="45" y="54"/>
                    </a:lnTo>
                    <a:lnTo>
                      <a:pt x="45" y="64"/>
                    </a:lnTo>
                    <a:lnTo>
                      <a:pt x="40" y="64"/>
                    </a:lnTo>
                    <a:lnTo>
                      <a:pt x="45" y="64"/>
                    </a:lnTo>
                    <a:lnTo>
                      <a:pt x="47" y="68"/>
                    </a:lnTo>
                    <a:lnTo>
                      <a:pt x="47" y="80"/>
                    </a:lnTo>
                    <a:lnTo>
                      <a:pt x="43" y="80"/>
                    </a:lnTo>
                    <a:lnTo>
                      <a:pt x="47" y="80"/>
                    </a:lnTo>
                    <a:lnTo>
                      <a:pt x="50" y="85"/>
                    </a:lnTo>
                    <a:lnTo>
                      <a:pt x="50" y="94"/>
                    </a:lnTo>
                    <a:lnTo>
                      <a:pt x="45" y="94"/>
                    </a:lnTo>
                    <a:lnTo>
                      <a:pt x="50" y="94"/>
                    </a:lnTo>
                    <a:lnTo>
                      <a:pt x="52" y="99"/>
                    </a:lnTo>
                    <a:lnTo>
                      <a:pt x="52" y="104"/>
                    </a:lnTo>
                    <a:lnTo>
                      <a:pt x="47" y="104"/>
                    </a:lnTo>
                    <a:lnTo>
                      <a:pt x="52" y="104"/>
                    </a:lnTo>
                    <a:lnTo>
                      <a:pt x="54" y="108"/>
                    </a:lnTo>
                    <a:lnTo>
                      <a:pt x="54" y="113"/>
                    </a:lnTo>
                    <a:lnTo>
                      <a:pt x="50" y="113"/>
                    </a:lnTo>
                    <a:lnTo>
                      <a:pt x="54" y="113"/>
                    </a:lnTo>
                    <a:lnTo>
                      <a:pt x="59" y="122"/>
                    </a:lnTo>
                    <a:lnTo>
                      <a:pt x="59" y="125"/>
                    </a:lnTo>
                    <a:lnTo>
                      <a:pt x="54" y="125"/>
                    </a:lnTo>
                    <a:lnTo>
                      <a:pt x="59" y="125"/>
                    </a:lnTo>
                    <a:lnTo>
                      <a:pt x="64" y="134"/>
                    </a:lnTo>
                    <a:lnTo>
                      <a:pt x="64" y="144"/>
                    </a:lnTo>
                    <a:lnTo>
                      <a:pt x="59" y="144"/>
                    </a:lnTo>
                    <a:lnTo>
                      <a:pt x="64" y="144"/>
                    </a:lnTo>
                    <a:lnTo>
                      <a:pt x="69" y="153"/>
                    </a:lnTo>
                    <a:lnTo>
                      <a:pt x="69" y="158"/>
                    </a:lnTo>
                    <a:lnTo>
                      <a:pt x="64" y="158"/>
                    </a:lnTo>
                    <a:lnTo>
                      <a:pt x="69" y="158"/>
                    </a:lnTo>
                    <a:lnTo>
                      <a:pt x="71" y="160"/>
                    </a:lnTo>
                    <a:lnTo>
                      <a:pt x="76" y="170"/>
                    </a:lnTo>
                    <a:lnTo>
                      <a:pt x="76" y="179"/>
                    </a:lnTo>
                    <a:lnTo>
                      <a:pt x="71" y="179"/>
                    </a:lnTo>
                    <a:lnTo>
                      <a:pt x="76" y="179"/>
                    </a:lnTo>
                    <a:lnTo>
                      <a:pt x="78" y="184"/>
                    </a:lnTo>
                    <a:lnTo>
                      <a:pt x="78" y="188"/>
                    </a:lnTo>
                    <a:lnTo>
                      <a:pt x="73" y="188"/>
                    </a:lnTo>
                    <a:lnTo>
                      <a:pt x="78" y="188"/>
                    </a:lnTo>
                    <a:lnTo>
                      <a:pt x="80" y="191"/>
                    </a:lnTo>
                    <a:lnTo>
                      <a:pt x="106" y="243"/>
                    </a:lnTo>
                    <a:lnTo>
                      <a:pt x="102" y="245"/>
                    </a:lnTo>
                    <a:lnTo>
                      <a:pt x="106" y="240"/>
                    </a:lnTo>
                    <a:lnTo>
                      <a:pt x="111" y="243"/>
                    </a:lnTo>
                    <a:lnTo>
                      <a:pt x="111" y="245"/>
                    </a:lnTo>
                    <a:lnTo>
                      <a:pt x="113" y="250"/>
                    </a:lnTo>
                    <a:lnTo>
                      <a:pt x="109" y="252"/>
                    </a:lnTo>
                    <a:lnTo>
                      <a:pt x="113" y="250"/>
                    </a:lnTo>
                    <a:lnTo>
                      <a:pt x="118" y="254"/>
                    </a:lnTo>
                    <a:lnTo>
                      <a:pt x="116" y="25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7" name="Freeform 457">
                <a:extLst>
                  <a:ext uri="{FF2B5EF4-FFF2-40B4-BE49-F238E27FC236}">
                    <a16:creationId xmlns:a16="http://schemas.microsoft.com/office/drawing/2014/main" id="{6C280980-94C9-197C-19E6-01DEC6570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4" y="1210"/>
                <a:ext cx="40" cy="17"/>
              </a:xfrm>
              <a:custGeom>
                <a:avLst/>
                <a:gdLst>
                  <a:gd name="T0" fmla="*/ 37 w 40"/>
                  <a:gd name="T1" fmla="*/ 17 h 17"/>
                  <a:gd name="T2" fmla="*/ 33 w 40"/>
                  <a:gd name="T3" fmla="*/ 14 h 17"/>
                  <a:gd name="T4" fmla="*/ 33 w 40"/>
                  <a:gd name="T5" fmla="*/ 14 h 17"/>
                  <a:gd name="T6" fmla="*/ 33 w 40"/>
                  <a:gd name="T7" fmla="*/ 14 h 17"/>
                  <a:gd name="T8" fmla="*/ 30 w 40"/>
                  <a:gd name="T9" fmla="*/ 12 h 17"/>
                  <a:gd name="T10" fmla="*/ 30 w 40"/>
                  <a:gd name="T11" fmla="*/ 7 h 17"/>
                  <a:gd name="T12" fmla="*/ 30 w 40"/>
                  <a:gd name="T13" fmla="*/ 12 h 17"/>
                  <a:gd name="T14" fmla="*/ 26 w 40"/>
                  <a:gd name="T15" fmla="*/ 12 h 17"/>
                  <a:gd name="T16" fmla="*/ 26 w 40"/>
                  <a:gd name="T17" fmla="*/ 12 h 17"/>
                  <a:gd name="T18" fmla="*/ 26 w 40"/>
                  <a:gd name="T19" fmla="*/ 12 h 17"/>
                  <a:gd name="T20" fmla="*/ 21 w 40"/>
                  <a:gd name="T21" fmla="*/ 10 h 17"/>
                  <a:gd name="T22" fmla="*/ 21 w 40"/>
                  <a:gd name="T23" fmla="*/ 5 h 17"/>
                  <a:gd name="T24" fmla="*/ 21 w 40"/>
                  <a:gd name="T25" fmla="*/ 10 h 17"/>
                  <a:gd name="T26" fmla="*/ 16 w 40"/>
                  <a:gd name="T27" fmla="*/ 10 h 17"/>
                  <a:gd name="T28" fmla="*/ 16 w 40"/>
                  <a:gd name="T29" fmla="*/ 10 h 17"/>
                  <a:gd name="T30" fmla="*/ 16 w 40"/>
                  <a:gd name="T31" fmla="*/ 10 h 17"/>
                  <a:gd name="T32" fmla="*/ 11 w 40"/>
                  <a:gd name="T33" fmla="*/ 5 h 17"/>
                  <a:gd name="T34" fmla="*/ 11 w 40"/>
                  <a:gd name="T35" fmla="*/ 0 h 17"/>
                  <a:gd name="T36" fmla="*/ 11 w 40"/>
                  <a:gd name="T37" fmla="*/ 5 h 17"/>
                  <a:gd name="T38" fmla="*/ 4 w 40"/>
                  <a:gd name="T39" fmla="*/ 5 h 17"/>
                  <a:gd name="T40" fmla="*/ 4 w 40"/>
                  <a:gd name="T41" fmla="*/ 3 h 17"/>
                  <a:gd name="T42" fmla="*/ 7 w 40"/>
                  <a:gd name="T43" fmla="*/ 5 h 17"/>
                  <a:gd name="T44" fmla="*/ 2 w 40"/>
                  <a:gd name="T45" fmla="*/ 10 h 17"/>
                  <a:gd name="T46" fmla="*/ 2 w 40"/>
                  <a:gd name="T47" fmla="*/ 10 h 17"/>
                  <a:gd name="T48" fmla="*/ 0 w 40"/>
                  <a:gd name="T49" fmla="*/ 10 h 17"/>
                  <a:gd name="T50" fmla="*/ 0 w 40"/>
                  <a:gd name="T51" fmla="*/ 7 h 17"/>
                  <a:gd name="T52" fmla="*/ 4 w 40"/>
                  <a:gd name="T53" fmla="*/ 3 h 17"/>
                  <a:gd name="T54" fmla="*/ 7 w 40"/>
                  <a:gd name="T55" fmla="*/ 0 h 17"/>
                  <a:gd name="T56" fmla="*/ 4 w 40"/>
                  <a:gd name="T57" fmla="*/ 0 h 17"/>
                  <a:gd name="T58" fmla="*/ 11 w 40"/>
                  <a:gd name="T59" fmla="*/ 0 h 17"/>
                  <a:gd name="T60" fmla="*/ 11 w 40"/>
                  <a:gd name="T61" fmla="*/ 0 h 17"/>
                  <a:gd name="T62" fmla="*/ 14 w 40"/>
                  <a:gd name="T63" fmla="*/ 3 h 17"/>
                  <a:gd name="T64" fmla="*/ 19 w 40"/>
                  <a:gd name="T65" fmla="*/ 7 h 17"/>
                  <a:gd name="T66" fmla="*/ 16 w 40"/>
                  <a:gd name="T67" fmla="*/ 10 h 17"/>
                  <a:gd name="T68" fmla="*/ 16 w 40"/>
                  <a:gd name="T69" fmla="*/ 5 h 17"/>
                  <a:gd name="T70" fmla="*/ 21 w 40"/>
                  <a:gd name="T71" fmla="*/ 5 h 17"/>
                  <a:gd name="T72" fmla="*/ 23 w 40"/>
                  <a:gd name="T73" fmla="*/ 5 h 17"/>
                  <a:gd name="T74" fmla="*/ 23 w 40"/>
                  <a:gd name="T75" fmla="*/ 5 h 17"/>
                  <a:gd name="T76" fmla="*/ 28 w 40"/>
                  <a:gd name="T77" fmla="*/ 7 h 17"/>
                  <a:gd name="T78" fmla="*/ 26 w 40"/>
                  <a:gd name="T79" fmla="*/ 12 h 17"/>
                  <a:gd name="T80" fmla="*/ 26 w 40"/>
                  <a:gd name="T81" fmla="*/ 7 h 17"/>
                  <a:gd name="T82" fmla="*/ 30 w 40"/>
                  <a:gd name="T83" fmla="*/ 7 h 17"/>
                  <a:gd name="T84" fmla="*/ 30 w 40"/>
                  <a:gd name="T85" fmla="*/ 7 h 17"/>
                  <a:gd name="T86" fmla="*/ 33 w 40"/>
                  <a:gd name="T87" fmla="*/ 10 h 17"/>
                  <a:gd name="T88" fmla="*/ 35 w 40"/>
                  <a:gd name="T89" fmla="*/ 12 h 17"/>
                  <a:gd name="T90" fmla="*/ 33 w 40"/>
                  <a:gd name="T91" fmla="*/ 14 h 17"/>
                  <a:gd name="T92" fmla="*/ 35 w 40"/>
                  <a:gd name="T93" fmla="*/ 10 h 17"/>
                  <a:gd name="T94" fmla="*/ 40 w 40"/>
                  <a:gd name="T95" fmla="*/ 12 h 17"/>
                  <a:gd name="T96" fmla="*/ 37 w 40"/>
                  <a:gd name="T97" fmla="*/ 17 h 1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0"/>
                  <a:gd name="T148" fmla="*/ 0 h 17"/>
                  <a:gd name="T149" fmla="*/ 40 w 40"/>
                  <a:gd name="T150" fmla="*/ 17 h 1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0" h="17">
                    <a:moveTo>
                      <a:pt x="37" y="17"/>
                    </a:moveTo>
                    <a:lnTo>
                      <a:pt x="33" y="14"/>
                    </a:lnTo>
                    <a:lnTo>
                      <a:pt x="30" y="12"/>
                    </a:lnTo>
                    <a:lnTo>
                      <a:pt x="30" y="7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1" y="10"/>
                    </a:lnTo>
                    <a:lnTo>
                      <a:pt x="21" y="5"/>
                    </a:lnTo>
                    <a:lnTo>
                      <a:pt x="21" y="10"/>
                    </a:lnTo>
                    <a:lnTo>
                      <a:pt x="16" y="10"/>
                    </a:lnTo>
                    <a:lnTo>
                      <a:pt x="11" y="5"/>
                    </a:lnTo>
                    <a:lnTo>
                      <a:pt x="11" y="0"/>
                    </a:lnTo>
                    <a:lnTo>
                      <a:pt x="11" y="5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7" y="5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1" y="0"/>
                    </a:lnTo>
                    <a:lnTo>
                      <a:pt x="14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5"/>
                    </a:lnTo>
                    <a:lnTo>
                      <a:pt x="21" y="5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26" y="12"/>
                    </a:lnTo>
                    <a:lnTo>
                      <a:pt x="26" y="7"/>
                    </a:lnTo>
                    <a:lnTo>
                      <a:pt x="30" y="7"/>
                    </a:lnTo>
                    <a:lnTo>
                      <a:pt x="33" y="10"/>
                    </a:lnTo>
                    <a:lnTo>
                      <a:pt x="35" y="12"/>
                    </a:lnTo>
                    <a:lnTo>
                      <a:pt x="33" y="14"/>
                    </a:lnTo>
                    <a:lnTo>
                      <a:pt x="35" y="10"/>
                    </a:lnTo>
                    <a:lnTo>
                      <a:pt x="40" y="12"/>
                    </a:lnTo>
                    <a:lnTo>
                      <a:pt x="37" y="1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8" name="Freeform 458">
                <a:extLst>
                  <a:ext uri="{FF2B5EF4-FFF2-40B4-BE49-F238E27FC236}">
                    <a16:creationId xmlns:a16="http://schemas.microsoft.com/office/drawing/2014/main" id="{65FDAF1B-3DB5-1583-9A13-28B957F5C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" y="1217"/>
                <a:ext cx="19" cy="66"/>
              </a:xfrm>
              <a:custGeom>
                <a:avLst/>
                <a:gdLst>
                  <a:gd name="T0" fmla="*/ 19 w 19"/>
                  <a:gd name="T1" fmla="*/ 0 h 66"/>
                  <a:gd name="T2" fmla="*/ 19 w 19"/>
                  <a:gd name="T3" fmla="*/ 5 h 66"/>
                  <a:gd name="T4" fmla="*/ 19 w 19"/>
                  <a:gd name="T5" fmla="*/ 7 h 66"/>
                  <a:gd name="T6" fmla="*/ 19 w 19"/>
                  <a:gd name="T7" fmla="*/ 7 h 66"/>
                  <a:gd name="T8" fmla="*/ 14 w 19"/>
                  <a:gd name="T9" fmla="*/ 17 h 66"/>
                  <a:gd name="T10" fmla="*/ 9 w 19"/>
                  <a:gd name="T11" fmla="*/ 14 h 66"/>
                  <a:gd name="T12" fmla="*/ 14 w 19"/>
                  <a:gd name="T13" fmla="*/ 14 h 66"/>
                  <a:gd name="T14" fmla="*/ 14 w 19"/>
                  <a:gd name="T15" fmla="*/ 21 h 66"/>
                  <a:gd name="T16" fmla="*/ 9 w 19"/>
                  <a:gd name="T17" fmla="*/ 24 h 66"/>
                  <a:gd name="T18" fmla="*/ 14 w 19"/>
                  <a:gd name="T19" fmla="*/ 21 h 66"/>
                  <a:gd name="T20" fmla="*/ 19 w 19"/>
                  <a:gd name="T21" fmla="*/ 31 h 66"/>
                  <a:gd name="T22" fmla="*/ 19 w 19"/>
                  <a:gd name="T23" fmla="*/ 31 h 66"/>
                  <a:gd name="T24" fmla="*/ 19 w 19"/>
                  <a:gd name="T25" fmla="*/ 31 h 66"/>
                  <a:gd name="T26" fmla="*/ 19 w 19"/>
                  <a:gd name="T27" fmla="*/ 47 h 66"/>
                  <a:gd name="T28" fmla="*/ 19 w 19"/>
                  <a:gd name="T29" fmla="*/ 50 h 66"/>
                  <a:gd name="T30" fmla="*/ 19 w 19"/>
                  <a:gd name="T31" fmla="*/ 50 h 66"/>
                  <a:gd name="T32" fmla="*/ 16 w 19"/>
                  <a:gd name="T33" fmla="*/ 54 h 66"/>
                  <a:gd name="T34" fmla="*/ 12 w 19"/>
                  <a:gd name="T35" fmla="*/ 52 h 66"/>
                  <a:gd name="T36" fmla="*/ 16 w 19"/>
                  <a:gd name="T37" fmla="*/ 52 h 66"/>
                  <a:gd name="T38" fmla="*/ 16 w 19"/>
                  <a:gd name="T39" fmla="*/ 61 h 66"/>
                  <a:gd name="T40" fmla="*/ 16 w 19"/>
                  <a:gd name="T41" fmla="*/ 64 h 66"/>
                  <a:gd name="T42" fmla="*/ 16 w 19"/>
                  <a:gd name="T43" fmla="*/ 64 h 66"/>
                  <a:gd name="T44" fmla="*/ 12 w 19"/>
                  <a:gd name="T45" fmla="*/ 66 h 66"/>
                  <a:gd name="T46" fmla="*/ 12 w 19"/>
                  <a:gd name="T47" fmla="*/ 66 h 66"/>
                  <a:gd name="T48" fmla="*/ 9 w 19"/>
                  <a:gd name="T49" fmla="*/ 66 h 66"/>
                  <a:gd name="T50" fmla="*/ 0 w 19"/>
                  <a:gd name="T51" fmla="*/ 66 h 66"/>
                  <a:gd name="T52" fmla="*/ 0 w 19"/>
                  <a:gd name="T53" fmla="*/ 61 h 66"/>
                  <a:gd name="T54" fmla="*/ 0 w 19"/>
                  <a:gd name="T55" fmla="*/ 61 h 66"/>
                  <a:gd name="T56" fmla="*/ 0 w 19"/>
                  <a:gd name="T57" fmla="*/ 61 h 66"/>
                  <a:gd name="T58" fmla="*/ 9 w 19"/>
                  <a:gd name="T59" fmla="*/ 61 h 66"/>
                  <a:gd name="T60" fmla="*/ 9 w 19"/>
                  <a:gd name="T61" fmla="*/ 66 h 66"/>
                  <a:gd name="T62" fmla="*/ 9 w 19"/>
                  <a:gd name="T63" fmla="*/ 61 h 66"/>
                  <a:gd name="T64" fmla="*/ 14 w 19"/>
                  <a:gd name="T65" fmla="*/ 59 h 66"/>
                  <a:gd name="T66" fmla="*/ 16 w 19"/>
                  <a:gd name="T67" fmla="*/ 64 h 66"/>
                  <a:gd name="T68" fmla="*/ 12 w 19"/>
                  <a:gd name="T69" fmla="*/ 61 h 66"/>
                  <a:gd name="T70" fmla="*/ 12 w 19"/>
                  <a:gd name="T71" fmla="*/ 52 h 66"/>
                  <a:gd name="T72" fmla="*/ 12 w 19"/>
                  <a:gd name="T73" fmla="*/ 52 h 66"/>
                  <a:gd name="T74" fmla="*/ 12 w 19"/>
                  <a:gd name="T75" fmla="*/ 52 h 66"/>
                  <a:gd name="T76" fmla="*/ 14 w 19"/>
                  <a:gd name="T77" fmla="*/ 47 h 66"/>
                  <a:gd name="T78" fmla="*/ 19 w 19"/>
                  <a:gd name="T79" fmla="*/ 50 h 66"/>
                  <a:gd name="T80" fmla="*/ 14 w 19"/>
                  <a:gd name="T81" fmla="*/ 47 h 66"/>
                  <a:gd name="T82" fmla="*/ 14 w 19"/>
                  <a:gd name="T83" fmla="*/ 31 h 66"/>
                  <a:gd name="T84" fmla="*/ 19 w 19"/>
                  <a:gd name="T85" fmla="*/ 31 h 66"/>
                  <a:gd name="T86" fmla="*/ 14 w 19"/>
                  <a:gd name="T87" fmla="*/ 33 h 66"/>
                  <a:gd name="T88" fmla="*/ 9 w 19"/>
                  <a:gd name="T89" fmla="*/ 24 h 66"/>
                  <a:gd name="T90" fmla="*/ 9 w 19"/>
                  <a:gd name="T91" fmla="*/ 24 h 66"/>
                  <a:gd name="T92" fmla="*/ 9 w 19"/>
                  <a:gd name="T93" fmla="*/ 21 h 66"/>
                  <a:gd name="T94" fmla="*/ 9 w 19"/>
                  <a:gd name="T95" fmla="*/ 14 h 66"/>
                  <a:gd name="T96" fmla="*/ 9 w 19"/>
                  <a:gd name="T97" fmla="*/ 14 h 66"/>
                  <a:gd name="T98" fmla="*/ 9 w 19"/>
                  <a:gd name="T99" fmla="*/ 14 h 66"/>
                  <a:gd name="T100" fmla="*/ 14 w 19"/>
                  <a:gd name="T101" fmla="*/ 5 h 66"/>
                  <a:gd name="T102" fmla="*/ 19 w 19"/>
                  <a:gd name="T103" fmla="*/ 7 h 66"/>
                  <a:gd name="T104" fmla="*/ 14 w 19"/>
                  <a:gd name="T105" fmla="*/ 5 h 66"/>
                  <a:gd name="T106" fmla="*/ 14 w 19"/>
                  <a:gd name="T107" fmla="*/ 0 h 66"/>
                  <a:gd name="T108" fmla="*/ 19 w 19"/>
                  <a:gd name="T109" fmla="*/ 0 h 6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9"/>
                  <a:gd name="T166" fmla="*/ 0 h 66"/>
                  <a:gd name="T167" fmla="*/ 19 w 19"/>
                  <a:gd name="T168" fmla="*/ 66 h 6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9" h="66">
                    <a:moveTo>
                      <a:pt x="19" y="0"/>
                    </a:moveTo>
                    <a:lnTo>
                      <a:pt x="19" y="5"/>
                    </a:lnTo>
                    <a:lnTo>
                      <a:pt x="19" y="7"/>
                    </a:lnTo>
                    <a:lnTo>
                      <a:pt x="14" y="17"/>
                    </a:lnTo>
                    <a:lnTo>
                      <a:pt x="9" y="14"/>
                    </a:lnTo>
                    <a:lnTo>
                      <a:pt x="14" y="14"/>
                    </a:lnTo>
                    <a:lnTo>
                      <a:pt x="14" y="21"/>
                    </a:lnTo>
                    <a:lnTo>
                      <a:pt x="9" y="24"/>
                    </a:lnTo>
                    <a:lnTo>
                      <a:pt x="14" y="21"/>
                    </a:lnTo>
                    <a:lnTo>
                      <a:pt x="19" y="31"/>
                    </a:lnTo>
                    <a:lnTo>
                      <a:pt x="19" y="47"/>
                    </a:lnTo>
                    <a:lnTo>
                      <a:pt x="19" y="50"/>
                    </a:lnTo>
                    <a:lnTo>
                      <a:pt x="16" y="54"/>
                    </a:lnTo>
                    <a:lnTo>
                      <a:pt x="12" y="52"/>
                    </a:lnTo>
                    <a:lnTo>
                      <a:pt x="16" y="52"/>
                    </a:lnTo>
                    <a:lnTo>
                      <a:pt x="16" y="61"/>
                    </a:lnTo>
                    <a:lnTo>
                      <a:pt x="16" y="64"/>
                    </a:lnTo>
                    <a:lnTo>
                      <a:pt x="12" y="66"/>
                    </a:lnTo>
                    <a:lnTo>
                      <a:pt x="9" y="66"/>
                    </a:lnTo>
                    <a:lnTo>
                      <a:pt x="0" y="66"/>
                    </a:lnTo>
                    <a:lnTo>
                      <a:pt x="0" y="61"/>
                    </a:lnTo>
                    <a:lnTo>
                      <a:pt x="9" y="61"/>
                    </a:lnTo>
                    <a:lnTo>
                      <a:pt x="9" y="66"/>
                    </a:lnTo>
                    <a:lnTo>
                      <a:pt x="9" y="61"/>
                    </a:lnTo>
                    <a:lnTo>
                      <a:pt x="14" y="59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12" y="52"/>
                    </a:lnTo>
                    <a:lnTo>
                      <a:pt x="14" y="47"/>
                    </a:lnTo>
                    <a:lnTo>
                      <a:pt x="19" y="50"/>
                    </a:lnTo>
                    <a:lnTo>
                      <a:pt x="14" y="47"/>
                    </a:lnTo>
                    <a:lnTo>
                      <a:pt x="14" y="31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9" y="24"/>
                    </a:lnTo>
                    <a:lnTo>
                      <a:pt x="9" y="21"/>
                    </a:lnTo>
                    <a:lnTo>
                      <a:pt x="9" y="14"/>
                    </a:lnTo>
                    <a:lnTo>
                      <a:pt x="14" y="5"/>
                    </a:lnTo>
                    <a:lnTo>
                      <a:pt x="19" y="7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29" name="Freeform 459">
                <a:extLst>
                  <a:ext uri="{FF2B5EF4-FFF2-40B4-BE49-F238E27FC236}">
                    <a16:creationId xmlns:a16="http://schemas.microsoft.com/office/drawing/2014/main" id="{68598319-A283-F82D-1008-7D81888D8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" y="1189"/>
                <a:ext cx="358" cy="89"/>
              </a:xfrm>
              <a:custGeom>
                <a:avLst/>
                <a:gdLst>
                  <a:gd name="T0" fmla="*/ 353 w 358"/>
                  <a:gd name="T1" fmla="*/ 89 h 89"/>
                  <a:gd name="T2" fmla="*/ 353 w 358"/>
                  <a:gd name="T3" fmla="*/ 75 h 89"/>
                  <a:gd name="T4" fmla="*/ 358 w 358"/>
                  <a:gd name="T5" fmla="*/ 75 h 89"/>
                  <a:gd name="T6" fmla="*/ 353 w 358"/>
                  <a:gd name="T7" fmla="*/ 78 h 89"/>
                  <a:gd name="T8" fmla="*/ 351 w 358"/>
                  <a:gd name="T9" fmla="*/ 73 h 89"/>
                  <a:gd name="T10" fmla="*/ 351 w 358"/>
                  <a:gd name="T11" fmla="*/ 73 h 89"/>
                  <a:gd name="T12" fmla="*/ 351 w 358"/>
                  <a:gd name="T13" fmla="*/ 71 h 89"/>
                  <a:gd name="T14" fmla="*/ 351 w 358"/>
                  <a:gd name="T15" fmla="*/ 64 h 89"/>
                  <a:gd name="T16" fmla="*/ 356 w 358"/>
                  <a:gd name="T17" fmla="*/ 64 h 89"/>
                  <a:gd name="T18" fmla="*/ 353 w 358"/>
                  <a:gd name="T19" fmla="*/ 66 h 89"/>
                  <a:gd name="T20" fmla="*/ 351 w 358"/>
                  <a:gd name="T21" fmla="*/ 64 h 89"/>
                  <a:gd name="T22" fmla="*/ 351 w 358"/>
                  <a:gd name="T23" fmla="*/ 59 h 89"/>
                  <a:gd name="T24" fmla="*/ 351 w 358"/>
                  <a:gd name="T25" fmla="*/ 64 h 89"/>
                  <a:gd name="T26" fmla="*/ 21 w 358"/>
                  <a:gd name="T27" fmla="*/ 40 h 89"/>
                  <a:gd name="T28" fmla="*/ 21 w 358"/>
                  <a:gd name="T29" fmla="*/ 40 h 89"/>
                  <a:gd name="T30" fmla="*/ 21 w 358"/>
                  <a:gd name="T31" fmla="*/ 40 h 89"/>
                  <a:gd name="T32" fmla="*/ 12 w 358"/>
                  <a:gd name="T33" fmla="*/ 31 h 89"/>
                  <a:gd name="T34" fmla="*/ 10 w 358"/>
                  <a:gd name="T35" fmla="*/ 28 h 89"/>
                  <a:gd name="T36" fmla="*/ 10 w 358"/>
                  <a:gd name="T37" fmla="*/ 28 h 89"/>
                  <a:gd name="T38" fmla="*/ 10 w 358"/>
                  <a:gd name="T39" fmla="*/ 19 h 89"/>
                  <a:gd name="T40" fmla="*/ 14 w 358"/>
                  <a:gd name="T41" fmla="*/ 19 h 89"/>
                  <a:gd name="T42" fmla="*/ 10 w 358"/>
                  <a:gd name="T43" fmla="*/ 21 h 89"/>
                  <a:gd name="T44" fmla="*/ 0 w 358"/>
                  <a:gd name="T45" fmla="*/ 2 h 89"/>
                  <a:gd name="T46" fmla="*/ 0 w 358"/>
                  <a:gd name="T47" fmla="*/ 2 h 89"/>
                  <a:gd name="T48" fmla="*/ 0 w 358"/>
                  <a:gd name="T49" fmla="*/ 0 h 89"/>
                  <a:gd name="T50" fmla="*/ 5 w 358"/>
                  <a:gd name="T51" fmla="*/ 0 h 89"/>
                  <a:gd name="T52" fmla="*/ 14 w 358"/>
                  <a:gd name="T53" fmla="*/ 19 h 89"/>
                  <a:gd name="T54" fmla="*/ 14 w 358"/>
                  <a:gd name="T55" fmla="*/ 19 h 89"/>
                  <a:gd name="T56" fmla="*/ 14 w 358"/>
                  <a:gd name="T57" fmla="*/ 19 h 89"/>
                  <a:gd name="T58" fmla="*/ 14 w 358"/>
                  <a:gd name="T59" fmla="*/ 28 h 89"/>
                  <a:gd name="T60" fmla="*/ 10 w 358"/>
                  <a:gd name="T61" fmla="*/ 28 h 89"/>
                  <a:gd name="T62" fmla="*/ 14 w 358"/>
                  <a:gd name="T63" fmla="*/ 28 h 89"/>
                  <a:gd name="T64" fmla="*/ 24 w 358"/>
                  <a:gd name="T65" fmla="*/ 38 h 89"/>
                  <a:gd name="T66" fmla="*/ 21 w 358"/>
                  <a:gd name="T67" fmla="*/ 40 h 89"/>
                  <a:gd name="T68" fmla="*/ 21 w 358"/>
                  <a:gd name="T69" fmla="*/ 35 h 89"/>
                  <a:gd name="T70" fmla="*/ 351 w 358"/>
                  <a:gd name="T71" fmla="*/ 59 h 89"/>
                  <a:gd name="T72" fmla="*/ 351 w 358"/>
                  <a:gd name="T73" fmla="*/ 59 h 89"/>
                  <a:gd name="T74" fmla="*/ 353 w 358"/>
                  <a:gd name="T75" fmla="*/ 61 h 89"/>
                  <a:gd name="T76" fmla="*/ 356 w 358"/>
                  <a:gd name="T77" fmla="*/ 64 h 89"/>
                  <a:gd name="T78" fmla="*/ 356 w 358"/>
                  <a:gd name="T79" fmla="*/ 64 h 89"/>
                  <a:gd name="T80" fmla="*/ 356 w 358"/>
                  <a:gd name="T81" fmla="*/ 64 h 89"/>
                  <a:gd name="T82" fmla="*/ 356 w 358"/>
                  <a:gd name="T83" fmla="*/ 71 h 89"/>
                  <a:gd name="T84" fmla="*/ 351 w 358"/>
                  <a:gd name="T85" fmla="*/ 71 h 89"/>
                  <a:gd name="T86" fmla="*/ 356 w 358"/>
                  <a:gd name="T87" fmla="*/ 71 h 89"/>
                  <a:gd name="T88" fmla="*/ 358 w 358"/>
                  <a:gd name="T89" fmla="*/ 75 h 89"/>
                  <a:gd name="T90" fmla="*/ 358 w 358"/>
                  <a:gd name="T91" fmla="*/ 75 h 89"/>
                  <a:gd name="T92" fmla="*/ 358 w 358"/>
                  <a:gd name="T93" fmla="*/ 75 h 89"/>
                  <a:gd name="T94" fmla="*/ 358 w 358"/>
                  <a:gd name="T95" fmla="*/ 89 h 89"/>
                  <a:gd name="T96" fmla="*/ 353 w 358"/>
                  <a:gd name="T97" fmla="*/ 89 h 8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58"/>
                  <a:gd name="T148" fmla="*/ 0 h 89"/>
                  <a:gd name="T149" fmla="*/ 358 w 358"/>
                  <a:gd name="T150" fmla="*/ 89 h 8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58" h="89">
                    <a:moveTo>
                      <a:pt x="353" y="89"/>
                    </a:moveTo>
                    <a:lnTo>
                      <a:pt x="353" y="75"/>
                    </a:lnTo>
                    <a:lnTo>
                      <a:pt x="358" y="75"/>
                    </a:lnTo>
                    <a:lnTo>
                      <a:pt x="353" y="78"/>
                    </a:lnTo>
                    <a:lnTo>
                      <a:pt x="351" y="73"/>
                    </a:lnTo>
                    <a:lnTo>
                      <a:pt x="351" y="71"/>
                    </a:lnTo>
                    <a:lnTo>
                      <a:pt x="351" y="64"/>
                    </a:lnTo>
                    <a:lnTo>
                      <a:pt x="356" y="64"/>
                    </a:lnTo>
                    <a:lnTo>
                      <a:pt x="353" y="66"/>
                    </a:lnTo>
                    <a:lnTo>
                      <a:pt x="351" y="64"/>
                    </a:lnTo>
                    <a:lnTo>
                      <a:pt x="351" y="59"/>
                    </a:lnTo>
                    <a:lnTo>
                      <a:pt x="351" y="64"/>
                    </a:lnTo>
                    <a:lnTo>
                      <a:pt x="21" y="40"/>
                    </a:lnTo>
                    <a:lnTo>
                      <a:pt x="12" y="31"/>
                    </a:lnTo>
                    <a:lnTo>
                      <a:pt x="10" y="28"/>
                    </a:lnTo>
                    <a:lnTo>
                      <a:pt x="10" y="19"/>
                    </a:lnTo>
                    <a:lnTo>
                      <a:pt x="14" y="19"/>
                    </a:lnTo>
                    <a:lnTo>
                      <a:pt x="10" y="21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4" y="19"/>
                    </a:lnTo>
                    <a:lnTo>
                      <a:pt x="14" y="28"/>
                    </a:lnTo>
                    <a:lnTo>
                      <a:pt x="10" y="28"/>
                    </a:lnTo>
                    <a:lnTo>
                      <a:pt x="14" y="28"/>
                    </a:lnTo>
                    <a:lnTo>
                      <a:pt x="24" y="38"/>
                    </a:lnTo>
                    <a:lnTo>
                      <a:pt x="21" y="40"/>
                    </a:lnTo>
                    <a:lnTo>
                      <a:pt x="21" y="35"/>
                    </a:lnTo>
                    <a:lnTo>
                      <a:pt x="351" y="59"/>
                    </a:lnTo>
                    <a:lnTo>
                      <a:pt x="353" y="61"/>
                    </a:lnTo>
                    <a:lnTo>
                      <a:pt x="356" y="64"/>
                    </a:lnTo>
                    <a:lnTo>
                      <a:pt x="356" y="71"/>
                    </a:lnTo>
                    <a:lnTo>
                      <a:pt x="351" y="71"/>
                    </a:lnTo>
                    <a:lnTo>
                      <a:pt x="356" y="71"/>
                    </a:lnTo>
                    <a:lnTo>
                      <a:pt x="358" y="75"/>
                    </a:lnTo>
                    <a:lnTo>
                      <a:pt x="358" y="89"/>
                    </a:lnTo>
                    <a:lnTo>
                      <a:pt x="353" y="89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0" name="Rectangle 460">
                <a:extLst>
                  <a:ext uri="{FF2B5EF4-FFF2-40B4-BE49-F238E27FC236}">
                    <a16:creationId xmlns:a16="http://schemas.microsoft.com/office/drawing/2014/main" id="{E8C215CD-F87E-BFC8-3393-036C42961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" y="1182"/>
                <a:ext cx="5" cy="7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1" name="Freeform 461">
                <a:extLst>
                  <a:ext uri="{FF2B5EF4-FFF2-40B4-BE49-F238E27FC236}">
                    <a16:creationId xmlns:a16="http://schemas.microsoft.com/office/drawing/2014/main" id="{BD389A45-CBB2-EDC4-E174-76018D3DE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" y="1172"/>
                <a:ext cx="323" cy="15"/>
              </a:xfrm>
              <a:custGeom>
                <a:avLst/>
                <a:gdLst>
                  <a:gd name="T0" fmla="*/ 323 w 323"/>
                  <a:gd name="T1" fmla="*/ 15 h 15"/>
                  <a:gd name="T2" fmla="*/ 200 w 323"/>
                  <a:gd name="T3" fmla="*/ 15 h 15"/>
                  <a:gd name="T4" fmla="*/ 200 w 323"/>
                  <a:gd name="T5" fmla="*/ 15 h 15"/>
                  <a:gd name="T6" fmla="*/ 200 w 323"/>
                  <a:gd name="T7" fmla="*/ 15 h 15"/>
                  <a:gd name="T8" fmla="*/ 80 w 323"/>
                  <a:gd name="T9" fmla="*/ 8 h 15"/>
                  <a:gd name="T10" fmla="*/ 80 w 323"/>
                  <a:gd name="T11" fmla="*/ 3 h 15"/>
                  <a:gd name="T12" fmla="*/ 80 w 323"/>
                  <a:gd name="T13" fmla="*/ 8 h 15"/>
                  <a:gd name="T14" fmla="*/ 0 w 323"/>
                  <a:gd name="T15" fmla="*/ 5 h 15"/>
                  <a:gd name="T16" fmla="*/ 0 w 323"/>
                  <a:gd name="T17" fmla="*/ 0 h 15"/>
                  <a:gd name="T18" fmla="*/ 0 w 323"/>
                  <a:gd name="T19" fmla="*/ 0 h 15"/>
                  <a:gd name="T20" fmla="*/ 0 w 323"/>
                  <a:gd name="T21" fmla="*/ 0 h 15"/>
                  <a:gd name="T22" fmla="*/ 80 w 323"/>
                  <a:gd name="T23" fmla="*/ 3 h 15"/>
                  <a:gd name="T24" fmla="*/ 80 w 323"/>
                  <a:gd name="T25" fmla="*/ 3 h 15"/>
                  <a:gd name="T26" fmla="*/ 80 w 323"/>
                  <a:gd name="T27" fmla="*/ 3 h 15"/>
                  <a:gd name="T28" fmla="*/ 200 w 323"/>
                  <a:gd name="T29" fmla="*/ 10 h 15"/>
                  <a:gd name="T30" fmla="*/ 200 w 323"/>
                  <a:gd name="T31" fmla="*/ 15 h 15"/>
                  <a:gd name="T32" fmla="*/ 200 w 323"/>
                  <a:gd name="T33" fmla="*/ 10 h 15"/>
                  <a:gd name="T34" fmla="*/ 323 w 323"/>
                  <a:gd name="T35" fmla="*/ 10 h 15"/>
                  <a:gd name="T36" fmla="*/ 323 w 323"/>
                  <a:gd name="T37" fmla="*/ 15 h 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3"/>
                  <a:gd name="T58" fmla="*/ 0 h 15"/>
                  <a:gd name="T59" fmla="*/ 323 w 323"/>
                  <a:gd name="T60" fmla="*/ 15 h 1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3" h="15">
                    <a:moveTo>
                      <a:pt x="323" y="15"/>
                    </a:moveTo>
                    <a:lnTo>
                      <a:pt x="200" y="15"/>
                    </a:lnTo>
                    <a:lnTo>
                      <a:pt x="80" y="8"/>
                    </a:lnTo>
                    <a:lnTo>
                      <a:pt x="80" y="3"/>
                    </a:lnTo>
                    <a:lnTo>
                      <a:pt x="80" y="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80" y="3"/>
                    </a:lnTo>
                    <a:lnTo>
                      <a:pt x="200" y="10"/>
                    </a:lnTo>
                    <a:lnTo>
                      <a:pt x="200" y="15"/>
                    </a:lnTo>
                    <a:lnTo>
                      <a:pt x="200" y="10"/>
                    </a:lnTo>
                    <a:lnTo>
                      <a:pt x="323" y="10"/>
                    </a:lnTo>
                    <a:lnTo>
                      <a:pt x="323" y="1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2" name="Freeform 462">
                <a:extLst>
                  <a:ext uri="{FF2B5EF4-FFF2-40B4-BE49-F238E27FC236}">
                    <a16:creationId xmlns:a16="http://schemas.microsoft.com/office/drawing/2014/main" id="{7F703175-E57C-0B87-5866-2B42FDCD7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" y="1853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4 w 4"/>
                  <a:gd name="T3" fmla="*/ 5 h 5"/>
                  <a:gd name="T4" fmla="*/ 2 w 4"/>
                  <a:gd name="T5" fmla="*/ 0 h 5"/>
                  <a:gd name="T6" fmla="*/ 0 w 4"/>
                  <a:gd name="T7" fmla="*/ 0 h 5"/>
                  <a:gd name="T8" fmla="*/ 2 w 4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2" y="5"/>
                    </a:moveTo>
                    <a:lnTo>
                      <a:pt x="4" y="5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3" name="Freeform 463">
                <a:extLst>
                  <a:ext uri="{FF2B5EF4-FFF2-40B4-BE49-F238E27FC236}">
                    <a16:creationId xmlns:a16="http://schemas.microsoft.com/office/drawing/2014/main" id="{CCF51CAD-580F-ECBE-3E35-E170F96DD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" y="1820"/>
                <a:ext cx="40" cy="45"/>
              </a:xfrm>
              <a:custGeom>
                <a:avLst/>
                <a:gdLst>
                  <a:gd name="T0" fmla="*/ 30 w 40"/>
                  <a:gd name="T1" fmla="*/ 40 h 45"/>
                  <a:gd name="T2" fmla="*/ 28 w 40"/>
                  <a:gd name="T3" fmla="*/ 40 h 45"/>
                  <a:gd name="T4" fmla="*/ 23 w 40"/>
                  <a:gd name="T5" fmla="*/ 33 h 45"/>
                  <a:gd name="T6" fmla="*/ 21 w 40"/>
                  <a:gd name="T7" fmla="*/ 38 h 45"/>
                  <a:gd name="T8" fmla="*/ 21 w 40"/>
                  <a:gd name="T9" fmla="*/ 38 h 45"/>
                  <a:gd name="T10" fmla="*/ 16 w 40"/>
                  <a:gd name="T11" fmla="*/ 35 h 45"/>
                  <a:gd name="T12" fmla="*/ 14 w 40"/>
                  <a:gd name="T13" fmla="*/ 33 h 45"/>
                  <a:gd name="T14" fmla="*/ 12 w 40"/>
                  <a:gd name="T15" fmla="*/ 33 h 45"/>
                  <a:gd name="T16" fmla="*/ 9 w 40"/>
                  <a:gd name="T17" fmla="*/ 26 h 45"/>
                  <a:gd name="T18" fmla="*/ 4 w 40"/>
                  <a:gd name="T19" fmla="*/ 10 h 45"/>
                  <a:gd name="T20" fmla="*/ 4 w 40"/>
                  <a:gd name="T21" fmla="*/ 12 h 45"/>
                  <a:gd name="T22" fmla="*/ 4 w 40"/>
                  <a:gd name="T23" fmla="*/ 0 h 45"/>
                  <a:gd name="T24" fmla="*/ 4 w 40"/>
                  <a:gd name="T25" fmla="*/ 2 h 45"/>
                  <a:gd name="T26" fmla="*/ 4 w 40"/>
                  <a:gd name="T27" fmla="*/ 2 h 45"/>
                  <a:gd name="T28" fmla="*/ 4 w 40"/>
                  <a:gd name="T29" fmla="*/ 12 h 45"/>
                  <a:gd name="T30" fmla="*/ 9 w 40"/>
                  <a:gd name="T31" fmla="*/ 12 h 45"/>
                  <a:gd name="T32" fmla="*/ 9 w 40"/>
                  <a:gd name="T33" fmla="*/ 12 h 45"/>
                  <a:gd name="T34" fmla="*/ 9 w 40"/>
                  <a:gd name="T35" fmla="*/ 28 h 45"/>
                  <a:gd name="T36" fmla="*/ 16 w 40"/>
                  <a:gd name="T37" fmla="*/ 31 h 45"/>
                  <a:gd name="T38" fmla="*/ 14 w 40"/>
                  <a:gd name="T39" fmla="*/ 28 h 45"/>
                  <a:gd name="T40" fmla="*/ 16 w 40"/>
                  <a:gd name="T41" fmla="*/ 28 h 45"/>
                  <a:gd name="T42" fmla="*/ 21 w 40"/>
                  <a:gd name="T43" fmla="*/ 35 h 45"/>
                  <a:gd name="T44" fmla="*/ 21 w 40"/>
                  <a:gd name="T45" fmla="*/ 35 h 45"/>
                  <a:gd name="T46" fmla="*/ 28 w 40"/>
                  <a:gd name="T47" fmla="*/ 45 h 45"/>
                  <a:gd name="T48" fmla="*/ 35 w 40"/>
                  <a:gd name="T49" fmla="*/ 35 h 45"/>
                  <a:gd name="T50" fmla="*/ 40 w 40"/>
                  <a:gd name="T51" fmla="*/ 40 h 45"/>
                  <a:gd name="T52" fmla="*/ 28 w 40"/>
                  <a:gd name="T53" fmla="*/ 45 h 45"/>
                  <a:gd name="T54" fmla="*/ 26 w 40"/>
                  <a:gd name="T55" fmla="*/ 45 h 45"/>
                  <a:gd name="T56" fmla="*/ 14 w 40"/>
                  <a:gd name="T57" fmla="*/ 33 h 45"/>
                  <a:gd name="T58" fmla="*/ 14 w 40"/>
                  <a:gd name="T59" fmla="*/ 33 h 45"/>
                  <a:gd name="T60" fmla="*/ 16 w 40"/>
                  <a:gd name="T61" fmla="*/ 33 h 45"/>
                  <a:gd name="T62" fmla="*/ 12 w 40"/>
                  <a:gd name="T63" fmla="*/ 33 h 45"/>
                  <a:gd name="T64" fmla="*/ 9 w 40"/>
                  <a:gd name="T65" fmla="*/ 28 h 45"/>
                  <a:gd name="T66" fmla="*/ 9 w 40"/>
                  <a:gd name="T67" fmla="*/ 28 h 45"/>
                  <a:gd name="T68" fmla="*/ 9 w 40"/>
                  <a:gd name="T69" fmla="*/ 12 h 45"/>
                  <a:gd name="T70" fmla="*/ 4 w 40"/>
                  <a:gd name="T71" fmla="*/ 12 h 45"/>
                  <a:gd name="T72" fmla="*/ 2 w 40"/>
                  <a:gd name="T73" fmla="*/ 12 h 45"/>
                  <a:gd name="T74" fmla="*/ 0 w 40"/>
                  <a:gd name="T75" fmla="*/ 5 h 45"/>
                  <a:gd name="T76" fmla="*/ 0 w 40"/>
                  <a:gd name="T77" fmla="*/ 0 h 45"/>
                  <a:gd name="T78" fmla="*/ 4 w 40"/>
                  <a:gd name="T79" fmla="*/ 0 h 45"/>
                  <a:gd name="T80" fmla="*/ 9 w 40"/>
                  <a:gd name="T81" fmla="*/ 10 h 45"/>
                  <a:gd name="T82" fmla="*/ 12 w 40"/>
                  <a:gd name="T83" fmla="*/ 19 h 45"/>
                  <a:gd name="T84" fmla="*/ 12 w 40"/>
                  <a:gd name="T85" fmla="*/ 19 h 45"/>
                  <a:gd name="T86" fmla="*/ 12 w 40"/>
                  <a:gd name="T87" fmla="*/ 33 h 45"/>
                  <a:gd name="T88" fmla="*/ 19 w 40"/>
                  <a:gd name="T89" fmla="*/ 33 h 45"/>
                  <a:gd name="T90" fmla="*/ 19 w 40"/>
                  <a:gd name="T91" fmla="*/ 31 h 45"/>
                  <a:gd name="T92" fmla="*/ 21 w 40"/>
                  <a:gd name="T93" fmla="*/ 38 h 45"/>
                  <a:gd name="T94" fmla="*/ 23 w 40"/>
                  <a:gd name="T95" fmla="*/ 33 h 45"/>
                  <a:gd name="T96" fmla="*/ 26 w 40"/>
                  <a:gd name="T97" fmla="*/ 33 h 45"/>
                  <a:gd name="T98" fmla="*/ 28 w 40"/>
                  <a:gd name="T99" fmla="*/ 40 h 45"/>
                  <a:gd name="T100" fmla="*/ 33 w 40"/>
                  <a:gd name="T101" fmla="*/ 33 h 45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0"/>
                  <a:gd name="T154" fmla="*/ 0 h 45"/>
                  <a:gd name="T155" fmla="*/ 40 w 40"/>
                  <a:gd name="T156" fmla="*/ 45 h 45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0" h="45">
                    <a:moveTo>
                      <a:pt x="35" y="38"/>
                    </a:moveTo>
                    <a:lnTo>
                      <a:pt x="30" y="40"/>
                    </a:lnTo>
                    <a:lnTo>
                      <a:pt x="28" y="40"/>
                    </a:lnTo>
                    <a:lnTo>
                      <a:pt x="23" y="38"/>
                    </a:lnTo>
                    <a:lnTo>
                      <a:pt x="23" y="33"/>
                    </a:lnTo>
                    <a:lnTo>
                      <a:pt x="23" y="38"/>
                    </a:lnTo>
                    <a:lnTo>
                      <a:pt x="21" y="38"/>
                    </a:lnTo>
                    <a:lnTo>
                      <a:pt x="16" y="35"/>
                    </a:lnTo>
                    <a:lnTo>
                      <a:pt x="14" y="33"/>
                    </a:lnTo>
                    <a:lnTo>
                      <a:pt x="9" y="28"/>
                    </a:lnTo>
                    <a:lnTo>
                      <a:pt x="12" y="33"/>
                    </a:lnTo>
                    <a:lnTo>
                      <a:pt x="7" y="21"/>
                    </a:lnTo>
                    <a:lnTo>
                      <a:pt x="9" y="26"/>
                    </a:lnTo>
                    <a:lnTo>
                      <a:pt x="7" y="19"/>
                    </a:lnTo>
                    <a:lnTo>
                      <a:pt x="4" y="10"/>
                    </a:lnTo>
                    <a:lnTo>
                      <a:pt x="9" y="10"/>
                    </a:lnTo>
                    <a:lnTo>
                      <a:pt x="4" y="12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4" y="2"/>
                    </a:lnTo>
                    <a:lnTo>
                      <a:pt x="7" y="10"/>
                    </a:lnTo>
                    <a:lnTo>
                      <a:pt x="4" y="12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4" y="26"/>
                    </a:lnTo>
                    <a:lnTo>
                      <a:pt x="9" y="28"/>
                    </a:lnTo>
                    <a:lnTo>
                      <a:pt x="14" y="26"/>
                    </a:lnTo>
                    <a:lnTo>
                      <a:pt x="16" y="31"/>
                    </a:lnTo>
                    <a:lnTo>
                      <a:pt x="14" y="33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9" y="31"/>
                    </a:lnTo>
                    <a:lnTo>
                      <a:pt x="21" y="35"/>
                    </a:lnTo>
                    <a:lnTo>
                      <a:pt x="19" y="38"/>
                    </a:lnTo>
                    <a:lnTo>
                      <a:pt x="21" y="35"/>
                    </a:lnTo>
                    <a:lnTo>
                      <a:pt x="28" y="43"/>
                    </a:lnTo>
                    <a:lnTo>
                      <a:pt x="28" y="45"/>
                    </a:lnTo>
                    <a:lnTo>
                      <a:pt x="26" y="40"/>
                    </a:lnTo>
                    <a:lnTo>
                      <a:pt x="35" y="35"/>
                    </a:lnTo>
                    <a:lnTo>
                      <a:pt x="37" y="38"/>
                    </a:lnTo>
                    <a:lnTo>
                      <a:pt x="40" y="40"/>
                    </a:lnTo>
                    <a:lnTo>
                      <a:pt x="37" y="40"/>
                    </a:lnTo>
                    <a:lnTo>
                      <a:pt x="28" y="45"/>
                    </a:lnTo>
                    <a:lnTo>
                      <a:pt x="26" y="45"/>
                    </a:lnTo>
                    <a:lnTo>
                      <a:pt x="19" y="38"/>
                    </a:lnTo>
                    <a:lnTo>
                      <a:pt x="14" y="33"/>
                    </a:lnTo>
                    <a:lnTo>
                      <a:pt x="16" y="38"/>
                    </a:lnTo>
                    <a:lnTo>
                      <a:pt x="14" y="33"/>
                    </a:lnTo>
                    <a:lnTo>
                      <a:pt x="19" y="31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28"/>
                    </a:lnTo>
                    <a:lnTo>
                      <a:pt x="4" y="14"/>
                    </a:lnTo>
                    <a:lnTo>
                      <a:pt x="9" y="12"/>
                    </a:lnTo>
                    <a:lnTo>
                      <a:pt x="7" y="14"/>
                    </a:lnTo>
                    <a:lnTo>
                      <a:pt x="4" y="12"/>
                    </a:lnTo>
                    <a:lnTo>
                      <a:pt x="0" y="7"/>
                    </a:lnTo>
                    <a:lnTo>
                      <a:pt x="2" y="12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9" y="10"/>
                    </a:lnTo>
                    <a:lnTo>
                      <a:pt x="12" y="19"/>
                    </a:lnTo>
                    <a:lnTo>
                      <a:pt x="7" y="19"/>
                    </a:lnTo>
                    <a:lnTo>
                      <a:pt x="12" y="19"/>
                    </a:lnTo>
                    <a:lnTo>
                      <a:pt x="16" y="31"/>
                    </a:lnTo>
                    <a:lnTo>
                      <a:pt x="12" y="33"/>
                    </a:lnTo>
                    <a:lnTo>
                      <a:pt x="16" y="31"/>
                    </a:lnTo>
                    <a:lnTo>
                      <a:pt x="19" y="33"/>
                    </a:lnTo>
                    <a:lnTo>
                      <a:pt x="16" y="35"/>
                    </a:lnTo>
                    <a:lnTo>
                      <a:pt x="19" y="31"/>
                    </a:lnTo>
                    <a:lnTo>
                      <a:pt x="23" y="33"/>
                    </a:lnTo>
                    <a:lnTo>
                      <a:pt x="21" y="38"/>
                    </a:lnTo>
                    <a:lnTo>
                      <a:pt x="21" y="33"/>
                    </a:lnTo>
                    <a:lnTo>
                      <a:pt x="23" y="33"/>
                    </a:lnTo>
                    <a:lnTo>
                      <a:pt x="26" y="33"/>
                    </a:lnTo>
                    <a:lnTo>
                      <a:pt x="30" y="35"/>
                    </a:lnTo>
                    <a:lnTo>
                      <a:pt x="28" y="40"/>
                    </a:lnTo>
                    <a:lnTo>
                      <a:pt x="28" y="35"/>
                    </a:lnTo>
                    <a:lnTo>
                      <a:pt x="33" y="33"/>
                    </a:lnTo>
                    <a:lnTo>
                      <a:pt x="35" y="38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4" name="Freeform 464">
                <a:extLst>
                  <a:ext uri="{FF2B5EF4-FFF2-40B4-BE49-F238E27FC236}">
                    <a16:creationId xmlns:a16="http://schemas.microsoft.com/office/drawing/2014/main" id="{5CF2E85C-6D2F-24C3-E2E5-DC6F8E4CF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" y="1855"/>
                <a:ext cx="4" cy="5"/>
              </a:xfrm>
              <a:custGeom>
                <a:avLst/>
                <a:gdLst>
                  <a:gd name="T0" fmla="*/ 2 w 4"/>
                  <a:gd name="T1" fmla="*/ 5 h 5"/>
                  <a:gd name="T2" fmla="*/ 4 w 4"/>
                  <a:gd name="T3" fmla="*/ 3 h 5"/>
                  <a:gd name="T4" fmla="*/ 2 w 4"/>
                  <a:gd name="T5" fmla="*/ 0 h 5"/>
                  <a:gd name="T6" fmla="*/ 0 w 4"/>
                  <a:gd name="T7" fmla="*/ 3 h 5"/>
                  <a:gd name="T8" fmla="*/ 2 w 4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2" y="5"/>
                    </a:moveTo>
                    <a:lnTo>
                      <a:pt x="4" y="3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5" name="Freeform 465">
                <a:extLst>
                  <a:ext uri="{FF2B5EF4-FFF2-40B4-BE49-F238E27FC236}">
                    <a16:creationId xmlns:a16="http://schemas.microsoft.com/office/drawing/2014/main" id="{EB1E7D35-2D71-7FAB-7BB9-445026E4D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013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3 h 5"/>
                  <a:gd name="T4" fmla="*/ 0 w 4"/>
                  <a:gd name="T5" fmla="*/ 0 h 5"/>
                  <a:gd name="T6" fmla="*/ 0 w 4"/>
                  <a:gd name="T7" fmla="*/ 3 h 5"/>
                  <a:gd name="T8" fmla="*/ 4 w 4"/>
                  <a:gd name="T9" fmla="*/ 5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4" y="5"/>
                    </a:moveTo>
                    <a:lnTo>
                      <a:pt x="4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4" y="5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6" name="Freeform 466">
                <a:extLst>
                  <a:ext uri="{FF2B5EF4-FFF2-40B4-BE49-F238E27FC236}">
                    <a16:creationId xmlns:a16="http://schemas.microsoft.com/office/drawing/2014/main" id="{4DF9B1CB-6224-BEBD-8EA8-C878708951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2016"/>
                <a:ext cx="12" cy="21"/>
              </a:xfrm>
              <a:custGeom>
                <a:avLst/>
                <a:gdLst>
                  <a:gd name="T0" fmla="*/ 12 w 12"/>
                  <a:gd name="T1" fmla="*/ 2 h 21"/>
                  <a:gd name="T2" fmla="*/ 8 w 12"/>
                  <a:gd name="T3" fmla="*/ 11 h 21"/>
                  <a:gd name="T4" fmla="*/ 3 w 12"/>
                  <a:gd name="T5" fmla="*/ 9 h 21"/>
                  <a:gd name="T6" fmla="*/ 8 w 12"/>
                  <a:gd name="T7" fmla="*/ 9 h 21"/>
                  <a:gd name="T8" fmla="*/ 8 w 12"/>
                  <a:gd name="T9" fmla="*/ 14 h 21"/>
                  <a:gd name="T10" fmla="*/ 8 w 12"/>
                  <a:gd name="T11" fmla="*/ 16 h 21"/>
                  <a:gd name="T12" fmla="*/ 8 w 12"/>
                  <a:gd name="T13" fmla="*/ 16 h 21"/>
                  <a:gd name="T14" fmla="*/ 3 w 12"/>
                  <a:gd name="T15" fmla="*/ 21 h 21"/>
                  <a:gd name="T16" fmla="*/ 3 w 12"/>
                  <a:gd name="T17" fmla="*/ 21 h 21"/>
                  <a:gd name="T18" fmla="*/ 0 w 12"/>
                  <a:gd name="T19" fmla="*/ 21 h 21"/>
                  <a:gd name="T20" fmla="*/ 0 w 12"/>
                  <a:gd name="T21" fmla="*/ 18 h 21"/>
                  <a:gd name="T22" fmla="*/ 5 w 12"/>
                  <a:gd name="T23" fmla="*/ 14 h 21"/>
                  <a:gd name="T24" fmla="*/ 8 w 12"/>
                  <a:gd name="T25" fmla="*/ 16 h 21"/>
                  <a:gd name="T26" fmla="*/ 3 w 12"/>
                  <a:gd name="T27" fmla="*/ 14 h 21"/>
                  <a:gd name="T28" fmla="*/ 3 w 12"/>
                  <a:gd name="T29" fmla="*/ 9 h 21"/>
                  <a:gd name="T30" fmla="*/ 3 w 12"/>
                  <a:gd name="T31" fmla="*/ 9 h 21"/>
                  <a:gd name="T32" fmla="*/ 3 w 12"/>
                  <a:gd name="T33" fmla="*/ 9 h 21"/>
                  <a:gd name="T34" fmla="*/ 8 w 12"/>
                  <a:gd name="T35" fmla="*/ 0 h 21"/>
                  <a:gd name="T36" fmla="*/ 12 w 12"/>
                  <a:gd name="T37" fmla="*/ 2 h 2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"/>
                  <a:gd name="T58" fmla="*/ 0 h 21"/>
                  <a:gd name="T59" fmla="*/ 12 w 12"/>
                  <a:gd name="T60" fmla="*/ 21 h 2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" h="21">
                    <a:moveTo>
                      <a:pt x="12" y="2"/>
                    </a:moveTo>
                    <a:lnTo>
                      <a:pt x="8" y="11"/>
                    </a:lnTo>
                    <a:lnTo>
                      <a:pt x="3" y="9"/>
                    </a:lnTo>
                    <a:lnTo>
                      <a:pt x="8" y="9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3" y="21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5" y="14"/>
                    </a:lnTo>
                    <a:lnTo>
                      <a:pt x="8" y="16"/>
                    </a:lnTo>
                    <a:lnTo>
                      <a:pt x="3" y="14"/>
                    </a:lnTo>
                    <a:lnTo>
                      <a:pt x="3" y="9"/>
                    </a:lnTo>
                    <a:lnTo>
                      <a:pt x="8" y="0"/>
                    </a:lnTo>
                    <a:lnTo>
                      <a:pt x="12" y="2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7" name="Freeform 467">
                <a:extLst>
                  <a:ext uri="{FF2B5EF4-FFF2-40B4-BE49-F238E27FC236}">
                    <a16:creationId xmlns:a16="http://schemas.microsoft.com/office/drawing/2014/main" id="{B8F73EF4-76EB-B167-E890-47632DB7A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5" y="2020"/>
                <a:ext cx="111" cy="95"/>
              </a:xfrm>
              <a:custGeom>
                <a:avLst/>
                <a:gdLst>
                  <a:gd name="T0" fmla="*/ 96 w 111"/>
                  <a:gd name="T1" fmla="*/ 22 h 95"/>
                  <a:gd name="T2" fmla="*/ 87 w 111"/>
                  <a:gd name="T3" fmla="*/ 24 h 95"/>
                  <a:gd name="T4" fmla="*/ 82 w 111"/>
                  <a:gd name="T5" fmla="*/ 40 h 95"/>
                  <a:gd name="T6" fmla="*/ 66 w 111"/>
                  <a:gd name="T7" fmla="*/ 57 h 95"/>
                  <a:gd name="T8" fmla="*/ 56 w 111"/>
                  <a:gd name="T9" fmla="*/ 64 h 95"/>
                  <a:gd name="T10" fmla="*/ 45 w 111"/>
                  <a:gd name="T11" fmla="*/ 71 h 95"/>
                  <a:gd name="T12" fmla="*/ 31 w 111"/>
                  <a:gd name="T13" fmla="*/ 71 h 95"/>
                  <a:gd name="T14" fmla="*/ 7 w 111"/>
                  <a:gd name="T15" fmla="*/ 85 h 95"/>
                  <a:gd name="T16" fmla="*/ 0 w 111"/>
                  <a:gd name="T17" fmla="*/ 90 h 95"/>
                  <a:gd name="T18" fmla="*/ 9 w 111"/>
                  <a:gd name="T19" fmla="*/ 92 h 95"/>
                  <a:gd name="T20" fmla="*/ 21 w 111"/>
                  <a:gd name="T21" fmla="*/ 87 h 95"/>
                  <a:gd name="T22" fmla="*/ 40 w 111"/>
                  <a:gd name="T23" fmla="*/ 78 h 95"/>
                  <a:gd name="T24" fmla="*/ 64 w 111"/>
                  <a:gd name="T25" fmla="*/ 64 h 95"/>
                  <a:gd name="T26" fmla="*/ 64 w 111"/>
                  <a:gd name="T27" fmla="*/ 54 h 95"/>
                  <a:gd name="T28" fmla="*/ 73 w 111"/>
                  <a:gd name="T29" fmla="*/ 54 h 95"/>
                  <a:gd name="T30" fmla="*/ 68 w 111"/>
                  <a:gd name="T31" fmla="*/ 52 h 95"/>
                  <a:gd name="T32" fmla="*/ 87 w 111"/>
                  <a:gd name="T33" fmla="*/ 33 h 95"/>
                  <a:gd name="T34" fmla="*/ 89 w 111"/>
                  <a:gd name="T35" fmla="*/ 38 h 95"/>
                  <a:gd name="T36" fmla="*/ 87 w 111"/>
                  <a:gd name="T37" fmla="*/ 31 h 95"/>
                  <a:gd name="T38" fmla="*/ 101 w 111"/>
                  <a:gd name="T39" fmla="*/ 22 h 95"/>
                  <a:gd name="T40" fmla="*/ 106 w 111"/>
                  <a:gd name="T41" fmla="*/ 14 h 95"/>
                  <a:gd name="T42" fmla="*/ 111 w 111"/>
                  <a:gd name="T43" fmla="*/ 0 h 95"/>
                  <a:gd name="T44" fmla="*/ 106 w 111"/>
                  <a:gd name="T45" fmla="*/ 14 h 95"/>
                  <a:gd name="T46" fmla="*/ 101 w 111"/>
                  <a:gd name="T47" fmla="*/ 22 h 95"/>
                  <a:gd name="T48" fmla="*/ 94 w 111"/>
                  <a:gd name="T49" fmla="*/ 29 h 95"/>
                  <a:gd name="T50" fmla="*/ 89 w 111"/>
                  <a:gd name="T51" fmla="*/ 38 h 95"/>
                  <a:gd name="T52" fmla="*/ 80 w 111"/>
                  <a:gd name="T53" fmla="*/ 45 h 95"/>
                  <a:gd name="T54" fmla="*/ 78 w 111"/>
                  <a:gd name="T55" fmla="*/ 47 h 95"/>
                  <a:gd name="T56" fmla="*/ 73 w 111"/>
                  <a:gd name="T57" fmla="*/ 54 h 95"/>
                  <a:gd name="T58" fmla="*/ 66 w 111"/>
                  <a:gd name="T59" fmla="*/ 59 h 95"/>
                  <a:gd name="T60" fmla="*/ 64 w 111"/>
                  <a:gd name="T61" fmla="*/ 64 h 95"/>
                  <a:gd name="T62" fmla="*/ 40 w 111"/>
                  <a:gd name="T63" fmla="*/ 78 h 95"/>
                  <a:gd name="T64" fmla="*/ 21 w 111"/>
                  <a:gd name="T65" fmla="*/ 87 h 95"/>
                  <a:gd name="T66" fmla="*/ 9 w 111"/>
                  <a:gd name="T67" fmla="*/ 92 h 95"/>
                  <a:gd name="T68" fmla="*/ 2 w 111"/>
                  <a:gd name="T69" fmla="*/ 95 h 95"/>
                  <a:gd name="T70" fmla="*/ 7 w 111"/>
                  <a:gd name="T71" fmla="*/ 85 h 95"/>
                  <a:gd name="T72" fmla="*/ 31 w 111"/>
                  <a:gd name="T73" fmla="*/ 71 h 95"/>
                  <a:gd name="T74" fmla="*/ 42 w 111"/>
                  <a:gd name="T75" fmla="*/ 66 h 95"/>
                  <a:gd name="T76" fmla="*/ 54 w 111"/>
                  <a:gd name="T77" fmla="*/ 59 h 95"/>
                  <a:gd name="T78" fmla="*/ 64 w 111"/>
                  <a:gd name="T79" fmla="*/ 52 h 95"/>
                  <a:gd name="T80" fmla="*/ 80 w 111"/>
                  <a:gd name="T81" fmla="*/ 38 h 95"/>
                  <a:gd name="T82" fmla="*/ 87 w 111"/>
                  <a:gd name="T83" fmla="*/ 24 h 95"/>
                  <a:gd name="T84" fmla="*/ 94 w 111"/>
                  <a:gd name="T85" fmla="*/ 19 h 95"/>
                  <a:gd name="T86" fmla="*/ 92 w 111"/>
                  <a:gd name="T87" fmla="*/ 14 h 9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11"/>
                  <a:gd name="T133" fmla="*/ 0 h 95"/>
                  <a:gd name="T134" fmla="*/ 111 w 111"/>
                  <a:gd name="T135" fmla="*/ 95 h 95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11" h="95">
                    <a:moveTo>
                      <a:pt x="96" y="14"/>
                    </a:moveTo>
                    <a:lnTo>
                      <a:pt x="96" y="19"/>
                    </a:lnTo>
                    <a:lnTo>
                      <a:pt x="96" y="22"/>
                    </a:lnTo>
                    <a:lnTo>
                      <a:pt x="92" y="26"/>
                    </a:lnTo>
                    <a:lnTo>
                      <a:pt x="87" y="24"/>
                    </a:lnTo>
                    <a:lnTo>
                      <a:pt x="92" y="26"/>
                    </a:lnTo>
                    <a:lnTo>
                      <a:pt x="82" y="40"/>
                    </a:lnTo>
                    <a:lnTo>
                      <a:pt x="66" y="57"/>
                    </a:lnTo>
                    <a:lnTo>
                      <a:pt x="56" y="64"/>
                    </a:lnTo>
                    <a:lnTo>
                      <a:pt x="45" y="71"/>
                    </a:lnTo>
                    <a:lnTo>
                      <a:pt x="33" y="76"/>
                    </a:lnTo>
                    <a:lnTo>
                      <a:pt x="31" y="71"/>
                    </a:lnTo>
                    <a:lnTo>
                      <a:pt x="33" y="76"/>
                    </a:lnTo>
                    <a:lnTo>
                      <a:pt x="9" y="90"/>
                    </a:lnTo>
                    <a:lnTo>
                      <a:pt x="7" y="85"/>
                    </a:lnTo>
                    <a:lnTo>
                      <a:pt x="9" y="90"/>
                    </a:lnTo>
                    <a:lnTo>
                      <a:pt x="2" y="95"/>
                    </a:lnTo>
                    <a:lnTo>
                      <a:pt x="0" y="90"/>
                    </a:lnTo>
                    <a:lnTo>
                      <a:pt x="7" y="87"/>
                    </a:lnTo>
                    <a:lnTo>
                      <a:pt x="9" y="92"/>
                    </a:lnTo>
                    <a:lnTo>
                      <a:pt x="7" y="87"/>
                    </a:lnTo>
                    <a:lnTo>
                      <a:pt x="19" y="83"/>
                    </a:lnTo>
                    <a:lnTo>
                      <a:pt x="21" y="87"/>
                    </a:lnTo>
                    <a:lnTo>
                      <a:pt x="19" y="83"/>
                    </a:lnTo>
                    <a:lnTo>
                      <a:pt x="38" y="73"/>
                    </a:lnTo>
                    <a:lnTo>
                      <a:pt x="40" y="78"/>
                    </a:lnTo>
                    <a:lnTo>
                      <a:pt x="38" y="73"/>
                    </a:lnTo>
                    <a:lnTo>
                      <a:pt x="61" y="59"/>
                    </a:lnTo>
                    <a:lnTo>
                      <a:pt x="64" y="64"/>
                    </a:lnTo>
                    <a:lnTo>
                      <a:pt x="59" y="62"/>
                    </a:lnTo>
                    <a:lnTo>
                      <a:pt x="61" y="57"/>
                    </a:lnTo>
                    <a:lnTo>
                      <a:pt x="64" y="54"/>
                    </a:lnTo>
                    <a:lnTo>
                      <a:pt x="71" y="50"/>
                    </a:lnTo>
                    <a:lnTo>
                      <a:pt x="73" y="54"/>
                    </a:lnTo>
                    <a:lnTo>
                      <a:pt x="68" y="52"/>
                    </a:lnTo>
                    <a:lnTo>
                      <a:pt x="73" y="45"/>
                    </a:lnTo>
                    <a:lnTo>
                      <a:pt x="68" y="52"/>
                    </a:lnTo>
                    <a:lnTo>
                      <a:pt x="75" y="45"/>
                    </a:lnTo>
                    <a:lnTo>
                      <a:pt x="78" y="43"/>
                    </a:lnTo>
                    <a:lnTo>
                      <a:pt x="87" y="33"/>
                    </a:lnTo>
                    <a:lnTo>
                      <a:pt x="78" y="40"/>
                    </a:lnTo>
                    <a:lnTo>
                      <a:pt x="87" y="33"/>
                    </a:lnTo>
                    <a:lnTo>
                      <a:pt x="89" y="38"/>
                    </a:lnTo>
                    <a:lnTo>
                      <a:pt x="85" y="36"/>
                    </a:lnTo>
                    <a:lnTo>
                      <a:pt x="89" y="26"/>
                    </a:lnTo>
                    <a:lnTo>
                      <a:pt x="87" y="31"/>
                    </a:lnTo>
                    <a:lnTo>
                      <a:pt x="92" y="26"/>
                    </a:lnTo>
                    <a:lnTo>
                      <a:pt x="99" y="19"/>
                    </a:lnTo>
                    <a:lnTo>
                      <a:pt x="101" y="22"/>
                    </a:lnTo>
                    <a:lnTo>
                      <a:pt x="96" y="19"/>
                    </a:lnTo>
                    <a:lnTo>
                      <a:pt x="101" y="12"/>
                    </a:lnTo>
                    <a:lnTo>
                      <a:pt x="106" y="14"/>
                    </a:lnTo>
                    <a:lnTo>
                      <a:pt x="101" y="12"/>
                    </a:lnTo>
                    <a:lnTo>
                      <a:pt x="106" y="0"/>
                    </a:lnTo>
                    <a:lnTo>
                      <a:pt x="111" y="0"/>
                    </a:lnTo>
                    <a:lnTo>
                      <a:pt x="111" y="3"/>
                    </a:lnTo>
                    <a:lnTo>
                      <a:pt x="106" y="14"/>
                    </a:lnTo>
                    <a:lnTo>
                      <a:pt x="101" y="22"/>
                    </a:lnTo>
                    <a:lnTo>
                      <a:pt x="94" y="29"/>
                    </a:lnTo>
                    <a:lnTo>
                      <a:pt x="92" y="26"/>
                    </a:lnTo>
                    <a:lnTo>
                      <a:pt x="94" y="29"/>
                    </a:lnTo>
                    <a:lnTo>
                      <a:pt x="89" y="38"/>
                    </a:lnTo>
                    <a:lnTo>
                      <a:pt x="80" y="45"/>
                    </a:lnTo>
                    <a:lnTo>
                      <a:pt x="78" y="40"/>
                    </a:lnTo>
                    <a:lnTo>
                      <a:pt x="80" y="45"/>
                    </a:lnTo>
                    <a:lnTo>
                      <a:pt x="78" y="47"/>
                    </a:lnTo>
                    <a:lnTo>
                      <a:pt x="75" y="45"/>
                    </a:lnTo>
                    <a:lnTo>
                      <a:pt x="78" y="47"/>
                    </a:lnTo>
                    <a:lnTo>
                      <a:pt x="73" y="54"/>
                    </a:lnTo>
                    <a:lnTo>
                      <a:pt x="66" y="59"/>
                    </a:lnTo>
                    <a:lnTo>
                      <a:pt x="64" y="54"/>
                    </a:lnTo>
                    <a:lnTo>
                      <a:pt x="66" y="59"/>
                    </a:lnTo>
                    <a:lnTo>
                      <a:pt x="64" y="64"/>
                    </a:lnTo>
                    <a:lnTo>
                      <a:pt x="40" y="78"/>
                    </a:lnTo>
                    <a:lnTo>
                      <a:pt x="21" y="87"/>
                    </a:lnTo>
                    <a:lnTo>
                      <a:pt x="9" y="92"/>
                    </a:lnTo>
                    <a:lnTo>
                      <a:pt x="2" y="95"/>
                    </a:lnTo>
                    <a:lnTo>
                      <a:pt x="0" y="90"/>
                    </a:lnTo>
                    <a:lnTo>
                      <a:pt x="7" y="85"/>
                    </a:lnTo>
                    <a:lnTo>
                      <a:pt x="31" y="71"/>
                    </a:lnTo>
                    <a:lnTo>
                      <a:pt x="42" y="66"/>
                    </a:lnTo>
                    <a:lnTo>
                      <a:pt x="45" y="71"/>
                    </a:lnTo>
                    <a:lnTo>
                      <a:pt x="42" y="66"/>
                    </a:lnTo>
                    <a:lnTo>
                      <a:pt x="54" y="59"/>
                    </a:lnTo>
                    <a:lnTo>
                      <a:pt x="56" y="64"/>
                    </a:lnTo>
                    <a:lnTo>
                      <a:pt x="54" y="59"/>
                    </a:lnTo>
                    <a:lnTo>
                      <a:pt x="64" y="52"/>
                    </a:lnTo>
                    <a:lnTo>
                      <a:pt x="66" y="57"/>
                    </a:lnTo>
                    <a:lnTo>
                      <a:pt x="64" y="54"/>
                    </a:lnTo>
                    <a:lnTo>
                      <a:pt x="80" y="38"/>
                    </a:lnTo>
                    <a:lnTo>
                      <a:pt x="82" y="40"/>
                    </a:lnTo>
                    <a:lnTo>
                      <a:pt x="78" y="38"/>
                    </a:lnTo>
                    <a:lnTo>
                      <a:pt x="87" y="24"/>
                    </a:lnTo>
                    <a:lnTo>
                      <a:pt x="82" y="31"/>
                    </a:lnTo>
                    <a:lnTo>
                      <a:pt x="89" y="24"/>
                    </a:lnTo>
                    <a:lnTo>
                      <a:pt x="94" y="19"/>
                    </a:lnTo>
                    <a:lnTo>
                      <a:pt x="96" y="22"/>
                    </a:lnTo>
                    <a:lnTo>
                      <a:pt x="92" y="19"/>
                    </a:lnTo>
                    <a:lnTo>
                      <a:pt x="92" y="14"/>
                    </a:lnTo>
                    <a:lnTo>
                      <a:pt x="96" y="14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8" name="Freeform 468">
                <a:extLst>
                  <a:ext uri="{FF2B5EF4-FFF2-40B4-BE49-F238E27FC236}">
                    <a16:creationId xmlns:a16="http://schemas.microsoft.com/office/drawing/2014/main" id="{DC69F2F8-9B43-C6C2-61EC-E2B97A096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" y="1641"/>
                <a:ext cx="5" cy="5"/>
              </a:xfrm>
              <a:custGeom>
                <a:avLst/>
                <a:gdLst>
                  <a:gd name="T0" fmla="*/ 0 w 5"/>
                  <a:gd name="T1" fmla="*/ 3 h 5"/>
                  <a:gd name="T2" fmla="*/ 0 w 5"/>
                  <a:gd name="T3" fmla="*/ 5 h 5"/>
                  <a:gd name="T4" fmla="*/ 5 w 5"/>
                  <a:gd name="T5" fmla="*/ 3 h 5"/>
                  <a:gd name="T6" fmla="*/ 5 w 5"/>
                  <a:gd name="T7" fmla="*/ 0 h 5"/>
                  <a:gd name="T8" fmla="*/ 0 w 5"/>
                  <a:gd name="T9" fmla="*/ 3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3"/>
                    </a:moveTo>
                    <a:lnTo>
                      <a:pt x="0" y="5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9" name="Freeform 469">
                <a:extLst>
                  <a:ext uri="{FF2B5EF4-FFF2-40B4-BE49-F238E27FC236}">
                    <a16:creationId xmlns:a16="http://schemas.microsoft.com/office/drawing/2014/main" id="{F63DC788-0DB4-0767-4102-B0CC254E0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" y="1507"/>
                <a:ext cx="66" cy="167"/>
              </a:xfrm>
              <a:custGeom>
                <a:avLst/>
                <a:gdLst>
                  <a:gd name="T0" fmla="*/ 35 w 66"/>
                  <a:gd name="T1" fmla="*/ 101 h 167"/>
                  <a:gd name="T2" fmla="*/ 31 w 66"/>
                  <a:gd name="T3" fmla="*/ 59 h 167"/>
                  <a:gd name="T4" fmla="*/ 38 w 66"/>
                  <a:gd name="T5" fmla="*/ 52 h 167"/>
                  <a:gd name="T6" fmla="*/ 33 w 66"/>
                  <a:gd name="T7" fmla="*/ 38 h 167"/>
                  <a:gd name="T8" fmla="*/ 26 w 66"/>
                  <a:gd name="T9" fmla="*/ 31 h 167"/>
                  <a:gd name="T10" fmla="*/ 24 w 66"/>
                  <a:gd name="T11" fmla="*/ 33 h 167"/>
                  <a:gd name="T12" fmla="*/ 17 w 66"/>
                  <a:gd name="T13" fmla="*/ 33 h 167"/>
                  <a:gd name="T14" fmla="*/ 9 w 66"/>
                  <a:gd name="T15" fmla="*/ 28 h 167"/>
                  <a:gd name="T16" fmla="*/ 7 w 66"/>
                  <a:gd name="T17" fmla="*/ 21 h 167"/>
                  <a:gd name="T18" fmla="*/ 9 w 66"/>
                  <a:gd name="T19" fmla="*/ 16 h 167"/>
                  <a:gd name="T20" fmla="*/ 5 w 66"/>
                  <a:gd name="T21" fmla="*/ 9 h 167"/>
                  <a:gd name="T22" fmla="*/ 0 w 66"/>
                  <a:gd name="T23" fmla="*/ 5 h 167"/>
                  <a:gd name="T24" fmla="*/ 5 w 66"/>
                  <a:gd name="T25" fmla="*/ 12 h 167"/>
                  <a:gd name="T26" fmla="*/ 12 w 66"/>
                  <a:gd name="T27" fmla="*/ 38 h 167"/>
                  <a:gd name="T28" fmla="*/ 17 w 66"/>
                  <a:gd name="T29" fmla="*/ 68 h 167"/>
                  <a:gd name="T30" fmla="*/ 21 w 66"/>
                  <a:gd name="T31" fmla="*/ 73 h 167"/>
                  <a:gd name="T32" fmla="*/ 17 w 66"/>
                  <a:gd name="T33" fmla="*/ 47 h 167"/>
                  <a:gd name="T34" fmla="*/ 14 w 66"/>
                  <a:gd name="T35" fmla="*/ 45 h 167"/>
                  <a:gd name="T36" fmla="*/ 17 w 66"/>
                  <a:gd name="T37" fmla="*/ 35 h 167"/>
                  <a:gd name="T38" fmla="*/ 24 w 66"/>
                  <a:gd name="T39" fmla="*/ 33 h 167"/>
                  <a:gd name="T40" fmla="*/ 31 w 66"/>
                  <a:gd name="T41" fmla="*/ 31 h 167"/>
                  <a:gd name="T42" fmla="*/ 35 w 66"/>
                  <a:gd name="T43" fmla="*/ 38 h 167"/>
                  <a:gd name="T44" fmla="*/ 31 w 66"/>
                  <a:gd name="T45" fmla="*/ 45 h 167"/>
                  <a:gd name="T46" fmla="*/ 24 w 66"/>
                  <a:gd name="T47" fmla="*/ 49 h 167"/>
                  <a:gd name="T48" fmla="*/ 28 w 66"/>
                  <a:gd name="T49" fmla="*/ 82 h 167"/>
                  <a:gd name="T50" fmla="*/ 33 w 66"/>
                  <a:gd name="T51" fmla="*/ 94 h 167"/>
                  <a:gd name="T52" fmla="*/ 33 w 66"/>
                  <a:gd name="T53" fmla="*/ 108 h 167"/>
                  <a:gd name="T54" fmla="*/ 52 w 66"/>
                  <a:gd name="T55" fmla="*/ 134 h 167"/>
                  <a:gd name="T56" fmla="*/ 66 w 66"/>
                  <a:gd name="T57" fmla="*/ 165 h 167"/>
                  <a:gd name="T58" fmla="*/ 52 w 66"/>
                  <a:gd name="T59" fmla="*/ 148 h 167"/>
                  <a:gd name="T60" fmla="*/ 52 w 66"/>
                  <a:gd name="T61" fmla="*/ 134 h 167"/>
                  <a:gd name="T62" fmla="*/ 33 w 66"/>
                  <a:gd name="T63" fmla="*/ 108 h 167"/>
                  <a:gd name="T64" fmla="*/ 26 w 66"/>
                  <a:gd name="T65" fmla="*/ 92 h 167"/>
                  <a:gd name="T66" fmla="*/ 24 w 66"/>
                  <a:gd name="T67" fmla="*/ 85 h 167"/>
                  <a:gd name="T68" fmla="*/ 24 w 66"/>
                  <a:gd name="T69" fmla="*/ 49 h 167"/>
                  <a:gd name="T70" fmla="*/ 28 w 66"/>
                  <a:gd name="T71" fmla="*/ 38 h 167"/>
                  <a:gd name="T72" fmla="*/ 35 w 66"/>
                  <a:gd name="T73" fmla="*/ 38 h 167"/>
                  <a:gd name="T74" fmla="*/ 28 w 66"/>
                  <a:gd name="T75" fmla="*/ 35 h 167"/>
                  <a:gd name="T76" fmla="*/ 24 w 66"/>
                  <a:gd name="T77" fmla="*/ 38 h 167"/>
                  <a:gd name="T78" fmla="*/ 17 w 66"/>
                  <a:gd name="T79" fmla="*/ 35 h 167"/>
                  <a:gd name="T80" fmla="*/ 19 w 66"/>
                  <a:gd name="T81" fmla="*/ 42 h 167"/>
                  <a:gd name="T82" fmla="*/ 21 w 66"/>
                  <a:gd name="T83" fmla="*/ 54 h 167"/>
                  <a:gd name="T84" fmla="*/ 26 w 66"/>
                  <a:gd name="T85" fmla="*/ 73 h 167"/>
                  <a:gd name="T86" fmla="*/ 17 w 66"/>
                  <a:gd name="T87" fmla="*/ 68 h 167"/>
                  <a:gd name="T88" fmla="*/ 2 w 66"/>
                  <a:gd name="T89" fmla="*/ 19 h 167"/>
                  <a:gd name="T90" fmla="*/ 0 w 66"/>
                  <a:gd name="T91" fmla="*/ 14 h 167"/>
                  <a:gd name="T92" fmla="*/ 5 w 66"/>
                  <a:gd name="T93" fmla="*/ 5 h 167"/>
                  <a:gd name="T94" fmla="*/ 17 w 66"/>
                  <a:gd name="T95" fmla="*/ 9 h 167"/>
                  <a:gd name="T96" fmla="*/ 14 w 66"/>
                  <a:gd name="T97" fmla="*/ 19 h 167"/>
                  <a:gd name="T98" fmla="*/ 12 w 66"/>
                  <a:gd name="T99" fmla="*/ 19 h 167"/>
                  <a:gd name="T100" fmla="*/ 14 w 66"/>
                  <a:gd name="T101" fmla="*/ 28 h 167"/>
                  <a:gd name="T102" fmla="*/ 17 w 66"/>
                  <a:gd name="T103" fmla="*/ 33 h 167"/>
                  <a:gd name="T104" fmla="*/ 21 w 66"/>
                  <a:gd name="T105" fmla="*/ 28 h 167"/>
                  <a:gd name="T106" fmla="*/ 31 w 66"/>
                  <a:gd name="T107" fmla="*/ 26 h 167"/>
                  <a:gd name="T108" fmla="*/ 38 w 66"/>
                  <a:gd name="T109" fmla="*/ 35 h 167"/>
                  <a:gd name="T110" fmla="*/ 38 w 66"/>
                  <a:gd name="T111" fmla="*/ 54 h 167"/>
                  <a:gd name="T112" fmla="*/ 35 w 66"/>
                  <a:gd name="T113" fmla="*/ 85 h 167"/>
                  <a:gd name="T114" fmla="*/ 35 w 66"/>
                  <a:gd name="T115" fmla="*/ 101 h 16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6"/>
                  <a:gd name="T175" fmla="*/ 0 h 167"/>
                  <a:gd name="T176" fmla="*/ 66 w 66"/>
                  <a:gd name="T177" fmla="*/ 167 h 167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6" h="167">
                    <a:moveTo>
                      <a:pt x="52" y="137"/>
                    </a:moveTo>
                    <a:lnTo>
                      <a:pt x="35" y="101"/>
                    </a:lnTo>
                    <a:lnTo>
                      <a:pt x="31" y="87"/>
                    </a:lnTo>
                    <a:lnTo>
                      <a:pt x="31" y="85"/>
                    </a:lnTo>
                    <a:lnTo>
                      <a:pt x="31" y="59"/>
                    </a:lnTo>
                    <a:lnTo>
                      <a:pt x="33" y="52"/>
                    </a:lnTo>
                    <a:lnTo>
                      <a:pt x="38" y="52"/>
                    </a:lnTo>
                    <a:lnTo>
                      <a:pt x="33" y="52"/>
                    </a:lnTo>
                    <a:lnTo>
                      <a:pt x="33" y="35"/>
                    </a:lnTo>
                    <a:lnTo>
                      <a:pt x="38" y="35"/>
                    </a:lnTo>
                    <a:lnTo>
                      <a:pt x="33" y="38"/>
                    </a:lnTo>
                    <a:lnTo>
                      <a:pt x="28" y="31"/>
                    </a:lnTo>
                    <a:lnTo>
                      <a:pt x="31" y="26"/>
                    </a:lnTo>
                    <a:lnTo>
                      <a:pt x="31" y="31"/>
                    </a:lnTo>
                    <a:lnTo>
                      <a:pt x="26" y="31"/>
                    </a:lnTo>
                    <a:lnTo>
                      <a:pt x="26" y="26"/>
                    </a:lnTo>
                    <a:lnTo>
                      <a:pt x="28" y="31"/>
                    </a:lnTo>
                    <a:lnTo>
                      <a:pt x="24" y="33"/>
                    </a:lnTo>
                    <a:lnTo>
                      <a:pt x="21" y="33"/>
                    </a:lnTo>
                    <a:lnTo>
                      <a:pt x="17" y="33"/>
                    </a:lnTo>
                    <a:lnTo>
                      <a:pt x="12" y="31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2" y="16"/>
                    </a:lnTo>
                    <a:lnTo>
                      <a:pt x="14" y="19"/>
                    </a:lnTo>
                    <a:lnTo>
                      <a:pt x="9" y="16"/>
                    </a:lnTo>
                    <a:lnTo>
                      <a:pt x="12" y="12"/>
                    </a:lnTo>
                    <a:lnTo>
                      <a:pt x="17" y="9"/>
                    </a:lnTo>
                    <a:lnTo>
                      <a:pt x="14" y="14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5" y="12"/>
                    </a:lnTo>
                    <a:lnTo>
                      <a:pt x="0" y="14"/>
                    </a:lnTo>
                    <a:lnTo>
                      <a:pt x="5" y="12"/>
                    </a:lnTo>
                    <a:lnTo>
                      <a:pt x="7" y="19"/>
                    </a:lnTo>
                    <a:lnTo>
                      <a:pt x="12" y="38"/>
                    </a:lnTo>
                    <a:lnTo>
                      <a:pt x="7" y="40"/>
                    </a:lnTo>
                    <a:lnTo>
                      <a:pt x="12" y="38"/>
                    </a:lnTo>
                    <a:lnTo>
                      <a:pt x="21" y="66"/>
                    </a:lnTo>
                    <a:lnTo>
                      <a:pt x="17" y="68"/>
                    </a:lnTo>
                    <a:lnTo>
                      <a:pt x="21" y="66"/>
                    </a:lnTo>
                    <a:lnTo>
                      <a:pt x="26" y="73"/>
                    </a:lnTo>
                    <a:lnTo>
                      <a:pt x="21" y="73"/>
                    </a:lnTo>
                    <a:lnTo>
                      <a:pt x="17" y="54"/>
                    </a:lnTo>
                    <a:lnTo>
                      <a:pt x="17" y="47"/>
                    </a:lnTo>
                    <a:lnTo>
                      <a:pt x="21" y="47"/>
                    </a:lnTo>
                    <a:lnTo>
                      <a:pt x="17" y="49"/>
                    </a:lnTo>
                    <a:lnTo>
                      <a:pt x="14" y="45"/>
                    </a:lnTo>
                    <a:lnTo>
                      <a:pt x="14" y="42"/>
                    </a:lnTo>
                    <a:lnTo>
                      <a:pt x="14" y="38"/>
                    </a:lnTo>
                    <a:lnTo>
                      <a:pt x="17" y="35"/>
                    </a:lnTo>
                    <a:lnTo>
                      <a:pt x="21" y="33"/>
                    </a:lnTo>
                    <a:lnTo>
                      <a:pt x="24" y="38"/>
                    </a:lnTo>
                    <a:lnTo>
                      <a:pt x="21" y="35"/>
                    </a:lnTo>
                    <a:lnTo>
                      <a:pt x="24" y="33"/>
                    </a:lnTo>
                    <a:lnTo>
                      <a:pt x="26" y="31"/>
                    </a:lnTo>
                    <a:lnTo>
                      <a:pt x="24" y="31"/>
                    </a:lnTo>
                    <a:lnTo>
                      <a:pt x="28" y="31"/>
                    </a:lnTo>
                    <a:lnTo>
                      <a:pt x="31" y="31"/>
                    </a:lnTo>
                    <a:lnTo>
                      <a:pt x="35" y="33"/>
                    </a:lnTo>
                    <a:lnTo>
                      <a:pt x="38" y="35"/>
                    </a:lnTo>
                    <a:lnTo>
                      <a:pt x="35" y="38"/>
                    </a:lnTo>
                    <a:lnTo>
                      <a:pt x="33" y="40"/>
                    </a:lnTo>
                    <a:lnTo>
                      <a:pt x="28" y="38"/>
                    </a:lnTo>
                    <a:lnTo>
                      <a:pt x="33" y="40"/>
                    </a:lnTo>
                    <a:lnTo>
                      <a:pt x="31" y="45"/>
                    </a:lnTo>
                    <a:lnTo>
                      <a:pt x="26" y="42"/>
                    </a:lnTo>
                    <a:lnTo>
                      <a:pt x="31" y="45"/>
                    </a:lnTo>
                    <a:lnTo>
                      <a:pt x="28" y="52"/>
                    </a:lnTo>
                    <a:lnTo>
                      <a:pt x="24" y="49"/>
                    </a:lnTo>
                    <a:lnTo>
                      <a:pt x="28" y="49"/>
                    </a:lnTo>
                    <a:lnTo>
                      <a:pt x="28" y="82"/>
                    </a:lnTo>
                    <a:lnTo>
                      <a:pt x="24" y="85"/>
                    </a:lnTo>
                    <a:lnTo>
                      <a:pt x="28" y="82"/>
                    </a:lnTo>
                    <a:lnTo>
                      <a:pt x="31" y="89"/>
                    </a:lnTo>
                    <a:lnTo>
                      <a:pt x="26" y="92"/>
                    </a:lnTo>
                    <a:lnTo>
                      <a:pt x="31" y="89"/>
                    </a:lnTo>
                    <a:lnTo>
                      <a:pt x="33" y="94"/>
                    </a:lnTo>
                    <a:lnTo>
                      <a:pt x="38" y="106"/>
                    </a:lnTo>
                    <a:lnTo>
                      <a:pt x="33" y="108"/>
                    </a:lnTo>
                    <a:lnTo>
                      <a:pt x="38" y="106"/>
                    </a:lnTo>
                    <a:lnTo>
                      <a:pt x="52" y="134"/>
                    </a:lnTo>
                    <a:lnTo>
                      <a:pt x="57" y="146"/>
                    </a:lnTo>
                    <a:lnTo>
                      <a:pt x="52" y="148"/>
                    </a:lnTo>
                    <a:lnTo>
                      <a:pt x="57" y="146"/>
                    </a:lnTo>
                    <a:lnTo>
                      <a:pt x="66" y="165"/>
                    </a:lnTo>
                    <a:lnTo>
                      <a:pt x="61" y="167"/>
                    </a:lnTo>
                    <a:lnTo>
                      <a:pt x="52" y="148"/>
                    </a:lnTo>
                    <a:lnTo>
                      <a:pt x="47" y="137"/>
                    </a:lnTo>
                    <a:lnTo>
                      <a:pt x="52" y="134"/>
                    </a:lnTo>
                    <a:lnTo>
                      <a:pt x="47" y="137"/>
                    </a:lnTo>
                    <a:lnTo>
                      <a:pt x="33" y="108"/>
                    </a:lnTo>
                    <a:lnTo>
                      <a:pt x="28" y="96"/>
                    </a:lnTo>
                    <a:lnTo>
                      <a:pt x="33" y="94"/>
                    </a:lnTo>
                    <a:lnTo>
                      <a:pt x="28" y="96"/>
                    </a:lnTo>
                    <a:lnTo>
                      <a:pt x="26" y="92"/>
                    </a:lnTo>
                    <a:lnTo>
                      <a:pt x="24" y="85"/>
                    </a:lnTo>
                    <a:lnTo>
                      <a:pt x="24" y="82"/>
                    </a:lnTo>
                    <a:lnTo>
                      <a:pt x="24" y="49"/>
                    </a:lnTo>
                    <a:lnTo>
                      <a:pt x="26" y="42"/>
                    </a:lnTo>
                    <a:lnTo>
                      <a:pt x="28" y="38"/>
                    </a:lnTo>
                    <a:lnTo>
                      <a:pt x="26" y="42"/>
                    </a:lnTo>
                    <a:lnTo>
                      <a:pt x="31" y="38"/>
                    </a:lnTo>
                    <a:lnTo>
                      <a:pt x="33" y="35"/>
                    </a:lnTo>
                    <a:lnTo>
                      <a:pt x="35" y="38"/>
                    </a:lnTo>
                    <a:lnTo>
                      <a:pt x="33" y="38"/>
                    </a:lnTo>
                    <a:lnTo>
                      <a:pt x="28" y="35"/>
                    </a:lnTo>
                    <a:lnTo>
                      <a:pt x="31" y="31"/>
                    </a:lnTo>
                    <a:lnTo>
                      <a:pt x="28" y="35"/>
                    </a:lnTo>
                    <a:lnTo>
                      <a:pt x="24" y="35"/>
                    </a:lnTo>
                    <a:lnTo>
                      <a:pt x="24" y="31"/>
                    </a:lnTo>
                    <a:lnTo>
                      <a:pt x="26" y="35"/>
                    </a:lnTo>
                    <a:lnTo>
                      <a:pt x="24" y="38"/>
                    </a:lnTo>
                    <a:lnTo>
                      <a:pt x="19" y="40"/>
                    </a:lnTo>
                    <a:lnTo>
                      <a:pt x="17" y="35"/>
                    </a:lnTo>
                    <a:lnTo>
                      <a:pt x="19" y="38"/>
                    </a:lnTo>
                    <a:lnTo>
                      <a:pt x="19" y="42"/>
                    </a:lnTo>
                    <a:lnTo>
                      <a:pt x="14" y="42"/>
                    </a:lnTo>
                    <a:lnTo>
                      <a:pt x="19" y="42"/>
                    </a:lnTo>
                    <a:lnTo>
                      <a:pt x="21" y="47"/>
                    </a:lnTo>
                    <a:lnTo>
                      <a:pt x="21" y="54"/>
                    </a:lnTo>
                    <a:lnTo>
                      <a:pt x="17" y="54"/>
                    </a:lnTo>
                    <a:lnTo>
                      <a:pt x="21" y="54"/>
                    </a:lnTo>
                    <a:lnTo>
                      <a:pt x="26" y="73"/>
                    </a:lnTo>
                    <a:lnTo>
                      <a:pt x="21" y="75"/>
                    </a:lnTo>
                    <a:lnTo>
                      <a:pt x="17" y="68"/>
                    </a:lnTo>
                    <a:lnTo>
                      <a:pt x="7" y="40"/>
                    </a:lnTo>
                    <a:lnTo>
                      <a:pt x="9" y="47"/>
                    </a:lnTo>
                    <a:lnTo>
                      <a:pt x="7" y="38"/>
                    </a:lnTo>
                    <a:lnTo>
                      <a:pt x="2" y="19"/>
                    </a:lnTo>
                    <a:lnTo>
                      <a:pt x="7" y="19"/>
                    </a:lnTo>
                    <a:lnTo>
                      <a:pt x="2" y="21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5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7" y="5"/>
                    </a:lnTo>
                    <a:lnTo>
                      <a:pt x="17" y="9"/>
                    </a:lnTo>
                    <a:lnTo>
                      <a:pt x="17" y="14"/>
                    </a:lnTo>
                    <a:lnTo>
                      <a:pt x="14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2" y="26"/>
                    </a:lnTo>
                    <a:lnTo>
                      <a:pt x="7" y="26"/>
                    </a:lnTo>
                    <a:lnTo>
                      <a:pt x="12" y="26"/>
                    </a:lnTo>
                    <a:lnTo>
                      <a:pt x="14" y="28"/>
                    </a:lnTo>
                    <a:lnTo>
                      <a:pt x="12" y="31"/>
                    </a:lnTo>
                    <a:lnTo>
                      <a:pt x="14" y="26"/>
                    </a:lnTo>
                    <a:lnTo>
                      <a:pt x="19" y="28"/>
                    </a:lnTo>
                    <a:lnTo>
                      <a:pt x="17" y="33"/>
                    </a:lnTo>
                    <a:lnTo>
                      <a:pt x="17" y="28"/>
                    </a:lnTo>
                    <a:lnTo>
                      <a:pt x="21" y="28"/>
                    </a:lnTo>
                    <a:lnTo>
                      <a:pt x="21" y="33"/>
                    </a:lnTo>
                    <a:lnTo>
                      <a:pt x="21" y="28"/>
                    </a:lnTo>
                    <a:lnTo>
                      <a:pt x="26" y="26"/>
                    </a:lnTo>
                    <a:lnTo>
                      <a:pt x="31" y="26"/>
                    </a:lnTo>
                    <a:lnTo>
                      <a:pt x="33" y="28"/>
                    </a:lnTo>
                    <a:lnTo>
                      <a:pt x="38" y="35"/>
                    </a:lnTo>
                    <a:lnTo>
                      <a:pt x="38" y="52"/>
                    </a:lnTo>
                    <a:lnTo>
                      <a:pt x="38" y="54"/>
                    </a:lnTo>
                    <a:lnTo>
                      <a:pt x="35" y="61"/>
                    </a:lnTo>
                    <a:lnTo>
                      <a:pt x="31" y="59"/>
                    </a:lnTo>
                    <a:lnTo>
                      <a:pt x="35" y="59"/>
                    </a:lnTo>
                    <a:lnTo>
                      <a:pt x="35" y="85"/>
                    </a:lnTo>
                    <a:lnTo>
                      <a:pt x="31" y="85"/>
                    </a:lnTo>
                    <a:lnTo>
                      <a:pt x="35" y="85"/>
                    </a:lnTo>
                    <a:lnTo>
                      <a:pt x="40" y="99"/>
                    </a:lnTo>
                    <a:lnTo>
                      <a:pt x="35" y="101"/>
                    </a:lnTo>
                    <a:lnTo>
                      <a:pt x="40" y="99"/>
                    </a:lnTo>
                    <a:lnTo>
                      <a:pt x="57" y="134"/>
                    </a:lnTo>
                    <a:lnTo>
                      <a:pt x="52" y="137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0" name="Freeform 470">
                <a:extLst>
                  <a:ext uri="{FF2B5EF4-FFF2-40B4-BE49-F238E27FC236}">
                    <a16:creationId xmlns:a16="http://schemas.microsoft.com/office/drawing/2014/main" id="{BDB52156-B752-BE86-C237-3D00E8694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" y="1679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5 w 5"/>
                  <a:gd name="T3" fmla="*/ 2 h 5"/>
                  <a:gd name="T4" fmla="*/ 0 w 5"/>
                  <a:gd name="T5" fmla="*/ 5 h 5"/>
                  <a:gd name="T6" fmla="*/ 0 w 5"/>
                  <a:gd name="T7" fmla="*/ 2 h 5"/>
                  <a:gd name="T8" fmla="*/ 5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5" y="0"/>
                    </a:moveTo>
                    <a:lnTo>
                      <a:pt x="5" y="2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1" name="Freeform 471">
                <a:extLst>
                  <a:ext uri="{FF2B5EF4-FFF2-40B4-BE49-F238E27FC236}">
                    <a16:creationId xmlns:a16="http://schemas.microsoft.com/office/drawing/2014/main" id="{6AECD98A-5ED4-C7C8-B56F-9119EA886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1672"/>
                <a:ext cx="10" cy="9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2 h 9"/>
                  <a:gd name="T4" fmla="*/ 5 w 10"/>
                  <a:gd name="T5" fmla="*/ 9 h 9"/>
                  <a:gd name="T6" fmla="*/ 10 w 10"/>
                  <a:gd name="T7" fmla="*/ 7 h 9"/>
                  <a:gd name="T8" fmla="*/ 5 w 10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9"/>
                  <a:gd name="T17" fmla="*/ 10 w 10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9">
                    <a:moveTo>
                      <a:pt x="5" y="0"/>
                    </a:moveTo>
                    <a:lnTo>
                      <a:pt x="0" y="2"/>
                    </a:lnTo>
                    <a:lnTo>
                      <a:pt x="5" y="9"/>
                    </a:lnTo>
                    <a:lnTo>
                      <a:pt x="10" y="7"/>
                    </a:lnTo>
                    <a:lnTo>
                      <a:pt x="5" y="0"/>
                    </a:lnTo>
                    <a:close/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6" name="Oval 472">
              <a:extLst>
                <a:ext uri="{FF2B5EF4-FFF2-40B4-BE49-F238E27FC236}">
                  <a16:creationId xmlns:a16="http://schemas.microsoft.com/office/drawing/2014/main" id="{D15D0336-25B0-C1B1-C51F-01130BDC0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0" y="311"/>
              <a:ext cx="75" cy="7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alford reference">
            <a:extLst>
              <a:ext uri="{FF2B5EF4-FFF2-40B4-BE49-F238E27FC236}">
                <a16:creationId xmlns:a16="http://schemas.microsoft.com/office/drawing/2014/main" id="{C1DD07C7-829E-4F97-8A36-F9FC4CDB5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7628" y="6525870"/>
            <a:ext cx="27174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  <a:hlinkClick r:id="rId2"/>
              </a:rPr>
              <a:t>Halford and others, 2005</a:t>
            </a:r>
            <a:r>
              <a:rPr lang="en-US" altLang="en-US" sz="1600" dirty="0">
                <a:solidFill>
                  <a:schemeClr val="tx2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20837C02-0000-4ABB-B81F-EC429DC4F4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 dirty="0"/>
              <a:t>Tuff Pile, Yucca Flat</a:t>
            </a:r>
          </a:p>
        </p:txBody>
      </p:sp>
      <p:sp>
        <p:nvSpPr>
          <p:cNvPr id="17412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D7FBA592-9BC8-4502-9DF3-99C6B78B9AB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4319" y="1188720"/>
            <a:ext cx="5760721" cy="530352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en-US" dirty="0"/>
              <a:t>Geopressured zone created by nuclear testing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/>
              <a:t>Subsidence observed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Point measurements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InSAR images, Volumetric change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/>
              <a:t>“Odd” hydrographs from </a:t>
            </a:r>
            <a:br>
              <a:rPr lang="en-US" altLang="en-US" dirty="0"/>
            </a:br>
            <a:r>
              <a:rPr lang="en-US" altLang="en-US" dirty="0"/>
              <a:t>wells in Tuff Pile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Synonymous with tight rocks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“Trivial” factors become visible</a:t>
            </a:r>
          </a:p>
        </p:txBody>
      </p:sp>
      <p:grpSp>
        <p:nvGrpSpPr>
          <p:cNvPr id="2" name="Big NV">
            <a:extLst>
              <a:ext uri="{FF2B5EF4-FFF2-40B4-BE49-F238E27FC236}">
                <a16:creationId xmlns:a16="http://schemas.microsoft.com/office/drawing/2014/main" id="{9D58F711-DA9D-D5F5-B161-97E7043C9ACC}"/>
              </a:ext>
            </a:extLst>
          </p:cNvPr>
          <p:cNvGrpSpPr/>
          <p:nvPr/>
        </p:nvGrpSpPr>
        <p:grpSpPr>
          <a:xfrm>
            <a:off x="7315200" y="1188720"/>
            <a:ext cx="3770100" cy="5577840"/>
            <a:chOff x="7315200" y="1188720"/>
            <a:chExt cx="3770100" cy="557784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184F26C-A371-EB46-608A-8C24911134E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315200" y="1188720"/>
              <a:ext cx="3770100" cy="5577840"/>
              <a:chOff x="9056688" y="1771650"/>
              <a:chExt cx="890588" cy="1317625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E45C26C1-DD8C-FE73-4767-F0848F034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6688" y="1771650"/>
                <a:ext cx="890588" cy="1317625"/>
              </a:xfrm>
              <a:custGeom>
                <a:avLst/>
                <a:gdLst>
                  <a:gd name="T0" fmla="*/ 5 w 561"/>
                  <a:gd name="T1" fmla="*/ 359 h 830"/>
                  <a:gd name="T2" fmla="*/ 22 w 561"/>
                  <a:gd name="T3" fmla="*/ 376 h 830"/>
                  <a:gd name="T4" fmla="*/ 33 w 561"/>
                  <a:gd name="T5" fmla="*/ 387 h 830"/>
                  <a:gd name="T6" fmla="*/ 41 w 561"/>
                  <a:gd name="T7" fmla="*/ 394 h 830"/>
                  <a:gd name="T8" fmla="*/ 65 w 561"/>
                  <a:gd name="T9" fmla="*/ 416 h 830"/>
                  <a:gd name="T10" fmla="*/ 104 w 561"/>
                  <a:gd name="T11" fmla="*/ 453 h 830"/>
                  <a:gd name="T12" fmla="*/ 177 w 561"/>
                  <a:gd name="T13" fmla="*/ 520 h 830"/>
                  <a:gd name="T14" fmla="*/ 213 w 561"/>
                  <a:gd name="T15" fmla="*/ 554 h 830"/>
                  <a:gd name="T16" fmla="*/ 271 w 561"/>
                  <a:gd name="T17" fmla="*/ 609 h 830"/>
                  <a:gd name="T18" fmla="*/ 356 w 561"/>
                  <a:gd name="T19" fmla="*/ 688 h 830"/>
                  <a:gd name="T20" fmla="*/ 397 w 561"/>
                  <a:gd name="T21" fmla="*/ 726 h 830"/>
                  <a:gd name="T22" fmla="*/ 422 w 561"/>
                  <a:gd name="T23" fmla="*/ 751 h 830"/>
                  <a:gd name="T24" fmla="*/ 456 w 561"/>
                  <a:gd name="T25" fmla="*/ 781 h 830"/>
                  <a:gd name="T26" fmla="*/ 491 w 561"/>
                  <a:gd name="T27" fmla="*/ 815 h 830"/>
                  <a:gd name="T28" fmla="*/ 508 w 561"/>
                  <a:gd name="T29" fmla="*/ 826 h 830"/>
                  <a:gd name="T30" fmla="*/ 506 w 561"/>
                  <a:gd name="T31" fmla="*/ 820 h 830"/>
                  <a:gd name="T32" fmla="*/ 512 w 561"/>
                  <a:gd name="T33" fmla="*/ 816 h 830"/>
                  <a:gd name="T34" fmla="*/ 513 w 561"/>
                  <a:gd name="T35" fmla="*/ 806 h 830"/>
                  <a:gd name="T36" fmla="*/ 504 w 561"/>
                  <a:gd name="T37" fmla="*/ 777 h 830"/>
                  <a:gd name="T38" fmla="*/ 505 w 561"/>
                  <a:gd name="T39" fmla="*/ 767 h 830"/>
                  <a:gd name="T40" fmla="*/ 503 w 561"/>
                  <a:gd name="T41" fmla="*/ 762 h 830"/>
                  <a:gd name="T42" fmla="*/ 504 w 561"/>
                  <a:gd name="T43" fmla="*/ 757 h 830"/>
                  <a:gd name="T44" fmla="*/ 500 w 561"/>
                  <a:gd name="T45" fmla="*/ 748 h 830"/>
                  <a:gd name="T46" fmla="*/ 500 w 561"/>
                  <a:gd name="T47" fmla="*/ 732 h 830"/>
                  <a:gd name="T48" fmla="*/ 503 w 561"/>
                  <a:gd name="T49" fmla="*/ 727 h 830"/>
                  <a:gd name="T50" fmla="*/ 495 w 561"/>
                  <a:gd name="T51" fmla="*/ 714 h 830"/>
                  <a:gd name="T52" fmla="*/ 495 w 561"/>
                  <a:gd name="T53" fmla="*/ 708 h 830"/>
                  <a:gd name="T54" fmla="*/ 494 w 561"/>
                  <a:gd name="T55" fmla="*/ 701 h 830"/>
                  <a:gd name="T56" fmla="*/ 501 w 561"/>
                  <a:gd name="T57" fmla="*/ 699 h 830"/>
                  <a:gd name="T58" fmla="*/ 512 w 561"/>
                  <a:gd name="T59" fmla="*/ 695 h 830"/>
                  <a:gd name="T60" fmla="*/ 518 w 561"/>
                  <a:gd name="T61" fmla="*/ 696 h 830"/>
                  <a:gd name="T62" fmla="*/ 523 w 561"/>
                  <a:gd name="T63" fmla="*/ 697 h 830"/>
                  <a:gd name="T64" fmla="*/ 532 w 561"/>
                  <a:gd name="T65" fmla="*/ 698 h 830"/>
                  <a:gd name="T66" fmla="*/ 536 w 561"/>
                  <a:gd name="T67" fmla="*/ 704 h 830"/>
                  <a:gd name="T68" fmla="*/ 541 w 561"/>
                  <a:gd name="T69" fmla="*/ 708 h 830"/>
                  <a:gd name="T70" fmla="*/ 554 w 561"/>
                  <a:gd name="T71" fmla="*/ 705 h 830"/>
                  <a:gd name="T72" fmla="*/ 559 w 561"/>
                  <a:gd name="T73" fmla="*/ 690 h 830"/>
                  <a:gd name="T74" fmla="*/ 560 w 561"/>
                  <a:gd name="T75" fmla="*/ 652 h 830"/>
                  <a:gd name="T76" fmla="*/ 558 w 561"/>
                  <a:gd name="T77" fmla="*/ 611 h 830"/>
                  <a:gd name="T78" fmla="*/ 556 w 561"/>
                  <a:gd name="T79" fmla="*/ 557 h 830"/>
                  <a:gd name="T80" fmla="*/ 556 w 561"/>
                  <a:gd name="T81" fmla="*/ 529 h 830"/>
                  <a:gd name="T82" fmla="*/ 555 w 561"/>
                  <a:gd name="T83" fmla="*/ 491 h 830"/>
                  <a:gd name="T84" fmla="*/ 552 w 561"/>
                  <a:gd name="T85" fmla="*/ 409 h 830"/>
                  <a:gd name="T86" fmla="*/ 548 w 561"/>
                  <a:gd name="T87" fmla="*/ 269 h 830"/>
                  <a:gd name="T88" fmla="*/ 546 w 561"/>
                  <a:gd name="T89" fmla="*/ 223 h 830"/>
                  <a:gd name="T90" fmla="*/ 544 w 561"/>
                  <a:gd name="T91" fmla="*/ 149 h 830"/>
                  <a:gd name="T92" fmla="*/ 542 w 561"/>
                  <a:gd name="T93" fmla="*/ 92 h 830"/>
                  <a:gd name="T94" fmla="*/ 537 w 561"/>
                  <a:gd name="T95" fmla="*/ 0 h 830"/>
                  <a:gd name="T96" fmla="*/ 483 w 561"/>
                  <a:gd name="T97" fmla="*/ 2 h 830"/>
                  <a:gd name="T98" fmla="*/ 431 w 561"/>
                  <a:gd name="T99" fmla="*/ 3 h 830"/>
                  <a:gd name="T100" fmla="*/ 365 w 561"/>
                  <a:gd name="T101" fmla="*/ 4 h 830"/>
                  <a:gd name="T102" fmla="*/ 332 w 561"/>
                  <a:gd name="T103" fmla="*/ 5 h 830"/>
                  <a:gd name="T104" fmla="*/ 281 w 561"/>
                  <a:gd name="T105" fmla="*/ 4 h 830"/>
                  <a:gd name="T106" fmla="*/ 238 w 561"/>
                  <a:gd name="T107" fmla="*/ 4 h 830"/>
                  <a:gd name="T108" fmla="*/ 172 w 561"/>
                  <a:gd name="T109" fmla="*/ 4 h 830"/>
                  <a:gd name="T110" fmla="*/ 82 w 561"/>
                  <a:gd name="T111" fmla="*/ 3 h 830"/>
                  <a:gd name="T112" fmla="*/ 13 w 561"/>
                  <a:gd name="T113" fmla="*/ 0 h 830"/>
                  <a:gd name="T114" fmla="*/ 7 w 561"/>
                  <a:gd name="T115" fmla="*/ 134 h 830"/>
                  <a:gd name="T116" fmla="*/ 5 w 561"/>
                  <a:gd name="T117" fmla="*/ 226 h 830"/>
                  <a:gd name="T118" fmla="*/ 3 w 561"/>
                  <a:gd name="T119" fmla="*/ 276 h 830"/>
                  <a:gd name="T120" fmla="*/ 2 w 561"/>
                  <a:gd name="T121" fmla="*/ 296 h 830"/>
                  <a:gd name="T122" fmla="*/ 1 w 561"/>
                  <a:gd name="T123" fmla="*/ 318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61" h="830">
                    <a:moveTo>
                      <a:pt x="0" y="328"/>
                    </a:moveTo>
                    <a:lnTo>
                      <a:pt x="0" y="329"/>
                    </a:lnTo>
                    <a:lnTo>
                      <a:pt x="0" y="329"/>
                    </a:lnTo>
                    <a:lnTo>
                      <a:pt x="0" y="329"/>
                    </a:lnTo>
                    <a:lnTo>
                      <a:pt x="0" y="329"/>
                    </a:lnTo>
                    <a:lnTo>
                      <a:pt x="0" y="330"/>
                    </a:lnTo>
                    <a:lnTo>
                      <a:pt x="0" y="335"/>
                    </a:lnTo>
                    <a:lnTo>
                      <a:pt x="0" y="342"/>
                    </a:lnTo>
                    <a:lnTo>
                      <a:pt x="0" y="347"/>
                    </a:lnTo>
                    <a:lnTo>
                      <a:pt x="0" y="356"/>
                    </a:lnTo>
                    <a:lnTo>
                      <a:pt x="3" y="358"/>
                    </a:lnTo>
                    <a:lnTo>
                      <a:pt x="5" y="359"/>
                    </a:lnTo>
                    <a:lnTo>
                      <a:pt x="5" y="359"/>
                    </a:lnTo>
                    <a:lnTo>
                      <a:pt x="5" y="359"/>
                    </a:lnTo>
                    <a:lnTo>
                      <a:pt x="5" y="360"/>
                    </a:lnTo>
                    <a:lnTo>
                      <a:pt x="6" y="360"/>
                    </a:lnTo>
                    <a:lnTo>
                      <a:pt x="6" y="360"/>
                    </a:lnTo>
                    <a:lnTo>
                      <a:pt x="7" y="362"/>
                    </a:lnTo>
                    <a:lnTo>
                      <a:pt x="8" y="363"/>
                    </a:lnTo>
                    <a:lnTo>
                      <a:pt x="8" y="363"/>
                    </a:lnTo>
                    <a:lnTo>
                      <a:pt x="8" y="363"/>
                    </a:lnTo>
                    <a:lnTo>
                      <a:pt x="14" y="368"/>
                    </a:lnTo>
                    <a:lnTo>
                      <a:pt x="20" y="374"/>
                    </a:lnTo>
                    <a:lnTo>
                      <a:pt x="22" y="376"/>
                    </a:lnTo>
                    <a:lnTo>
                      <a:pt x="28" y="381"/>
                    </a:lnTo>
                    <a:lnTo>
                      <a:pt x="28" y="381"/>
                    </a:lnTo>
                    <a:lnTo>
                      <a:pt x="29" y="382"/>
                    </a:lnTo>
                    <a:lnTo>
                      <a:pt x="29" y="382"/>
                    </a:lnTo>
                    <a:lnTo>
                      <a:pt x="29" y="382"/>
                    </a:lnTo>
                    <a:lnTo>
                      <a:pt x="29" y="382"/>
                    </a:lnTo>
                    <a:lnTo>
                      <a:pt x="31" y="384"/>
                    </a:lnTo>
                    <a:lnTo>
                      <a:pt x="31" y="384"/>
                    </a:lnTo>
                    <a:lnTo>
                      <a:pt x="32" y="386"/>
                    </a:lnTo>
                    <a:lnTo>
                      <a:pt x="32" y="386"/>
                    </a:lnTo>
                    <a:lnTo>
                      <a:pt x="33" y="386"/>
                    </a:lnTo>
                    <a:lnTo>
                      <a:pt x="33" y="387"/>
                    </a:lnTo>
                    <a:lnTo>
                      <a:pt x="34" y="387"/>
                    </a:lnTo>
                    <a:lnTo>
                      <a:pt x="37" y="390"/>
                    </a:lnTo>
                    <a:lnTo>
                      <a:pt x="37" y="390"/>
                    </a:lnTo>
                    <a:lnTo>
                      <a:pt x="37" y="390"/>
                    </a:lnTo>
                    <a:lnTo>
                      <a:pt x="40" y="393"/>
                    </a:lnTo>
                    <a:lnTo>
                      <a:pt x="40" y="393"/>
                    </a:lnTo>
                    <a:lnTo>
                      <a:pt x="40" y="393"/>
                    </a:lnTo>
                    <a:lnTo>
                      <a:pt x="40" y="393"/>
                    </a:lnTo>
                    <a:lnTo>
                      <a:pt x="41" y="394"/>
                    </a:lnTo>
                    <a:lnTo>
                      <a:pt x="41" y="394"/>
                    </a:lnTo>
                    <a:lnTo>
                      <a:pt x="41" y="394"/>
                    </a:lnTo>
                    <a:lnTo>
                      <a:pt x="41" y="394"/>
                    </a:lnTo>
                    <a:lnTo>
                      <a:pt x="44" y="397"/>
                    </a:lnTo>
                    <a:lnTo>
                      <a:pt x="46" y="398"/>
                    </a:lnTo>
                    <a:lnTo>
                      <a:pt x="46" y="398"/>
                    </a:lnTo>
                    <a:lnTo>
                      <a:pt x="49" y="402"/>
                    </a:lnTo>
                    <a:lnTo>
                      <a:pt x="50" y="402"/>
                    </a:lnTo>
                    <a:lnTo>
                      <a:pt x="50" y="402"/>
                    </a:lnTo>
                    <a:lnTo>
                      <a:pt x="57" y="408"/>
                    </a:lnTo>
                    <a:lnTo>
                      <a:pt x="57" y="408"/>
                    </a:lnTo>
                    <a:lnTo>
                      <a:pt x="60" y="411"/>
                    </a:lnTo>
                    <a:lnTo>
                      <a:pt x="60" y="412"/>
                    </a:lnTo>
                    <a:lnTo>
                      <a:pt x="60" y="412"/>
                    </a:lnTo>
                    <a:lnTo>
                      <a:pt x="65" y="416"/>
                    </a:lnTo>
                    <a:lnTo>
                      <a:pt x="68" y="419"/>
                    </a:lnTo>
                    <a:lnTo>
                      <a:pt x="69" y="420"/>
                    </a:lnTo>
                    <a:lnTo>
                      <a:pt x="77" y="427"/>
                    </a:lnTo>
                    <a:lnTo>
                      <a:pt x="79" y="430"/>
                    </a:lnTo>
                    <a:lnTo>
                      <a:pt x="82" y="431"/>
                    </a:lnTo>
                    <a:lnTo>
                      <a:pt x="83" y="433"/>
                    </a:lnTo>
                    <a:lnTo>
                      <a:pt x="88" y="437"/>
                    </a:lnTo>
                    <a:lnTo>
                      <a:pt x="90" y="440"/>
                    </a:lnTo>
                    <a:lnTo>
                      <a:pt x="95" y="444"/>
                    </a:lnTo>
                    <a:lnTo>
                      <a:pt x="95" y="444"/>
                    </a:lnTo>
                    <a:lnTo>
                      <a:pt x="98" y="447"/>
                    </a:lnTo>
                    <a:lnTo>
                      <a:pt x="104" y="453"/>
                    </a:lnTo>
                    <a:lnTo>
                      <a:pt x="109" y="457"/>
                    </a:lnTo>
                    <a:lnTo>
                      <a:pt x="109" y="457"/>
                    </a:lnTo>
                    <a:lnTo>
                      <a:pt x="111" y="460"/>
                    </a:lnTo>
                    <a:lnTo>
                      <a:pt x="114" y="462"/>
                    </a:lnTo>
                    <a:lnTo>
                      <a:pt x="117" y="465"/>
                    </a:lnTo>
                    <a:lnTo>
                      <a:pt x="126" y="473"/>
                    </a:lnTo>
                    <a:lnTo>
                      <a:pt x="130" y="477"/>
                    </a:lnTo>
                    <a:lnTo>
                      <a:pt x="136" y="483"/>
                    </a:lnTo>
                    <a:lnTo>
                      <a:pt x="143" y="489"/>
                    </a:lnTo>
                    <a:lnTo>
                      <a:pt x="159" y="504"/>
                    </a:lnTo>
                    <a:lnTo>
                      <a:pt x="174" y="518"/>
                    </a:lnTo>
                    <a:lnTo>
                      <a:pt x="177" y="520"/>
                    </a:lnTo>
                    <a:lnTo>
                      <a:pt x="179" y="522"/>
                    </a:lnTo>
                    <a:lnTo>
                      <a:pt x="180" y="524"/>
                    </a:lnTo>
                    <a:lnTo>
                      <a:pt x="180" y="524"/>
                    </a:lnTo>
                    <a:lnTo>
                      <a:pt x="184" y="529"/>
                    </a:lnTo>
                    <a:lnTo>
                      <a:pt x="185" y="529"/>
                    </a:lnTo>
                    <a:lnTo>
                      <a:pt x="185" y="529"/>
                    </a:lnTo>
                    <a:lnTo>
                      <a:pt x="192" y="535"/>
                    </a:lnTo>
                    <a:lnTo>
                      <a:pt x="195" y="537"/>
                    </a:lnTo>
                    <a:lnTo>
                      <a:pt x="196" y="538"/>
                    </a:lnTo>
                    <a:lnTo>
                      <a:pt x="199" y="541"/>
                    </a:lnTo>
                    <a:lnTo>
                      <a:pt x="210" y="552"/>
                    </a:lnTo>
                    <a:lnTo>
                      <a:pt x="213" y="554"/>
                    </a:lnTo>
                    <a:lnTo>
                      <a:pt x="222" y="563"/>
                    </a:lnTo>
                    <a:lnTo>
                      <a:pt x="226" y="567"/>
                    </a:lnTo>
                    <a:lnTo>
                      <a:pt x="230" y="571"/>
                    </a:lnTo>
                    <a:lnTo>
                      <a:pt x="230" y="571"/>
                    </a:lnTo>
                    <a:lnTo>
                      <a:pt x="232" y="573"/>
                    </a:lnTo>
                    <a:lnTo>
                      <a:pt x="242" y="581"/>
                    </a:lnTo>
                    <a:lnTo>
                      <a:pt x="250" y="590"/>
                    </a:lnTo>
                    <a:lnTo>
                      <a:pt x="252" y="591"/>
                    </a:lnTo>
                    <a:lnTo>
                      <a:pt x="255" y="593"/>
                    </a:lnTo>
                    <a:lnTo>
                      <a:pt x="261" y="600"/>
                    </a:lnTo>
                    <a:lnTo>
                      <a:pt x="265" y="603"/>
                    </a:lnTo>
                    <a:lnTo>
                      <a:pt x="271" y="609"/>
                    </a:lnTo>
                    <a:lnTo>
                      <a:pt x="271" y="609"/>
                    </a:lnTo>
                    <a:lnTo>
                      <a:pt x="278" y="615"/>
                    </a:lnTo>
                    <a:lnTo>
                      <a:pt x="284" y="621"/>
                    </a:lnTo>
                    <a:lnTo>
                      <a:pt x="288" y="625"/>
                    </a:lnTo>
                    <a:lnTo>
                      <a:pt x="306" y="641"/>
                    </a:lnTo>
                    <a:lnTo>
                      <a:pt x="321" y="655"/>
                    </a:lnTo>
                    <a:lnTo>
                      <a:pt x="325" y="659"/>
                    </a:lnTo>
                    <a:lnTo>
                      <a:pt x="327" y="660"/>
                    </a:lnTo>
                    <a:lnTo>
                      <a:pt x="337" y="671"/>
                    </a:lnTo>
                    <a:lnTo>
                      <a:pt x="337" y="671"/>
                    </a:lnTo>
                    <a:lnTo>
                      <a:pt x="350" y="682"/>
                    </a:lnTo>
                    <a:lnTo>
                      <a:pt x="356" y="688"/>
                    </a:lnTo>
                    <a:lnTo>
                      <a:pt x="363" y="695"/>
                    </a:lnTo>
                    <a:lnTo>
                      <a:pt x="364" y="696"/>
                    </a:lnTo>
                    <a:lnTo>
                      <a:pt x="364" y="697"/>
                    </a:lnTo>
                    <a:lnTo>
                      <a:pt x="376" y="706"/>
                    </a:lnTo>
                    <a:lnTo>
                      <a:pt x="376" y="707"/>
                    </a:lnTo>
                    <a:lnTo>
                      <a:pt x="378" y="708"/>
                    </a:lnTo>
                    <a:lnTo>
                      <a:pt x="382" y="713"/>
                    </a:lnTo>
                    <a:lnTo>
                      <a:pt x="383" y="714"/>
                    </a:lnTo>
                    <a:lnTo>
                      <a:pt x="384" y="715"/>
                    </a:lnTo>
                    <a:lnTo>
                      <a:pt x="388" y="718"/>
                    </a:lnTo>
                    <a:lnTo>
                      <a:pt x="388" y="719"/>
                    </a:lnTo>
                    <a:lnTo>
                      <a:pt x="397" y="726"/>
                    </a:lnTo>
                    <a:lnTo>
                      <a:pt x="398" y="727"/>
                    </a:lnTo>
                    <a:lnTo>
                      <a:pt x="404" y="733"/>
                    </a:lnTo>
                    <a:lnTo>
                      <a:pt x="404" y="733"/>
                    </a:lnTo>
                    <a:lnTo>
                      <a:pt x="406" y="735"/>
                    </a:lnTo>
                    <a:lnTo>
                      <a:pt x="407" y="737"/>
                    </a:lnTo>
                    <a:lnTo>
                      <a:pt x="408" y="737"/>
                    </a:lnTo>
                    <a:lnTo>
                      <a:pt x="408" y="737"/>
                    </a:lnTo>
                    <a:lnTo>
                      <a:pt x="410" y="739"/>
                    </a:lnTo>
                    <a:lnTo>
                      <a:pt x="410" y="739"/>
                    </a:lnTo>
                    <a:lnTo>
                      <a:pt x="410" y="739"/>
                    </a:lnTo>
                    <a:lnTo>
                      <a:pt x="417" y="746"/>
                    </a:lnTo>
                    <a:lnTo>
                      <a:pt x="422" y="751"/>
                    </a:lnTo>
                    <a:lnTo>
                      <a:pt x="431" y="758"/>
                    </a:lnTo>
                    <a:lnTo>
                      <a:pt x="431" y="759"/>
                    </a:lnTo>
                    <a:lnTo>
                      <a:pt x="431" y="759"/>
                    </a:lnTo>
                    <a:lnTo>
                      <a:pt x="432" y="760"/>
                    </a:lnTo>
                    <a:lnTo>
                      <a:pt x="433" y="760"/>
                    </a:lnTo>
                    <a:lnTo>
                      <a:pt x="433" y="760"/>
                    </a:lnTo>
                    <a:lnTo>
                      <a:pt x="435" y="763"/>
                    </a:lnTo>
                    <a:lnTo>
                      <a:pt x="442" y="769"/>
                    </a:lnTo>
                    <a:lnTo>
                      <a:pt x="445" y="772"/>
                    </a:lnTo>
                    <a:lnTo>
                      <a:pt x="450" y="775"/>
                    </a:lnTo>
                    <a:lnTo>
                      <a:pt x="456" y="781"/>
                    </a:lnTo>
                    <a:lnTo>
                      <a:pt x="456" y="781"/>
                    </a:lnTo>
                    <a:lnTo>
                      <a:pt x="457" y="783"/>
                    </a:lnTo>
                    <a:lnTo>
                      <a:pt x="457" y="783"/>
                    </a:lnTo>
                    <a:lnTo>
                      <a:pt x="459" y="785"/>
                    </a:lnTo>
                    <a:lnTo>
                      <a:pt x="461" y="787"/>
                    </a:lnTo>
                    <a:lnTo>
                      <a:pt x="462" y="787"/>
                    </a:lnTo>
                    <a:lnTo>
                      <a:pt x="467" y="793"/>
                    </a:lnTo>
                    <a:lnTo>
                      <a:pt x="478" y="801"/>
                    </a:lnTo>
                    <a:lnTo>
                      <a:pt x="479" y="803"/>
                    </a:lnTo>
                    <a:lnTo>
                      <a:pt x="480" y="803"/>
                    </a:lnTo>
                    <a:lnTo>
                      <a:pt x="486" y="810"/>
                    </a:lnTo>
                    <a:lnTo>
                      <a:pt x="486" y="810"/>
                    </a:lnTo>
                    <a:lnTo>
                      <a:pt x="491" y="815"/>
                    </a:lnTo>
                    <a:lnTo>
                      <a:pt x="491" y="815"/>
                    </a:lnTo>
                    <a:lnTo>
                      <a:pt x="500" y="824"/>
                    </a:lnTo>
                    <a:lnTo>
                      <a:pt x="504" y="826"/>
                    </a:lnTo>
                    <a:lnTo>
                      <a:pt x="506" y="828"/>
                    </a:lnTo>
                    <a:lnTo>
                      <a:pt x="506" y="828"/>
                    </a:lnTo>
                    <a:lnTo>
                      <a:pt x="508" y="830"/>
                    </a:lnTo>
                    <a:lnTo>
                      <a:pt x="507" y="829"/>
                    </a:lnTo>
                    <a:lnTo>
                      <a:pt x="507" y="829"/>
                    </a:lnTo>
                    <a:lnTo>
                      <a:pt x="507" y="828"/>
                    </a:lnTo>
                    <a:lnTo>
                      <a:pt x="507" y="827"/>
                    </a:lnTo>
                    <a:lnTo>
                      <a:pt x="508" y="826"/>
                    </a:lnTo>
                    <a:lnTo>
                      <a:pt x="508" y="826"/>
                    </a:lnTo>
                    <a:lnTo>
                      <a:pt x="508" y="825"/>
                    </a:lnTo>
                    <a:lnTo>
                      <a:pt x="509" y="825"/>
                    </a:lnTo>
                    <a:lnTo>
                      <a:pt x="509" y="825"/>
                    </a:lnTo>
                    <a:lnTo>
                      <a:pt x="510" y="824"/>
                    </a:lnTo>
                    <a:lnTo>
                      <a:pt x="511" y="824"/>
                    </a:lnTo>
                    <a:lnTo>
                      <a:pt x="511" y="823"/>
                    </a:lnTo>
                    <a:lnTo>
                      <a:pt x="510" y="822"/>
                    </a:lnTo>
                    <a:lnTo>
                      <a:pt x="510" y="822"/>
                    </a:lnTo>
                    <a:lnTo>
                      <a:pt x="510" y="821"/>
                    </a:lnTo>
                    <a:lnTo>
                      <a:pt x="509" y="821"/>
                    </a:lnTo>
                    <a:lnTo>
                      <a:pt x="507" y="820"/>
                    </a:lnTo>
                    <a:lnTo>
                      <a:pt x="506" y="820"/>
                    </a:lnTo>
                    <a:lnTo>
                      <a:pt x="506" y="820"/>
                    </a:lnTo>
                    <a:lnTo>
                      <a:pt x="506" y="819"/>
                    </a:lnTo>
                    <a:lnTo>
                      <a:pt x="506" y="819"/>
                    </a:lnTo>
                    <a:lnTo>
                      <a:pt x="507" y="818"/>
                    </a:lnTo>
                    <a:lnTo>
                      <a:pt x="508" y="817"/>
                    </a:lnTo>
                    <a:lnTo>
                      <a:pt x="508" y="817"/>
                    </a:lnTo>
                    <a:lnTo>
                      <a:pt x="509" y="817"/>
                    </a:lnTo>
                    <a:lnTo>
                      <a:pt x="509" y="817"/>
                    </a:lnTo>
                    <a:lnTo>
                      <a:pt x="510" y="817"/>
                    </a:lnTo>
                    <a:lnTo>
                      <a:pt x="511" y="817"/>
                    </a:lnTo>
                    <a:lnTo>
                      <a:pt x="511" y="817"/>
                    </a:lnTo>
                    <a:lnTo>
                      <a:pt x="512" y="816"/>
                    </a:lnTo>
                    <a:lnTo>
                      <a:pt x="513" y="816"/>
                    </a:lnTo>
                    <a:lnTo>
                      <a:pt x="513" y="816"/>
                    </a:lnTo>
                    <a:lnTo>
                      <a:pt x="513" y="814"/>
                    </a:lnTo>
                    <a:lnTo>
                      <a:pt x="513" y="814"/>
                    </a:lnTo>
                    <a:lnTo>
                      <a:pt x="513" y="814"/>
                    </a:lnTo>
                    <a:lnTo>
                      <a:pt x="514" y="811"/>
                    </a:lnTo>
                    <a:lnTo>
                      <a:pt x="514" y="810"/>
                    </a:lnTo>
                    <a:lnTo>
                      <a:pt x="514" y="809"/>
                    </a:lnTo>
                    <a:lnTo>
                      <a:pt x="513" y="807"/>
                    </a:lnTo>
                    <a:lnTo>
                      <a:pt x="513" y="807"/>
                    </a:lnTo>
                    <a:lnTo>
                      <a:pt x="513" y="807"/>
                    </a:lnTo>
                    <a:lnTo>
                      <a:pt x="513" y="806"/>
                    </a:lnTo>
                    <a:lnTo>
                      <a:pt x="513" y="806"/>
                    </a:lnTo>
                    <a:lnTo>
                      <a:pt x="512" y="803"/>
                    </a:lnTo>
                    <a:lnTo>
                      <a:pt x="512" y="802"/>
                    </a:lnTo>
                    <a:lnTo>
                      <a:pt x="512" y="800"/>
                    </a:lnTo>
                    <a:lnTo>
                      <a:pt x="510" y="796"/>
                    </a:lnTo>
                    <a:lnTo>
                      <a:pt x="511" y="792"/>
                    </a:lnTo>
                    <a:lnTo>
                      <a:pt x="510" y="789"/>
                    </a:lnTo>
                    <a:lnTo>
                      <a:pt x="509" y="787"/>
                    </a:lnTo>
                    <a:lnTo>
                      <a:pt x="507" y="782"/>
                    </a:lnTo>
                    <a:lnTo>
                      <a:pt x="506" y="780"/>
                    </a:lnTo>
                    <a:lnTo>
                      <a:pt x="505" y="778"/>
                    </a:lnTo>
                    <a:lnTo>
                      <a:pt x="504" y="777"/>
                    </a:lnTo>
                    <a:lnTo>
                      <a:pt x="504" y="775"/>
                    </a:lnTo>
                    <a:lnTo>
                      <a:pt x="503" y="774"/>
                    </a:lnTo>
                    <a:lnTo>
                      <a:pt x="503" y="773"/>
                    </a:lnTo>
                    <a:lnTo>
                      <a:pt x="503" y="773"/>
                    </a:lnTo>
                    <a:lnTo>
                      <a:pt x="503" y="772"/>
                    </a:lnTo>
                    <a:lnTo>
                      <a:pt x="503" y="772"/>
                    </a:lnTo>
                    <a:lnTo>
                      <a:pt x="503" y="770"/>
                    </a:lnTo>
                    <a:lnTo>
                      <a:pt x="503" y="770"/>
                    </a:lnTo>
                    <a:lnTo>
                      <a:pt x="504" y="769"/>
                    </a:lnTo>
                    <a:lnTo>
                      <a:pt x="505" y="768"/>
                    </a:lnTo>
                    <a:lnTo>
                      <a:pt x="505" y="768"/>
                    </a:lnTo>
                    <a:lnTo>
                      <a:pt x="505" y="767"/>
                    </a:lnTo>
                    <a:lnTo>
                      <a:pt x="504" y="767"/>
                    </a:lnTo>
                    <a:lnTo>
                      <a:pt x="504" y="766"/>
                    </a:lnTo>
                    <a:lnTo>
                      <a:pt x="504" y="764"/>
                    </a:lnTo>
                    <a:lnTo>
                      <a:pt x="504" y="764"/>
                    </a:lnTo>
                    <a:lnTo>
                      <a:pt x="504" y="763"/>
                    </a:lnTo>
                    <a:lnTo>
                      <a:pt x="504" y="763"/>
                    </a:lnTo>
                    <a:lnTo>
                      <a:pt x="503" y="763"/>
                    </a:lnTo>
                    <a:lnTo>
                      <a:pt x="503" y="763"/>
                    </a:lnTo>
                    <a:lnTo>
                      <a:pt x="503" y="762"/>
                    </a:lnTo>
                    <a:lnTo>
                      <a:pt x="503" y="762"/>
                    </a:lnTo>
                    <a:lnTo>
                      <a:pt x="503" y="762"/>
                    </a:lnTo>
                    <a:lnTo>
                      <a:pt x="503" y="762"/>
                    </a:lnTo>
                    <a:lnTo>
                      <a:pt x="503" y="762"/>
                    </a:lnTo>
                    <a:lnTo>
                      <a:pt x="504" y="762"/>
                    </a:lnTo>
                    <a:lnTo>
                      <a:pt x="504" y="761"/>
                    </a:lnTo>
                    <a:lnTo>
                      <a:pt x="504" y="761"/>
                    </a:lnTo>
                    <a:lnTo>
                      <a:pt x="504" y="761"/>
                    </a:lnTo>
                    <a:lnTo>
                      <a:pt x="505" y="760"/>
                    </a:lnTo>
                    <a:lnTo>
                      <a:pt x="505" y="758"/>
                    </a:lnTo>
                    <a:lnTo>
                      <a:pt x="505" y="758"/>
                    </a:lnTo>
                    <a:lnTo>
                      <a:pt x="504" y="757"/>
                    </a:lnTo>
                    <a:lnTo>
                      <a:pt x="504" y="757"/>
                    </a:lnTo>
                    <a:lnTo>
                      <a:pt x="504" y="757"/>
                    </a:lnTo>
                    <a:lnTo>
                      <a:pt x="504" y="757"/>
                    </a:lnTo>
                    <a:lnTo>
                      <a:pt x="504" y="757"/>
                    </a:lnTo>
                    <a:lnTo>
                      <a:pt x="503" y="756"/>
                    </a:lnTo>
                    <a:lnTo>
                      <a:pt x="503" y="755"/>
                    </a:lnTo>
                    <a:lnTo>
                      <a:pt x="502" y="755"/>
                    </a:lnTo>
                    <a:lnTo>
                      <a:pt x="501" y="753"/>
                    </a:lnTo>
                    <a:lnTo>
                      <a:pt x="501" y="752"/>
                    </a:lnTo>
                    <a:lnTo>
                      <a:pt x="502" y="751"/>
                    </a:lnTo>
                    <a:lnTo>
                      <a:pt x="502" y="751"/>
                    </a:lnTo>
                    <a:lnTo>
                      <a:pt x="502" y="750"/>
                    </a:lnTo>
                    <a:lnTo>
                      <a:pt x="502" y="750"/>
                    </a:lnTo>
                    <a:lnTo>
                      <a:pt x="501" y="749"/>
                    </a:lnTo>
                    <a:lnTo>
                      <a:pt x="500" y="748"/>
                    </a:lnTo>
                    <a:lnTo>
                      <a:pt x="499" y="747"/>
                    </a:lnTo>
                    <a:lnTo>
                      <a:pt x="499" y="747"/>
                    </a:lnTo>
                    <a:lnTo>
                      <a:pt x="500" y="744"/>
                    </a:lnTo>
                    <a:lnTo>
                      <a:pt x="500" y="742"/>
                    </a:lnTo>
                    <a:lnTo>
                      <a:pt x="500" y="740"/>
                    </a:lnTo>
                    <a:lnTo>
                      <a:pt x="500" y="737"/>
                    </a:lnTo>
                    <a:lnTo>
                      <a:pt x="498" y="735"/>
                    </a:lnTo>
                    <a:lnTo>
                      <a:pt x="499" y="735"/>
                    </a:lnTo>
                    <a:lnTo>
                      <a:pt x="499" y="734"/>
                    </a:lnTo>
                    <a:lnTo>
                      <a:pt x="500" y="733"/>
                    </a:lnTo>
                    <a:lnTo>
                      <a:pt x="500" y="732"/>
                    </a:lnTo>
                    <a:lnTo>
                      <a:pt x="500" y="732"/>
                    </a:lnTo>
                    <a:lnTo>
                      <a:pt x="499" y="731"/>
                    </a:lnTo>
                    <a:lnTo>
                      <a:pt x="499" y="730"/>
                    </a:lnTo>
                    <a:lnTo>
                      <a:pt x="499" y="730"/>
                    </a:lnTo>
                    <a:lnTo>
                      <a:pt x="500" y="729"/>
                    </a:lnTo>
                    <a:lnTo>
                      <a:pt x="500" y="729"/>
                    </a:lnTo>
                    <a:lnTo>
                      <a:pt x="500" y="729"/>
                    </a:lnTo>
                    <a:lnTo>
                      <a:pt x="501" y="728"/>
                    </a:lnTo>
                    <a:lnTo>
                      <a:pt x="503" y="728"/>
                    </a:lnTo>
                    <a:lnTo>
                      <a:pt x="503" y="727"/>
                    </a:lnTo>
                    <a:lnTo>
                      <a:pt x="503" y="727"/>
                    </a:lnTo>
                    <a:lnTo>
                      <a:pt x="503" y="727"/>
                    </a:lnTo>
                    <a:lnTo>
                      <a:pt x="503" y="727"/>
                    </a:lnTo>
                    <a:lnTo>
                      <a:pt x="502" y="726"/>
                    </a:lnTo>
                    <a:lnTo>
                      <a:pt x="502" y="726"/>
                    </a:lnTo>
                    <a:lnTo>
                      <a:pt x="499" y="725"/>
                    </a:lnTo>
                    <a:lnTo>
                      <a:pt x="498" y="723"/>
                    </a:lnTo>
                    <a:lnTo>
                      <a:pt x="499" y="721"/>
                    </a:lnTo>
                    <a:lnTo>
                      <a:pt x="498" y="721"/>
                    </a:lnTo>
                    <a:lnTo>
                      <a:pt x="497" y="719"/>
                    </a:lnTo>
                    <a:lnTo>
                      <a:pt x="496" y="717"/>
                    </a:lnTo>
                    <a:lnTo>
                      <a:pt x="496" y="717"/>
                    </a:lnTo>
                    <a:lnTo>
                      <a:pt x="495" y="716"/>
                    </a:lnTo>
                    <a:lnTo>
                      <a:pt x="495" y="714"/>
                    </a:lnTo>
                    <a:lnTo>
                      <a:pt x="495" y="714"/>
                    </a:lnTo>
                    <a:lnTo>
                      <a:pt x="495" y="712"/>
                    </a:lnTo>
                    <a:lnTo>
                      <a:pt x="495" y="711"/>
                    </a:lnTo>
                    <a:lnTo>
                      <a:pt x="495" y="711"/>
                    </a:lnTo>
                    <a:lnTo>
                      <a:pt x="495" y="711"/>
                    </a:lnTo>
                    <a:lnTo>
                      <a:pt x="496" y="710"/>
                    </a:lnTo>
                    <a:lnTo>
                      <a:pt x="497" y="709"/>
                    </a:lnTo>
                    <a:lnTo>
                      <a:pt x="497" y="709"/>
                    </a:lnTo>
                    <a:lnTo>
                      <a:pt x="497" y="709"/>
                    </a:lnTo>
                    <a:lnTo>
                      <a:pt x="496" y="708"/>
                    </a:lnTo>
                    <a:lnTo>
                      <a:pt x="496" y="708"/>
                    </a:lnTo>
                    <a:lnTo>
                      <a:pt x="495" y="708"/>
                    </a:lnTo>
                    <a:lnTo>
                      <a:pt x="495" y="708"/>
                    </a:lnTo>
                    <a:lnTo>
                      <a:pt x="495" y="708"/>
                    </a:lnTo>
                    <a:lnTo>
                      <a:pt x="495" y="707"/>
                    </a:lnTo>
                    <a:lnTo>
                      <a:pt x="495" y="706"/>
                    </a:lnTo>
                    <a:lnTo>
                      <a:pt x="495" y="706"/>
                    </a:lnTo>
                    <a:lnTo>
                      <a:pt x="495" y="705"/>
                    </a:lnTo>
                    <a:lnTo>
                      <a:pt x="495" y="704"/>
                    </a:lnTo>
                    <a:lnTo>
                      <a:pt x="495" y="704"/>
                    </a:lnTo>
                    <a:lnTo>
                      <a:pt x="494" y="703"/>
                    </a:lnTo>
                    <a:lnTo>
                      <a:pt x="493" y="702"/>
                    </a:lnTo>
                    <a:lnTo>
                      <a:pt x="494" y="702"/>
                    </a:lnTo>
                    <a:lnTo>
                      <a:pt x="494" y="701"/>
                    </a:lnTo>
                    <a:lnTo>
                      <a:pt x="494" y="701"/>
                    </a:lnTo>
                    <a:lnTo>
                      <a:pt x="495" y="701"/>
                    </a:lnTo>
                    <a:lnTo>
                      <a:pt x="497" y="700"/>
                    </a:lnTo>
                    <a:lnTo>
                      <a:pt x="498" y="700"/>
                    </a:lnTo>
                    <a:lnTo>
                      <a:pt x="498" y="700"/>
                    </a:lnTo>
                    <a:lnTo>
                      <a:pt x="499" y="700"/>
                    </a:lnTo>
                    <a:lnTo>
                      <a:pt x="499" y="700"/>
                    </a:lnTo>
                    <a:lnTo>
                      <a:pt x="500" y="700"/>
                    </a:lnTo>
                    <a:lnTo>
                      <a:pt x="500" y="700"/>
                    </a:lnTo>
                    <a:lnTo>
                      <a:pt x="500" y="700"/>
                    </a:lnTo>
                    <a:lnTo>
                      <a:pt x="501" y="700"/>
                    </a:lnTo>
                    <a:lnTo>
                      <a:pt x="501" y="700"/>
                    </a:lnTo>
                    <a:lnTo>
                      <a:pt x="501" y="699"/>
                    </a:lnTo>
                    <a:lnTo>
                      <a:pt x="502" y="699"/>
                    </a:lnTo>
                    <a:lnTo>
                      <a:pt x="502" y="699"/>
                    </a:lnTo>
                    <a:lnTo>
                      <a:pt x="503" y="699"/>
                    </a:lnTo>
                    <a:lnTo>
                      <a:pt x="503" y="698"/>
                    </a:lnTo>
                    <a:lnTo>
                      <a:pt x="506" y="696"/>
                    </a:lnTo>
                    <a:lnTo>
                      <a:pt x="506" y="696"/>
                    </a:lnTo>
                    <a:lnTo>
                      <a:pt x="506" y="697"/>
                    </a:lnTo>
                    <a:lnTo>
                      <a:pt x="506" y="697"/>
                    </a:lnTo>
                    <a:lnTo>
                      <a:pt x="507" y="697"/>
                    </a:lnTo>
                    <a:lnTo>
                      <a:pt x="508" y="696"/>
                    </a:lnTo>
                    <a:lnTo>
                      <a:pt x="511" y="695"/>
                    </a:lnTo>
                    <a:lnTo>
                      <a:pt x="512" y="695"/>
                    </a:lnTo>
                    <a:lnTo>
                      <a:pt x="512" y="694"/>
                    </a:lnTo>
                    <a:lnTo>
                      <a:pt x="513" y="695"/>
                    </a:lnTo>
                    <a:lnTo>
                      <a:pt x="513" y="694"/>
                    </a:lnTo>
                    <a:lnTo>
                      <a:pt x="514" y="694"/>
                    </a:lnTo>
                    <a:lnTo>
                      <a:pt x="514" y="695"/>
                    </a:lnTo>
                    <a:lnTo>
                      <a:pt x="514" y="695"/>
                    </a:lnTo>
                    <a:lnTo>
                      <a:pt x="515" y="695"/>
                    </a:lnTo>
                    <a:lnTo>
                      <a:pt x="516" y="694"/>
                    </a:lnTo>
                    <a:lnTo>
                      <a:pt x="517" y="695"/>
                    </a:lnTo>
                    <a:lnTo>
                      <a:pt x="518" y="695"/>
                    </a:lnTo>
                    <a:lnTo>
                      <a:pt x="518" y="695"/>
                    </a:lnTo>
                    <a:lnTo>
                      <a:pt x="518" y="696"/>
                    </a:lnTo>
                    <a:lnTo>
                      <a:pt x="517" y="696"/>
                    </a:lnTo>
                    <a:lnTo>
                      <a:pt x="517" y="696"/>
                    </a:lnTo>
                    <a:lnTo>
                      <a:pt x="517" y="697"/>
                    </a:lnTo>
                    <a:lnTo>
                      <a:pt x="517" y="697"/>
                    </a:lnTo>
                    <a:lnTo>
                      <a:pt x="517" y="697"/>
                    </a:lnTo>
                    <a:lnTo>
                      <a:pt x="518" y="697"/>
                    </a:lnTo>
                    <a:lnTo>
                      <a:pt x="519" y="697"/>
                    </a:lnTo>
                    <a:lnTo>
                      <a:pt x="521" y="696"/>
                    </a:lnTo>
                    <a:lnTo>
                      <a:pt x="521" y="696"/>
                    </a:lnTo>
                    <a:lnTo>
                      <a:pt x="522" y="696"/>
                    </a:lnTo>
                    <a:lnTo>
                      <a:pt x="523" y="697"/>
                    </a:lnTo>
                    <a:lnTo>
                      <a:pt x="523" y="697"/>
                    </a:lnTo>
                    <a:lnTo>
                      <a:pt x="523" y="697"/>
                    </a:lnTo>
                    <a:lnTo>
                      <a:pt x="525" y="696"/>
                    </a:lnTo>
                    <a:lnTo>
                      <a:pt x="526" y="695"/>
                    </a:lnTo>
                    <a:lnTo>
                      <a:pt x="527" y="695"/>
                    </a:lnTo>
                    <a:lnTo>
                      <a:pt x="528" y="695"/>
                    </a:lnTo>
                    <a:lnTo>
                      <a:pt x="530" y="695"/>
                    </a:lnTo>
                    <a:lnTo>
                      <a:pt x="530" y="695"/>
                    </a:lnTo>
                    <a:lnTo>
                      <a:pt x="530" y="695"/>
                    </a:lnTo>
                    <a:lnTo>
                      <a:pt x="530" y="695"/>
                    </a:lnTo>
                    <a:lnTo>
                      <a:pt x="531" y="696"/>
                    </a:lnTo>
                    <a:lnTo>
                      <a:pt x="531" y="697"/>
                    </a:lnTo>
                    <a:lnTo>
                      <a:pt x="532" y="698"/>
                    </a:lnTo>
                    <a:lnTo>
                      <a:pt x="533" y="699"/>
                    </a:lnTo>
                    <a:lnTo>
                      <a:pt x="533" y="699"/>
                    </a:lnTo>
                    <a:lnTo>
                      <a:pt x="534" y="699"/>
                    </a:lnTo>
                    <a:lnTo>
                      <a:pt x="536" y="701"/>
                    </a:lnTo>
                    <a:lnTo>
                      <a:pt x="536" y="702"/>
                    </a:lnTo>
                    <a:lnTo>
                      <a:pt x="536" y="703"/>
                    </a:lnTo>
                    <a:lnTo>
                      <a:pt x="536" y="703"/>
                    </a:lnTo>
                    <a:lnTo>
                      <a:pt x="536" y="704"/>
                    </a:lnTo>
                    <a:lnTo>
                      <a:pt x="536" y="704"/>
                    </a:lnTo>
                    <a:lnTo>
                      <a:pt x="536" y="704"/>
                    </a:lnTo>
                    <a:lnTo>
                      <a:pt x="536" y="704"/>
                    </a:lnTo>
                    <a:lnTo>
                      <a:pt x="536" y="704"/>
                    </a:lnTo>
                    <a:lnTo>
                      <a:pt x="537" y="704"/>
                    </a:lnTo>
                    <a:lnTo>
                      <a:pt x="537" y="704"/>
                    </a:lnTo>
                    <a:lnTo>
                      <a:pt x="538" y="705"/>
                    </a:lnTo>
                    <a:lnTo>
                      <a:pt x="538" y="705"/>
                    </a:lnTo>
                    <a:lnTo>
                      <a:pt x="539" y="706"/>
                    </a:lnTo>
                    <a:lnTo>
                      <a:pt x="539" y="706"/>
                    </a:lnTo>
                    <a:lnTo>
                      <a:pt x="540" y="706"/>
                    </a:lnTo>
                    <a:lnTo>
                      <a:pt x="540" y="706"/>
                    </a:lnTo>
                    <a:lnTo>
                      <a:pt x="540" y="706"/>
                    </a:lnTo>
                    <a:lnTo>
                      <a:pt x="540" y="707"/>
                    </a:lnTo>
                    <a:lnTo>
                      <a:pt x="541" y="708"/>
                    </a:lnTo>
                    <a:lnTo>
                      <a:pt x="541" y="708"/>
                    </a:lnTo>
                    <a:lnTo>
                      <a:pt x="542" y="709"/>
                    </a:lnTo>
                    <a:lnTo>
                      <a:pt x="543" y="709"/>
                    </a:lnTo>
                    <a:lnTo>
                      <a:pt x="544" y="709"/>
                    </a:lnTo>
                    <a:lnTo>
                      <a:pt x="546" y="709"/>
                    </a:lnTo>
                    <a:lnTo>
                      <a:pt x="547" y="709"/>
                    </a:lnTo>
                    <a:lnTo>
                      <a:pt x="549" y="708"/>
                    </a:lnTo>
                    <a:lnTo>
                      <a:pt x="550" y="708"/>
                    </a:lnTo>
                    <a:lnTo>
                      <a:pt x="552" y="708"/>
                    </a:lnTo>
                    <a:lnTo>
                      <a:pt x="552" y="708"/>
                    </a:lnTo>
                    <a:lnTo>
                      <a:pt x="553" y="707"/>
                    </a:lnTo>
                    <a:lnTo>
                      <a:pt x="553" y="706"/>
                    </a:lnTo>
                    <a:lnTo>
                      <a:pt x="554" y="705"/>
                    </a:lnTo>
                    <a:lnTo>
                      <a:pt x="553" y="704"/>
                    </a:lnTo>
                    <a:lnTo>
                      <a:pt x="555" y="701"/>
                    </a:lnTo>
                    <a:lnTo>
                      <a:pt x="556" y="700"/>
                    </a:lnTo>
                    <a:lnTo>
                      <a:pt x="555" y="699"/>
                    </a:lnTo>
                    <a:lnTo>
                      <a:pt x="555" y="699"/>
                    </a:lnTo>
                    <a:lnTo>
                      <a:pt x="555" y="698"/>
                    </a:lnTo>
                    <a:lnTo>
                      <a:pt x="555" y="698"/>
                    </a:lnTo>
                    <a:lnTo>
                      <a:pt x="556" y="697"/>
                    </a:lnTo>
                    <a:lnTo>
                      <a:pt x="556" y="697"/>
                    </a:lnTo>
                    <a:lnTo>
                      <a:pt x="556" y="697"/>
                    </a:lnTo>
                    <a:lnTo>
                      <a:pt x="557" y="693"/>
                    </a:lnTo>
                    <a:lnTo>
                      <a:pt x="559" y="690"/>
                    </a:lnTo>
                    <a:lnTo>
                      <a:pt x="560" y="688"/>
                    </a:lnTo>
                    <a:lnTo>
                      <a:pt x="561" y="688"/>
                    </a:lnTo>
                    <a:lnTo>
                      <a:pt x="561" y="681"/>
                    </a:lnTo>
                    <a:lnTo>
                      <a:pt x="561" y="680"/>
                    </a:lnTo>
                    <a:lnTo>
                      <a:pt x="561" y="678"/>
                    </a:lnTo>
                    <a:lnTo>
                      <a:pt x="561" y="677"/>
                    </a:lnTo>
                    <a:lnTo>
                      <a:pt x="561" y="674"/>
                    </a:lnTo>
                    <a:lnTo>
                      <a:pt x="560" y="672"/>
                    </a:lnTo>
                    <a:lnTo>
                      <a:pt x="560" y="666"/>
                    </a:lnTo>
                    <a:lnTo>
                      <a:pt x="560" y="659"/>
                    </a:lnTo>
                    <a:lnTo>
                      <a:pt x="560" y="655"/>
                    </a:lnTo>
                    <a:lnTo>
                      <a:pt x="560" y="652"/>
                    </a:lnTo>
                    <a:lnTo>
                      <a:pt x="559" y="637"/>
                    </a:lnTo>
                    <a:lnTo>
                      <a:pt x="559" y="635"/>
                    </a:lnTo>
                    <a:lnTo>
                      <a:pt x="559" y="629"/>
                    </a:lnTo>
                    <a:lnTo>
                      <a:pt x="558" y="619"/>
                    </a:lnTo>
                    <a:lnTo>
                      <a:pt x="558" y="616"/>
                    </a:lnTo>
                    <a:lnTo>
                      <a:pt x="558" y="616"/>
                    </a:lnTo>
                    <a:lnTo>
                      <a:pt x="558" y="616"/>
                    </a:lnTo>
                    <a:lnTo>
                      <a:pt x="558" y="615"/>
                    </a:lnTo>
                    <a:lnTo>
                      <a:pt x="558" y="614"/>
                    </a:lnTo>
                    <a:lnTo>
                      <a:pt x="558" y="614"/>
                    </a:lnTo>
                    <a:lnTo>
                      <a:pt x="558" y="611"/>
                    </a:lnTo>
                    <a:lnTo>
                      <a:pt x="558" y="611"/>
                    </a:lnTo>
                    <a:lnTo>
                      <a:pt x="558" y="598"/>
                    </a:lnTo>
                    <a:lnTo>
                      <a:pt x="557" y="592"/>
                    </a:lnTo>
                    <a:lnTo>
                      <a:pt x="557" y="581"/>
                    </a:lnTo>
                    <a:lnTo>
                      <a:pt x="557" y="581"/>
                    </a:lnTo>
                    <a:lnTo>
                      <a:pt x="557" y="580"/>
                    </a:lnTo>
                    <a:lnTo>
                      <a:pt x="557" y="577"/>
                    </a:lnTo>
                    <a:lnTo>
                      <a:pt x="557" y="575"/>
                    </a:lnTo>
                    <a:lnTo>
                      <a:pt x="557" y="572"/>
                    </a:lnTo>
                    <a:lnTo>
                      <a:pt x="556" y="565"/>
                    </a:lnTo>
                    <a:lnTo>
                      <a:pt x="556" y="558"/>
                    </a:lnTo>
                    <a:lnTo>
                      <a:pt x="556" y="558"/>
                    </a:lnTo>
                    <a:lnTo>
                      <a:pt x="556" y="557"/>
                    </a:lnTo>
                    <a:lnTo>
                      <a:pt x="556" y="557"/>
                    </a:lnTo>
                    <a:lnTo>
                      <a:pt x="556" y="549"/>
                    </a:lnTo>
                    <a:lnTo>
                      <a:pt x="556" y="549"/>
                    </a:lnTo>
                    <a:lnTo>
                      <a:pt x="556" y="543"/>
                    </a:lnTo>
                    <a:lnTo>
                      <a:pt x="556" y="541"/>
                    </a:lnTo>
                    <a:lnTo>
                      <a:pt x="556" y="536"/>
                    </a:lnTo>
                    <a:lnTo>
                      <a:pt x="556" y="536"/>
                    </a:lnTo>
                    <a:lnTo>
                      <a:pt x="556" y="534"/>
                    </a:lnTo>
                    <a:lnTo>
                      <a:pt x="556" y="532"/>
                    </a:lnTo>
                    <a:lnTo>
                      <a:pt x="556" y="531"/>
                    </a:lnTo>
                    <a:lnTo>
                      <a:pt x="556" y="531"/>
                    </a:lnTo>
                    <a:lnTo>
                      <a:pt x="556" y="529"/>
                    </a:lnTo>
                    <a:lnTo>
                      <a:pt x="556" y="522"/>
                    </a:lnTo>
                    <a:lnTo>
                      <a:pt x="556" y="521"/>
                    </a:lnTo>
                    <a:lnTo>
                      <a:pt x="556" y="517"/>
                    </a:lnTo>
                    <a:lnTo>
                      <a:pt x="555" y="506"/>
                    </a:lnTo>
                    <a:lnTo>
                      <a:pt x="555" y="504"/>
                    </a:lnTo>
                    <a:lnTo>
                      <a:pt x="555" y="504"/>
                    </a:lnTo>
                    <a:lnTo>
                      <a:pt x="555" y="504"/>
                    </a:lnTo>
                    <a:lnTo>
                      <a:pt x="555" y="503"/>
                    </a:lnTo>
                    <a:lnTo>
                      <a:pt x="555" y="502"/>
                    </a:lnTo>
                    <a:lnTo>
                      <a:pt x="555" y="497"/>
                    </a:lnTo>
                    <a:lnTo>
                      <a:pt x="555" y="495"/>
                    </a:lnTo>
                    <a:lnTo>
                      <a:pt x="555" y="491"/>
                    </a:lnTo>
                    <a:lnTo>
                      <a:pt x="555" y="488"/>
                    </a:lnTo>
                    <a:lnTo>
                      <a:pt x="555" y="480"/>
                    </a:lnTo>
                    <a:lnTo>
                      <a:pt x="555" y="474"/>
                    </a:lnTo>
                    <a:lnTo>
                      <a:pt x="554" y="456"/>
                    </a:lnTo>
                    <a:lnTo>
                      <a:pt x="554" y="456"/>
                    </a:lnTo>
                    <a:lnTo>
                      <a:pt x="554" y="444"/>
                    </a:lnTo>
                    <a:lnTo>
                      <a:pt x="554" y="442"/>
                    </a:lnTo>
                    <a:lnTo>
                      <a:pt x="553" y="426"/>
                    </a:lnTo>
                    <a:lnTo>
                      <a:pt x="553" y="426"/>
                    </a:lnTo>
                    <a:lnTo>
                      <a:pt x="553" y="414"/>
                    </a:lnTo>
                    <a:lnTo>
                      <a:pt x="552" y="409"/>
                    </a:lnTo>
                    <a:lnTo>
                      <a:pt x="552" y="409"/>
                    </a:lnTo>
                    <a:lnTo>
                      <a:pt x="552" y="406"/>
                    </a:lnTo>
                    <a:lnTo>
                      <a:pt x="552" y="406"/>
                    </a:lnTo>
                    <a:lnTo>
                      <a:pt x="552" y="394"/>
                    </a:lnTo>
                    <a:lnTo>
                      <a:pt x="552" y="387"/>
                    </a:lnTo>
                    <a:lnTo>
                      <a:pt x="552" y="385"/>
                    </a:lnTo>
                    <a:lnTo>
                      <a:pt x="551" y="370"/>
                    </a:lnTo>
                    <a:lnTo>
                      <a:pt x="551" y="370"/>
                    </a:lnTo>
                    <a:lnTo>
                      <a:pt x="551" y="370"/>
                    </a:lnTo>
                    <a:lnTo>
                      <a:pt x="551" y="355"/>
                    </a:lnTo>
                    <a:lnTo>
                      <a:pt x="549" y="296"/>
                    </a:lnTo>
                    <a:lnTo>
                      <a:pt x="549" y="291"/>
                    </a:lnTo>
                    <a:lnTo>
                      <a:pt x="548" y="269"/>
                    </a:lnTo>
                    <a:lnTo>
                      <a:pt x="548" y="265"/>
                    </a:lnTo>
                    <a:lnTo>
                      <a:pt x="548" y="263"/>
                    </a:lnTo>
                    <a:lnTo>
                      <a:pt x="548" y="261"/>
                    </a:lnTo>
                    <a:lnTo>
                      <a:pt x="548" y="258"/>
                    </a:lnTo>
                    <a:lnTo>
                      <a:pt x="547" y="248"/>
                    </a:lnTo>
                    <a:lnTo>
                      <a:pt x="547" y="248"/>
                    </a:lnTo>
                    <a:lnTo>
                      <a:pt x="547" y="239"/>
                    </a:lnTo>
                    <a:lnTo>
                      <a:pt x="547" y="237"/>
                    </a:lnTo>
                    <a:lnTo>
                      <a:pt x="547" y="233"/>
                    </a:lnTo>
                    <a:lnTo>
                      <a:pt x="547" y="225"/>
                    </a:lnTo>
                    <a:lnTo>
                      <a:pt x="546" y="225"/>
                    </a:lnTo>
                    <a:lnTo>
                      <a:pt x="546" y="223"/>
                    </a:lnTo>
                    <a:lnTo>
                      <a:pt x="546" y="209"/>
                    </a:lnTo>
                    <a:lnTo>
                      <a:pt x="545" y="189"/>
                    </a:lnTo>
                    <a:lnTo>
                      <a:pt x="545" y="186"/>
                    </a:lnTo>
                    <a:lnTo>
                      <a:pt x="545" y="185"/>
                    </a:lnTo>
                    <a:lnTo>
                      <a:pt x="545" y="178"/>
                    </a:lnTo>
                    <a:lnTo>
                      <a:pt x="545" y="178"/>
                    </a:lnTo>
                    <a:lnTo>
                      <a:pt x="545" y="177"/>
                    </a:lnTo>
                    <a:lnTo>
                      <a:pt x="544" y="155"/>
                    </a:lnTo>
                    <a:lnTo>
                      <a:pt x="544" y="151"/>
                    </a:lnTo>
                    <a:lnTo>
                      <a:pt x="544" y="151"/>
                    </a:lnTo>
                    <a:lnTo>
                      <a:pt x="544" y="150"/>
                    </a:lnTo>
                    <a:lnTo>
                      <a:pt x="544" y="149"/>
                    </a:lnTo>
                    <a:lnTo>
                      <a:pt x="544" y="148"/>
                    </a:lnTo>
                    <a:lnTo>
                      <a:pt x="544" y="147"/>
                    </a:lnTo>
                    <a:lnTo>
                      <a:pt x="544" y="147"/>
                    </a:lnTo>
                    <a:lnTo>
                      <a:pt x="544" y="147"/>
                    </a:lnTo>
                    <a:lnTo>
                      <a:pt x="544" y="145"/>
                    </a:lnTo>
                    <a:lnTo>
                      <a:pt x="544" y="144"/>
                    </a:lnTo>
                    <a:lnTo>
                      <a:pt x="543" y="125"/>
                    </a:lnTo>
                    <a:lnTo>
                      <a:pt x="543" y="118"/>
                    </a:lnTo>
                    <a:lnTo>
                      <a:pt x="543" y="118"/>
                    </a:lnTo>
                    <a:lnTo>
                      <a:pt x="542" y="93"/>
                    </a:lnTo>
                    <a:lnTo>
                      <a:pt x="542" y="93"/>
                    </a:lnTo>
                    <a:lnTo>
                      <a:pt x="542" y="92"/>
                    </a:lnTo>
                    <a:lnTo>
                      <a:pt x="541" y="60"/>
                    </a:lnTo>
                    <a:lnTo>
                      <a:pt x="541" y="59"/>
                    </a:lnTo>
                    <a:lnTo>
                      <a:pt x="541" y="45"/>
                    </a:lnTo>
                    <a:lnTo>
                      <a:pt x="541" y="45"/>
                    </a:lnTo>
                    <a:lnTo>
                      <a:pt x="541" y="44"/>
                    </a:lnTo>
                    <a:lnTo>
                      <a:pt x="540" y="29"/>
                    </a:lnTo>
                    <a:lnTo>
                      <a:pt x="540" y="17"/>
                    </a:lnTo>
                    <a:lnTo>
                      <a:pt x="540" y="17"/>
                    </a:lnTo>
                    <a:lnTo>
                      <a:pt x="540" y="13"/>
                    </a:lnTo>
                    <a:lnTo>
                      <a:pt x="539" y="0"/>
                    </a:lnTo>
                    <a:lnTo>
                      <a:pt x="538" y="0"/>
                    </a:lnTo>
                    <a:lnTo>
                      <a:pt x="537" y="0"/>
                    </a:lnTo>
                    <a:lnTo>
                      <a:pt x="537" y="0"/>
                    </a:lnTo>
                    <a:lnTo>
                      <a:pt x="533" y="1"/>
                    </a:lnTo>
                    <a:lnTo>
                      <a:pt x="533" y="1"/>
                    </a:lnTo>
                    <a:lnTo>
                      <a:pt x="518" y="1"/>
                    </a:lnTo>
                    <a:lnTo>
                      <a:pt x="518" y="1"/>
                    </a:lnTo>
                    <a:lnTo>
                      <a:pt x="502" y="1"/>
                    </a:lnTo>
                    <a:lnTo>
                      <a:pt x="499" y="2"/>
                    </a:lnTo>
                    <a:lnTo>
                      <a:pt x="499" y="2"/>
                    </a:lnTo>
                    <a:lnTo>
                      <a:pt x="490" y="2"/>
                    </a:lnTo>
                    <a:lnTo>
                      <a:pt x="485" y="2"/>
                    </a:lnTo>
                    <a:lnTo>
                      <a:pt x="483" y="2"/>
                    </a:lnTo>
                    <a:lnTo>
                      <a:pt x="483" y="2"/>
                    </a:lnTo>
                    <a:lnTo>
                      <a:pt x="480" y="2"/>
                    </a:lnTo>
                    <a:lnTo>
                      <a:pt x="479" y="2"/>
                    </a:lnTo>
                    <a:lnTo>
                      <a:pt x="472" y="2"/>
                    </a:lnTo>
                    <a:lnTo>
                      <a:pt x="469" y="2"/>
                    </a:lnTo>
                    <a:lnTo>
                      <a:pt x="465" y="2"/>
                    </a:lnTo>
                    <a:lnTo>
                      <a:pt x="463" y="2"/>
                    </a:lnTo>
                    <a:lnTo>
                      <a:pt x="462" y="2"/>
                    </a:lnTo>
                    <a:lnTo>
                      <a:pt x="456" y="2"/>
                    </a:lnTo>
                    <a:lnTo>
                      <a:pt x="452" y="3"/>
                    </a:lnTo>
                    <a:lnTo>
                      <a:pt x="451" y="3"/>
                    </a:lnTo>
                    <a:lnTo>
                      <a:pt x="432" y="3"/>
                    </a:lnTo>
                    <a:lnTo>
                      <a:pt x="431" y="3"/>
                    </a:lnTo>
                    <a:lnTo>
                      <a:pt x="427" y="3"/>
                    </a:lnTo>
                    <a:lnTo>
                      <a:pt x="404" y="4"/>
                    </a:lnTo>
                    <a:lnTo>
                      <a:pt x="403" y="4"/>
                    </a:lnTo>
                    <a:lnTo>
                      <a:pt x="399" y="4"/>
                    </a:lnTo>
                    <a:lnTo>
                      <a:pt x="391" y="4"/>
                    </a:lnTo>
                    <a:lnTo>
                      <a:pt x="389" y="4"/>
                    </a:lnTo>
                    <a:lnTo>
                      <a:pt x="378" y="4"/>
                    </a:lnTo>
                    <a:lnTo>
                      <a:pt x="377" y="4"/>
                    </a:lnTo>
                    <a:lnTo>
                      <a:pt x="376" y="4"/>
                    </a:lnTo>
                    <a:lnTo>
                      <a:pt x="367" y="4"/>
                    </a:lnTo>
                    <a:lnTo>
                      <a:pt x="367" y="4"/>
                    </a:lnTo>
                    <a:lnTo>
                      <a:pt x="365" y="4"/>
                    </a:lnTo>
                    <a:lnTo>
                      <a:pt x="365" y="4"/>
                    </a:lnTo>
                    <a:lnTo>
                      <a:pt x="364" y="4"/>
                    </a:lnTo>
                    <a:lnTo>
                      <a:pt x="364" y="4"/>
                    </a:lnTo>
                    <a:lnTo>
                      <a:pt x="363" y="4"/>
                    </a:lnTo>
                    <a:lnTo>
                      <a:pt x="363" y="4"/>
                    </a:lnTo>
                    <a:lnTo>
                      <a:pt x="362" y="4"/>
                    </a:lnTo>
                    <a:lnTo>
                      <a:pt x="362" y="4"/>
                    </a:lnTo>
                    <a:lnTo>
                      <a:pt x="352" y="4"/>
                    </a:lnTo>
                    <a:lnTo>
                      <a:pt x="352" y="4"/>
                    </a:lnTo>
                    <a:lnTo>
                      <a:pt x="336" y="4"/>
                    </a:lnTo>
                    <a:lnTo>
                      <a:pt x="333" y="5"/>
                    </a:lnTo>
                    <a:lnTo>
                      <a:pt x="332" y="5"/>
                    </a:lnTo>
                    <a:lnTo>
                      <a:pt x="330" y="5"/>
                    </a:lnTo>
                    <a:lnTo>
                      <a:pt x="325" y="5"/>
                    </a:lnTo>
                    <a:lnTo>
                      <a:pt x="323" y="5"/>
                    </a:lnTo>
                    <a:lnTo>
                      <a:pt x="322" y="5"/>
                    </a:lnTo>
                    <a:lnTo>
                      <a:pt x="322" y="5"/>
                    </a:lnTo>
                    <a:lnTo>
                      <a:pt x="319" y="5"/>
                    </a:lnTo>
                    <a:lnTo>
                      <a:pt x="314" y="5"/>
                    </a:lnTo>
                    <a:lnTo>
                      <a:pt x="314" y="5"/>
                    </a:lnTo>
                    <a:lnTo>
                      <a:pt x="310" y="5"/>
                    </a:lnTo>
                    <a:lnTo>
                      <a:pt x="310" y="5"/>
                    </a:lnTo>
                    <a:lnTo>
                      <a:pt x="289" y="5"/>
                    </a:lnTo>
                    <a:lnTo>
                      <a:pt x="281" y="4"/>
                    </a:lnTo>
                    <a:lnTo>
                      <a:pt x="277" y="5"/>
                    </a:lnTo>
                    <a:lnTo>
                      <a:pt x="276" y="4"/>
                    </a:lnTo>
                    <a:lnTo>
                      <a:pt x="276" y="4"/>
                    </a:lnTo>
                    <a:lnTo>
                      <a:pt x="275" y="4"/>
                    </a:lnTo>
                    <a:lnTo>
                      <a:pt x="274" y="4"/>
                    </a:lnTo>
                    <a:lnTo>
                      <a:pt x="273" y="4"/>
                    </a:lnTo>
                    <a:lnTo>
                      <a:pt x="273" y="4"/>
                    </a:lnTo>
                    <a:lnTo>
                      <a:pt x="271" y="4"/>
                    </a:lnTo>
                    <a:lnTo>
                      <a:pt x="260" y="4"/>
                    </a:lnTo>
                    <a:lnTo>
                      <a:pt x="258" y="4"/>
                    </a:lnTo>
                    <a:lnTo>
                      <a:pt x="242" y="4"/>
                    </a:lnTo>
                    <a:lnTo>
                      <a:pt x="238" y="4"/>
                    </a:lnTo>
                    <a:lnTo>
                      <a:pt x="232" y="4"/>
                    </a:lnTo>
                    <a:lnTo>
                      <a:pt x="231" y="4"/>
                    </a:lnTo>
                    <a:lnTo>
                      <a:pt x="223" y="4"/>
                    </a:lnTo>
                    <a:lnTo>
                      <a:pt x="223" y="4"/>
                    </a:lnTo>
                    <a:lnTo>
                      <a:pt x="222" y="4"/>
                    </a:lnTo>
                    <a:lnTo>
                      <a:pt x="222" y="4"/>
                    </a:lnTo>
                    <a:lnTo>
                      <a:pt x="219" y="4"/>
                    </a:lnTo>
                    <a:lnTo>
                      <a:pt x="219" y="4"/>
                    </a:lnTo>
                    <a:lnTo>
                      <a:pt x="212" y="4"/>
                    </a:lnTo>
                    <a:lnTo>
                      <a:pt x="200" y="4"/>
                    </a:lnTo>
                    <a:lnTo>
                      <a:pt x="178" y="4"/>
                    </a:lnTo>
                    <a:lnTo>
                      <a:pt x="172" y="4"/>
                    </a:lnTo>
                    <a:lnTo>
                      <a:pt x="172" y="4"/>
                    </a:lnTo>
                    <a:lnTo>
                      <a:pt x="145" y="4"/>
                    </a:lnTo>
                    <a:lnTo>
                      <a:pt x="141" y="4"/>
                    </a:lnTo>
                    <a:lnTo>
                      <a:pt x="135" y="4"/>
                    </a:lnTo>
                    <a:lnTo>
                      <a:pt x="132" y="4"/>
                    </a:lnTo>
                    <a:lnTo>
                      <a:pt x="128" y="4"/>
                    </a:lnTo>
                    <a:lnTo>
                      <a:pt x="120" y="4"/>
                    </a:lnTo>
                    <a:lnTo>
                      <a:pt x="120" y="4"/>
                    </a:lnTo>
                    <a:lnTo>
                      <a:pt x="118" y="4"/>
                    </a:lnTo>
                    <a:lnTo>
                      <a:pt x="115" y="3"/>
                    </a:lnTo>
                    <a:lnTo>
                      <a:pt x="101" y="3"/>
                    </a:lnTo>
                    <a:lnTo>
                      <a:pt x="82" y="3"/>
                    </a:lnTo>
                    <a:lnTo>
                      <a:pt x="80" y="2"/>
                    </a:lnTo>
                    <a:lnTo>
                      <a:pt x="79" y="2"/>
                    </a:lnTo>
                    <a:lnTo>
                      <a:pt x="72" y="2"/>
                    </a:lnTo>
                    <a:lnTo>
                      <a:pt x="69" y="2"/>
                    </a:lnTo>
                    <a:lnTo>
                      <a:pt x="69" y="2"/>
                    </a:lnTo>
                    <a:lnTo>
                      <a:pt x="61" y="2"/>
                    </a:lnTo>
                    <a:lnTo>
                      <a:pt x="36" y="1"/>
                    </a:lnTo>
                    <a:lnTo>
                      <a:pt x="31" y="0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1" y="14"/>
                    </a:lnTo>
                    <a:lnTo>
                      <a:pt x="11" y="29"/>
                    </a:lnTo>
                    <a:lnTo>
                      <a:pt x="10" y="44"/>
                    </a:lnTo>
                    <a:lnTo>
                      <a:pt x="10" y="45"/>
                    </a:lnTo>
                    <a:lnTo>
                      <a:pt x="10" y="52"/>
                    </a:lnTo>
                    <a:lnTo>
                      <a:pt x="10" y="59"/>
                    </a:lnTo>
                    <a:lnTo>
                      <a:pt x="8" y="96"/>
                    </a:lnTo>
                    <a:lnTo>
                      <a:pt x="7" y="116"/>
                    </a:lnTo>
                    <a:lnTo>
                      <a:pt x="7" y="134"/>
                    </a:lnTo>
                    <a:lnTo>
                      <a:pt x="7" y="134"/>
                    </a:lnTo>
                    <a:lnTo>
                      <a:pt x="7" y="134"/>
                    </a:lnTo>
                    <a:lnTo>
                      <a:pt x="7" y="144"/>
                    </a:lnTo>
                    <a:lnTo>
                      <a:pt x="7" y="148"/>
                    </a:lnTo>
                    <a:lnTo>
                      <a:pt x="7" y="151"/>
                    </a:lnTo>
                    <a:lnTo>
                      <a:pt x="7" y="178"/>
                    </a:lnTo>
                    <a:lnTo>
                      <a:pt x="6" y="189"/>
                    </a:lnTo>
                    <a:lnTo>
                      <a:pt x="6" y="199"/>
                    </a:lnTo>
                    <a:lnTo>
                      <a:pt x="6" y="199"/>
                    </a:lnTo>
                    <a:lnTo>
                      <a:pt x="6" y="206"/>
                    </a:lnTo>
                    <a:lnTo>
                      <a:pt x="6" y="206"/>
                    </a:lnTo>
                    <a:lnTo>
                      <a:pt x="5" y="218"/>
                    </a:lnTo>
                    <a:lnTo>
                      <a:pt x="5" y="222"/>
                    </a:lnTo>
                    <a:lnTo>
                      <a:pt x="5" y="226"/>
                    </a:lnTo>
                    <a:lnTo>
                      <a:pt x="5" y="226"/>
                    </a:lnTo>
                    <a:lnTo>
                      <a:pt x="5" y="228"/>
                    </a:lnTo>
                    <a:lnTo>
                      <a:pt x="5" y="228"/>
                    </a:lnTo>
                    <a:lnTo>
                      <a:pt x="4" y="242"/>
                    </a:lnTo>
                    <a:lnTo>
                      <a:pt x="4" y="246"/>
                    </a:lnTo>
                    <a:lnTo>
                      <a:pt x="4" y="255"/>
                    </a:lnTo>
                    <a:lnTo>
                      <a:pt x="3" y="262"/>
                    </a:lnTo>
                    <a:lnTo>
                      <a:pt x="3" y="262"/>
                    </a:lnTo>
                    <a:lnTo>
                      <a:pt x="3" y="268"/>
                    </a:lnTo>
                    <a:lnTo>
                      <a:pt x="3" y="269"/>
                    </a:lnTo>
                    <a:lnTo>
                      <a:pt x="3" y="275"/>
                    </a:lnTo>
                    <a:lnTo>
                      <a:pt x="3" y="276"/>
                    </a:lnTo>
                    <a:lnTo>
                      <a:pt x="3" y="278"/>
                    </a:lnTo>
                    <a:lnTo>
                      <a:pt x="3" y="280"/>
                    </a:lnTo>
                    <a:lnTo>
                      <a:pt x="2" y="283"/>
                    </a:lnTo>
                    <a:lnTo>
                      <a:pt x="2" y="290"/>
                    </a:lnTo>
                    <a:lnTo>
                      <a:pt x="2" y="291"/>
                    </a:lnTo>
                    <a:lnTo>
                      <a:pt x="2" y="291"/>
                    </a:lnTo>
                    <a:lnTo>
                      <a:pt x="2" y="292"/>
                    </a:lnTo>
                    <a:lnTo>
                      <a:pt x="2" y="295"/>
                    </a:lnTo>
                    <a:lnTo>
                      <a:pt x="2" y="295"/>
                    </a:lnTo>
                    <a:lnTo>
                      <a:pt x="2" y="296"/>
                    </a:lnTo>
                    <a:lnTo>
                      <a:pt x="2" y="296"/>
                    </a:lnTo>
                    <a:lnTo>
                      <a:pt x="2" y="296"/>
                    </a:lnTo>
                    <a:lnTo>
                      <a:pt x="2" y="297"/>
                    </a:lnTo>
                    <a:lnTo>
                      <a:pt x="2" y="298"/>
                    </a:lnTo>
                    <a:lnTo>
                      <a:pt x="2" y="300"/>
                    </a:lnTo>
                    <a:lnTo>
                      <a:pt x="2" y="303"/>
                    </a:lnTo>
                    <a:lnTo>
                      <a:pt x="2" y="303"/>
                    </a:lnTo>
                    <a:lnTo>
                      <a:pt x="1" y="307"/>
                    </a:lnTo>
                    <a:lnTo>
                      <a:pt x="1" y="309"/>
                    </a:lnTo>
                    <a:lnTo>
                      <a:pt x="1" y="310"/>
                    </a:lnTo>
                    <a:lnTo>
                      <a:pt x="1" y="316"/>
                    </a:lnTo>
                    <a:lnTo>
                      <a:pt x="1" y="318"/>
                    </a:lnTo>
                    <a:lnTo>
                      <a:pt x="1" y="318"/>
                    </a:lnTo>
                    <a:lnTo>
                      <a:pt x="1" y="318"/>
                    </a:lnTo>
                    <a:lnTo>
                      <a:pt x="1" y="318"/>
                    </a:lnTo>
                    <a:lnTo>
                      <a:pt x="1" y="321"/>
                    </a:lnTo>
                    <a:lnTo>
                      <a:pt x="1" y="322"/>
                    </a:lnTo>
                    <a:lnTo>
                      <a:pt x="1" y="322"/>
                    </a:lnTo>
                    <a:lnTo>
                      <a:pt x="1" y="323"/>
                    </a:lnTo>
                    <a:lnTo>
                      <a:pt x="1" y="326"/>
                    </a:lnTo>
                    <a:lnTo>
                      <a:pt x="1" y="326"/>
                    </a:lnTo>
                    <a:lnTo>
                      <a:pt x="0" y="328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DA1005DB-F214-E727-2CD1-608E67789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8338" y="2646363"/>
                <a:ext cx="101600" cy="152400"/>
              </a:xfrm>
              <a:custGeom>
                <a:avLst/>
                <a:gdLst>
                  <a:gd name="T0" fmla="*/ 63 w 64"/>
                  <a:gd name="T1" fmla="*/ 15 h 96"/>
                  <a:gd name="T2" fmla="*/ 63 w 64"/>
                  <a:gd name="T3" fmla="*/ 27 h 96"/>
                  <a:gd name="T4" fmla="*/ 64 w 64"/>
                  <a:gd name="T5" fmla="*/ 45 h 96"/>
                  <a:gd name="T6" fmla="*/ 59 w 64"/>
                  <a:gd name="T7" fmla="*/ 83 h 96"/>
                  <a:gd name="T8" fmla="*/ 59 w 64"/>
                  <a:gd name="T9" fmla="*/ 92 h 96"/>
                  <a:gd name="T10" fmla="*/ 59 w 64"/>
                  <a:gd name="T11" fmla="*/ 92 h 96"/>
                  <a:gd name="T12" fmla="*/ 58 w 64"/>
                  <a:gd name="T13" fmla="*/ 93 h 96"/>
                  <a:gd name="T14" fmla="*/ 57 w 64"/>
                  <a:gd name="T15" fmla="*/ 92 h 96"/>
                  <a:gd name="T16" fmla="*/ 52 w 64"/>
                  <a:gd name="T17" fmla="*/ 94 h 96"/>
                  <a:gd name="T18" fmla="*/ 52 w 64"/>
                  <a:gd name="T19" fmla="*/ 94 h 96"/>
                  <a:gd name="T20" fmla="*/ 52 w 64"/>
                  <a:gd name="T21" fmla="*/ 94 h 96"/>
                  <a:gd name="T22" fmla="*/ 52 w 64"/>
                  <a:gd name="T23" fmla="*/ 94 h 96"/>
                  <a:gd name="T24" fmla="*/ 52 w 64"/>
                  <a:gd name="T25" fmla="*/ 94 h 96"/>
                  <a:gd name="T26" fmla="*/ 51 w 64"/>
                  <a:gd name="T27" fmla="*/ 94 h 96"/>
                  <a:gd name="T28" fmla="*/ 51 w 64"/>
                  <a:gd name="T29" fmla="*/ 94 h 96"/>
                  <a:gd name="T30" fmla="*/ 51 w 64"/>
                  <a:gd name="T31" fmla="*/ 95 h 96"/>
                  <a:gd name="T32" fmla="*/ 51 w 64"/>
                  <a:gd name="T33" fmla="*/ 95 h 96"/>
                  <a:gd name="T34" fmla="*/ 51 w 64"/>
                  <a:gd name="T35" fmla="*/ 95 h 96"/>
                  <a:gd name="T36" fmla="*/ 51 w 64"/>
                  <a:gd name="T37" fmla="*/ 95 h 96"/>
                  <a:gd name="T38" fmla="*/ 51 w 64"/>
                  <a:gd name="T39" fmla="*/ 95 h 96"/>
                  <a:gd name="T40" fmla="*/ 50 w 64"/>
                  <a:gd name="T41" fmla="*/ 96 h 96"/>
                  <a:gd name="T42" fmla="*/ 50 w 64"/>
                  <a:gd name="T43" fmla="*/ 90 h 96"/>
                  <a:gd name="T44" fmla="*/ 36 w 64"/>
                  <a:gd name="T45" fmla="*/ 84 h 96"/>
                  <a:gd name="T46" fmla="*/ 18 w 64"/>
                  <a:gd name="T47" fmla="*/ 84 h 96"/>
                  <a:gd name="T48" fmla="*/ 15 w 64"/>
                  <a:gd name="T49" fmla="*/ 73 h 96"/>
                  <a:gd name="T50" fmla="*/ 14 w 64"/>
                  <a:gd name="T51" fmla="*/ 38 h 96"/>
                  <a:gd name="T52" fmla="*/ 13 w 64"/>
                  <a:gd name="T53" fmla="*/ 26 h 96"/>
                  <a:gd name="T54" fmla="*/ 11 w 64"/>
                  <a:gd name="T55" fmla="*/ 25 h 96"/>
                  <a:gd name="T56" fmla="*/ 10 w 64"/>
                  <a:gd name="T57" fmla="*/ 21 h 96"/>
                  <a:gd name="T58" fmla="*/ 8 w 64"/>
                  <a:gd name="T59" fmla="*/ 19 h 96"/>
                  <a:gd name="T60" fmla="*/ 7 w 64"/>
                  <a:gd name="T61" fmla="*/ 15 h 96"/>
                  <a:gd name="T62" fmla="*/ 5 w 64"/>
                  <a:gd name="T63" fmla="*/ 14 h 96"/>
                  <a:gd name="T64" fmla="*/ 4 w 64"/>
                  <a:gd name="T65" fmla="*/ 10 h 96"/>
                  <a:gd name="T66" fmla="*/ 2 w 64"/>
                  <a:gd name="T67" fmla="*/ 8 h 96"/>
                  <a:gd name="T68" fmla="*/ 0 w 64"/>
                  <a:gd name="T69" fmla="*/ 5 h 96"/>
                  <a:gd name="T70" fmla="*/ 0 w 64"/>
                  <a:gd name="T71" fmla="*/ 1 h 96"/>
                  <a:gd name="T72" fmla="*/ 5 w 64"/>
                  <a:gd name="T73" fmla="*/ 1 h 96"/>
                  <a:gd name="T74" fmla="*/ 6 w 64"/>
                  <a:gd name="T75" fmla="*/ 3 h 96"/>
                  <a:gd name="T76" fmla="*/ 11 w 64"/>
                  <a:gd name="T77" fmla="*/ 3 h 96"/>
                  <a:gd name="T78" fmla="*/ 15 w 64"/>
                  <a:gd name="T79" fmla="*/ 3 h 96"/>
                  <a:gd name="T80" fmla="*/ 15 w 64"/>
                  <a:gd name="T81" fmla="*/ 2 h 96"/>
                  <a:gd name="T82" fmla="*/ 19 w 64"/>
                  <a:gd name="T83" fmla="*/ 0 h 96"/>
                  <a:gd name="T84" fmla="*/ 24 w 64"/>
                  <a:gd name="T85" fmla="*/ 0 h 96"/>
                  <a:gd name="T86" fmla="*/ 30 w 64"/>
                  <a:gd name="T87" fmla="*/ 0 h 96"/>
                  <a:gd name="T88" fmla="*/ 33 w 64"/>
                  <a:gd name="T89" fmla="*/ 2 h 96"/>
                  <a:gd name="T90" fmla="*/ 35 w 64"/>
                  <a:gd name="T91" fmla="*/ 4 h 96"/>
                  <a:gd name="T92" fmla="*/ 39 w 64"/>
                  <a:gd name="T93" fmla="*/ 6 h 96"/>
                  <a:gd name="T94" fmla="*/ 39 w 64"/>
                  <a:gd name="T95" fmla="*/ 12 h 96"/>
                  <a:gd name="T96" fmla="*/ 39 w 64"/>
                  <a:gd name="T97" fmla="*/ 1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4" h="96">
                    <a:moveTo>
                      <a:pt x="39" y="15"/>
                    </a:moveTo>
                    <a:lnTo>
                      <a:pt x="45" y="15"/>
                    </a:lnTo>
                    <a:lnTo>
                      <a:pt x="63" y="15"/>
                    </a:lnTo>
                    <a:lnTo>
                      <a:pt x="63" y="21"/>
                    </a:lnTo>
                    <a:lnTo>
                      <a:pt x="63" y="22"/>
                    </a:lnTo>
                    <a:lnTo>
                      <a:pt x="63" y="27"/>
                    </a:lnTo>
                    <a:lnTo>
                      <a:pt x="63" y="31"/>
                    </a:lnTo>
                    <a:lnTo>
                      <a:pt x="64" y="36"/>
                    </a:lnTo>
                    <a:lnTo>
                      <a:pt x="64" y="45"/>
                    </a:lnTo>
                    <a:lnTo>
                      <a:pt x="64" y="59"/>
                    </a:lnTo>
                    <a:lnTo>
                      <a:pt x="64" y="83"/>
                    </a:lnTo>
                    <a:lnTo>
                      <a:pt x="59" y="83"/>
                    </a:lnTo>
                    <a:lnTo>
                      <a:pt x="59" y="88"/>
                    </a:lnTo>
                    <a:lnTo>
                      <a:pt x="59" y="92"/>
                    </a:lnTo>
                    <a:lnTo>
                      <a:pt x="59" y="92"/>
                    </a:lnTo>
                    <a:lnTo>
                      <a:pt x="59" y="92"/>
                    </a:lnTo>
                    <a:lnTo>
                      <a:pt x="59" y="92"/>
                    </a:lnTo>
                    <a:lnTo>
                      <a:pt x="59" y="92"/>
                    </a:lnTo>
                    <a:lnTo>
                      <a:pt x="59" y="92"/>
                    </a:lnTo>
                    <a:lnTo>
                      <a:pt x="59" y="93"/>
                    </a:lnTo>
                    <a:lnTo>
                      <a:pt x="58" y="93"/>
                    </a:lnTo>
                    <a:lnTo>
                      <a:pt x="57" y="93"/>
                    </a:lnTo>
                    <a:lnTo>
                      <a:pt x="57" y="92"/>
                    </a:lnTo>
                    <a:lnTo>
                      <a:pt x="57" y="92"/>
                    </a:lnTo>
                    <a:lnTo>
                      <a:pt x="57" y="93"/>
                    </a:lnTo>
                    <a:lnTo>
                      <a:pt x="57" y="93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2" y="94"/>
                    </a:lnTo>
                    <a:lnTo>
                      <a:pt x="51" y="94"/>
                    </a:lnTo>
                    <a:lnTo>
                      <a:pt x="51" y="94"/>
                    </a:lnTo>
                    <a:lnTo>
                      <a:pt x="51" y="94"/>
                    </a:lnTo>
                    <a:lnTo>
                      <a:pt x="51" y="94"/>
                    </a:lnTo>
                    <a:lnTo>
                      <a:pt x="51" y="94"/>
                    </a:lnTo>
                    <a:lnTo>
                      <a:pt x="51" y="94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1" y="95"/>
                    </a:lnTo>
                    <a:lnTo>
                      <a:pt x="50" y="95"/>
                    </a:lnTo>
                    <a:lnTo>
                      <a:pt x="50" y="96"/>
                    </a:lnTo>
                    <a:lnTo>
                      <a:pt x="50" y="95"/>
                    </a:lnTo>
                    <a:lnTo>
                      <a:pt x="50" y="93"/>
                    </a:lnTo>
                    <a:lnTo>
                      <a:pt x="50" y="90"/>
                    </a:lnTo>
                    <a:lnTo>
                      <a:pt x="43" y="84"/>
                    </a:lnTo>
                    <a:lnTo>
                      <a:pt x="42" y="84"/>
                    </a:lnTo>
                    <a:lnTo>
                      <a:pt x="36" y="84"/>
                    </a:lnTo>
                    <a:lnTo>
                      <a:pt x="29" y="84"/>
                    </a:lnTo>
                    <a:lnTo>
                      <a:pt x="29" y="84"/>
                    </a:lnTo>
                    <a:lnTo>
                      <a:pt x="18" y="84"/>
                    </a:lnTo>
                    <a:lnTo>
                      <a:pt x="15" y="84"/>
                    </a:lnTo>
                    <a:lnTo>
                      <a:pt x="15" y="83"/>
                    </a:lnTo>
                    <a:lnTo>
                      <a:pt x="15" y="73"/>
                    </a:lnTo>
                    <a:lnTo>
                      <a:pt x="14" y="55"/>
                    </a:lnTo>
                    <a:lnTo>
                      <a:pt x="14" y="48"/>
                    </a:lnTo>
                    <a:lnTo>
                      <a:pt x="14" y="38"/>
                    </a:lnTo>
                    <a:lnTo>
                      <a:pt x="14" y="27"/>
                    </a:lnTo>
                    <a:lnTo>
                      <a:pt x="13" y="27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1" y="23"/>
                    </a:lnTo>
                    <a:lnTo>
                      <a:pt x="10" y="23"/>
                    </a:lnTo>
                    <a:lnTo>
                      <a:pt x="10" y="21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8" y="19"/>
                    </a:lnTo>
                    <a:lnTo>
                      <a:pt x="7" y="17"/>
                    </a:lnTo>
                    <a:lnTo>
                      <a:pt x="7" y="17"/>
                    </a:lnTo>
                    <a:lnTo>
                      <a:pt x="7" y="15"/>
                    </a:lnTo>
                    <a:lnTo>
                      <a:pt x="6" y="15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5" y="3"/>
                    </a:lnTo>
                    <a:lnTo>
                      <a:pt x="35" y="4"/>
                    </a:lnTo>
                    <a:lnTo>
                      <a:pt x="37" y="4"/>
                    </a:lnTo>
                    <a:lnTo>
                      <a:pt x="39" y="4"/>
                    </a:lnTo>
                    <a:lnTo>
                      <a:pt x="39" y="6"/>
                    </a:lnTo>
                    <a:lnTo>
                      <a:pt x="39" y="8"/>
                    </a:lnTo>
                    <a:lnTo>
                      <a:pt x="39" y="10"/>
                    </a:lnTo>
                    <a:lnTo>
                      <a:pt x="39" y="12"/>
                    </a:lnTo>
                    <a:lnTo>
                      <a:pt x="39" y="13"/>
                    </a:lnTo>
                    <a:lnTo>
                      <a:pt x="39" y="15"/>
                    </a:lnTo>
                    <a:lnTo>
                      <a:pt x="39" y="15"/>
                    </a:lnTo>
                  </a:path>
                </a:pathLst>
              </a:custGeom>
              <a:solidFill>
                <a:srgbClr val="00B050"/>
              </a:solidFill>
              <a:ln w="12700" cap="rnd">
                <a:solidFill>
                  <a:srgbClr val="47D45A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F9BEE923-E9F3-5446-AE04-277FC2405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0726" y="2668588"/>
                <a:ext cx="50800" cy="65087"/>
              </a:xfrm>
              <a:custGeom>
                <a:avLst/>
                <a:gdLst>
                  <a:gd name="T0" fmla="*/ 4 w 32"/>
                  <a:gd name="T1" fmla="*/ 10 h 41"/>
                  <a:gd name="T2" fmla="*/ 4 w 32"/>
                  <a:gd name="T3" fmla="*/ 13 h 41"/>
                  <a:gd name="T4" fmla="*/ 3 w 32"/>
                  <a:gd name="T5" fmla="*/ 16 h 41"/>
                  <a:gd name="T6" fmla="*/ 3 w 32"/>
                  <a:gd name="T7" fmla="*/ 20 h 41"/>
                  <a:gd name="T8" fmla="*/ 0 w 32"/>
                  <a:gd name="T9" fmla="*/ 20 h 41"/>
                  <a:gd name="T10" fmla="*/ 0 w 32"/>
                  <a:gd name="T11" fmla="*/ 24 h 41"/>
                  <a:gd name="T12" fmla="*/ 3 w 32"/>
                  <a:gd name="T13" fmla="*/ 25 h 41"/>
                  <a:gd name="T14" fmla="*/ 2 w 32"/>
                  <a:gd name="T15" fmla="*/ 28 h 41"/>
                  <a:gd name="T16" fmla="*/ 4 w 32"/>
                  <a:gd name="T17" fmla="*/ 29 h 41"/>
                  <a:gd name="T18" fmla="*/ 6 w 32"/>
                  <a:gd name="T19" fmla="*/ 30 h 41"/>
                  <a:gd name="T20" fmla="*/ 7 w 32"/>
                  <a:gd name="T21" fmla="*/ 31 h 41"/>
                  <a:gd name="T22" fmla="*/ 8 w 32"/>
                  <a:gd name="T23" fmla="*/ 32 h 41"/>
                  <a:gd name="T24" fmla="*/ 9 w 32"/>
                  <a:gd name="T25" fmla="*/ 35 h 41"/>
                  <a:gd name="T26" fmla="*/ 11 w 32"/>
                  <a:gd name="T27" fmla="*/ 36 h 41"/>
                  <a:gd name="T28" fmla="*/ 12 w 32"/>
                  <a:gd name="T29" fmla="*/ 37 h 41"/>
                  <a:gd name="T30" fmla="*/ 13 w 32"/>
                  <a:gd name="T31" fmla="*/ 38 h 41"/>
                  <a:gd name="T32" fmla="*/ 14 w 32"/>
                  <a:gd name="T33" fmla="*/ 39 h 41"/>
                  <a:gd name="T34" fmla="*/ 17 w 32"/>
                  <a:gd name="T35" fmla="*/ 39 h 41"/>
                  <a:gd name="T36" fmla="*/ 20 w 32"/>
                  <a:gd name="T37" fmla="*/ 39 h 41"/>
                  <a:gd name="T38" fmla="*/ 22 w 32"/>
                  <a:gd name="T39" fmla="*/ 41 h 41"/>
                  <a:gd name="T40" fmla="*/ 25 w 32"/>
                  <a:gd name="T41" fmla="*/ 41 h 41"/>
                  <a:gd name="T42" fmla="*/ 28 w 32"/>
                  <a:gd name="T43" fmla="*/ 40 h 41"/>
                  <a:gd name="T44" fmla="*/ 29 w 32"/>
                  <a:gd name="T45" fmla="*/ 40 h 41"/>
                  <a:gd name="T46" fmla="*/ 31 w 32"/>
                  <a:gd name="T47" fmla="*/ 38 h 41"/>
                  <a:gd name="T48" fmla="*/ 30 w 32"/>
                  <a:gd name="T49" fmla="*/ 37 h 41"/>
                  <a:gd name="T50" fmla="*/ 30 w 32"/>
                  <a:gd name="T51" fmla="*/ 34 h 41"/>
                  <a:gd name="T52" fmla="*/ 29 w 32"/>
                  <a:gd name="T53" fmla="*/ 32 h 41"/>
                  <a:gd name="T54" fmla="*/ 29 w 32"/>
                  <a:gd name="T55" fmla="*/ 30 h 41"/>
                  <a:gd name="T56" fmla="*/ 29 w 32"/>
                  <a:gd name="T57" fmla="*/ 28 h 41"/>
                  <a:gd name="T58" fmla="*/ 28 w 32"/>
                  <a:gd name="T59" fmla="*/ 26 h 41"/>
                  <a:gd name="T60" fmla="*/ 29 w 32"/>
                  <a:gd name="T61" fmla="*/ 24 h 41"/>
                  <a:gd name="T62" fmla="*/ 30 w 32"/>
                  <a:gd name="T63" fmla="*/ 22 h 41"/>
                  <a:gd name="T64" fmla="*/ 30 w 32"/>
                  <a:gd name="T65" fmla="*/ 20 h 41"/>
                  <a:gd name="T66" fmla="*/ 30 w 32"/>
                  <a:gd name="T67" fmla="*/ 18 h 41"/>
                  <a:gd name="T68" fmla="*/ 31 w 32"/>
                  <a:gd name="T69" fmla="*/ 16 h 41"/>
                  <a:gd name="T70" fmla="*/ 31 w 32"/>
                  <a:gd name="T71" fmla="*/ 14 h 41"/>
                  <a:gd name="T72" fmla="*/ 30 w 32"/>
                  <a:gd name="T73" fmla="*/ 13 h 41"/>
                  <a:gd name="T74" fmla="*/ 28 w 32"/>
                  <a:gd name="T75" fmla="*/ 13 h 41"/>
                  <a:gd name="T76" fmla="*/ 27 w 32"/>
                  <a:gd name="T77" fmla="*/ 12 h 41"/>
                  <a:gd name="T78" fmla="*/ 26 w 32"/>
                  <a:gd name="T79" fmla="*/ 9 h 41"/>
                  <a:gd name="T80" fmla="*/ 23 w 32"/>
                  <a:gd name="T81" fmla="*/ 7 h 41"/>
                  <a:gd name="T82" fmla="*/ 22 w 32"/>
                  <a:gd name="T83" fmla="*/ 5 h 41"/>
                  <a:gd name="T84" fmla="*/ 21 w 32"/>
                  <a:gd name="T85" fmla="*/ 3 h 41"/>
                  <a:gd name="T86" fmla="*/ 20 w 32"/>
                  <a:gd name="T87" fmla="*/ 1 h 41"/>
                  <a:gd name="T88" fmla="*/ 19 w 32"/>
                  <a:gd name="T89" fmla="*/ 1 h 41"/>
                  <a:gd name="T90" fmla="*/ 16 w 32"/>
                  <a:gd name="T91" fmla="*/ 1 h 41"/>
                  <a:gd name="T92" fmla="*/ 14 w 32"/>
                  <a:gd name="T93" fmla="*/ 0 h 41"/>
                  <a:gd name="T94" fmla="*/ 13 w 32"/>
                  <a:gd name="T95" fmla="*/ 1 h 41"/>
                  <a:gd name="T96" fmla="*/ 11 w 32"/>
                  <a:gd name="T97" fmla="*/ 2 h 41"/>
                  <a:gd name="T98" fmla="*/ 10 w 32"/>
                  <a:gd name="T99" fmla="*/ 1 h 41"/>
                  <a:gd name="T100" fmla="*/ 8 w 32"/>
                  <a:gd name="T101" fmla="*/ 0 h 41"/>
                  <a:gd name="T102" fmla="*/ 7 w 32"/>
                  <a:gd name="T103" fmla="*/ 1 h 41"/>
                  <a:gd name="T104" fmla="*/ 5 w 32"/>
                  <a:gd name="T105" fmla="*/ 2 h 41"/>
                  <a:gd name="T106" fmla="*/ 6 w 32"/>
                  <a:gd name="T107" fmla="*/ 4 h 41"/>
                  <a:gd name="T108" fmla="*/ 4 w 32"/>
                  <a:gd name="T109" fmla="*/ 6 h 41"/>
                  <a:gd name="T110" fmla="*/ 2 w 32"/>
                  <a:gd name="T111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2" h="41">
                    <a:moveTo>
                      <a:pt x="2" y="8"/>
                    </a:moveTo>
                    <a:lnTo>
                      <a:pt x="2" y="9"/>
                    </a:lnTo>
                    <a:lnTo>
                      <a:pt x="3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3" y="16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4" y="19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1" y="20"/>
                    </a:lnTo>
                    <a:lnTo>
                      <a:pt x="1" y="20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1" y="23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5"/>
                    </a:lnTo>
                    <a:lnTo>
                      <a:pt x="2" y="25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4" y="29"/>
                    </a:lnTo>
                    <a:lnTo>
                      <a:pt x="4" y="30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6" y="30"/>
                    </a:lnTo>
                    <a:lnTo>
                      <a:pt x="6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9" y="34"/>
                    </a:lnTo>
                    <a:lnTo>
                      <a:pt x="9" y="35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0" y="35"/>
                    </a:lnTo>
                    <a:lnTo>
                      <a:pt x="11" y="36"/>
                    </a:lnTo>
                    <a:lnTo>
                      <a:pt x="11" y="36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3" y="38"/>
                    </a:lnTo>
                    <a:lnTo>
                      <a:pt x="13" y="38"/>
                    </a:lnTo>
                    <a:lnTo>
                      <a:pt x="13" y="38"/>
                    </a:lnTo>
                    <a:lnTo>
                      <a:pt x="13" y="38"/>
                    </a:lnTo>
                    <a:lnTo>
                      <a:pt x="14" y="39"/>
                    </a:lnTo>
                    <a:lnTo>
                      <a:pt x="14" y="39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6" y="39"/>
                    </a:lnTo>
                    <a:lnTo>
                      <a:pt x="17" y="39"/>
                    </a:lnTo>
                    <a:lnTo>
                      <a:pt x="18" y="39"/>
                    </a:lnTo>
                    <a:lnTo>
                      <a:pt x="18" y="39"/>
                    </a:lnTo>
                    <a:lnTo>
                      <a:pt x="19" y="39"/>
                    </a:lnTo>
                    <a:lnTo>
                      <a:pt x="20" y="39"/>
                    </a:lnTo>
                    <a:lnTo>
                      <a:pt x="20" y="40"/>
                    </a:lnTo>
                    <a:lnTo>
                      <a:pt x="21" y="40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3" y="41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25" y="41"/>
                    </a:lnTo>
                    <a:lnTo>
                      <a:pt x="26" y="41"/>
                    </a:lnTo>
                    <a:lnTo>
                      <a:pt x="26" y="40"/>
                    </a:lnTo>
                    <a:lnTo>
                      <a:pt x="27" y="40"/>
                    </a:lnTo>
                    <a:lnTo>
                      <a:pt x="28" y="40"/>
                    </a:lnTo>
                    <a:lnTo>
                      <a:pt x="28" y="41"/>
                    </a:lnTo>
                    <a:lnTo>
                      <a:pt x="29" y="40"/>
                    </a:lnTo>
                    <a:lnTo>
                      <a:pt x="29" y="41"/>
                    </a:lnTo>
                    <a:lnTo>
                      <a:pt x="29" y="40"/>
                    </a:lnTo>
                    <a:lnTo>
                      <a:pt x="30" y="40"/>
                    </a:lnTo>
                    <a:lnTo>
                      <a:pt x="30" y="39"/>
                    </a:lnTo>
                    <a:lnTo>
                      <a:pt x="31" y="39"/>
                    </a:lnTo>
                    <a:lnTo>
                      <a:pt x="31" y="38"/>
                    </a:lnTo>
                    <a:lnTo>
                      <a:pt x="31" y="38"/>
                    </a:lnTo>
                    <a:lnTo>
                      <a:pt x="31" y="38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30" y="35"/>
                    </a:lnTo>
                    <a:lnTo>
                      <a:pt x="30" y="36"/>
                    </a:lnTo>
                    <a:lnTo>
                      <a:pt x="30" y="35"/>
                    </a:lnTo>
                    <a:lnTo>
                      <a:pt x="30" y="34"/>
                    </a:lnTo>
                    <a:lnTo>
                      <a:pt x="30" y="34"/>
                    </a:lnTo>
                    <a:lnTo>
                      <a:pt x="30" y="33"/>
                    </a:lnTo>
                    <a:lnTo>
                      <a:pt x="30" y="33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30" y="31"/>
                    </a:lnTo>
                    <a:lnTo>
                      <a:pt x="30" y="30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9" y="28"/>
                    </a:lnTo>
                    <a:lnTo>
                      <a:pt x="28" y="27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28" y="25"/>
                    </a:lnTo>
                    <a:lnTo>
                      <a:pt x="28" y="25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29" y="24"/>
                    </a:lnTo>
                    <a:lnTo>
                      <a:pt x="29" y="24"/>
                    </a:lnTo>
                    <a:lnTo>
                      <a:pt x="29" y="23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30" y="19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1" y="16"/>
                    </a:lnTo>
                    <a:lnTo>
                      <a:pt x="32" y="16"/>
                    </a:lnTo>
                    <a:lnTo>
                      <a:pt x="32" y="15"/>
                    </a:lnTo>
                    <a:lnTo>
                      <a:pt x="31" y="14"/>
                    </a:lnTo>
                    <a:lnTo>
                      <a:pt x="31" y="14"/>
                    </a:lnTo>
                    <a:lnTo>
                      <a:pt x="31" y="13"/>
                    </a:lnTo>
                    <a:lnTo>
                      <a:pt x="30" y="13"/>
                    </a:lnTo>
                    <a:lnTo>
                      <a:pt x="30" y="13"/>
                    </a:lnTo>
                    <a:lnTo>
                      <a:pt x="30" y="13"/>
                    </a:lnTo>
                    <a:lnTo>
                      <a:pt x="29" y="13"/>
                    </a:lnTo>
                    <a:lnTo>
                      <a:pt x="29" y="13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7" y="12"/>
                    </a:lnTo>
                    <a:lnTo>
                      <a:pt x="27" y="12"/>
                    </a:lnTo>
                    <a:lnTo>
                      <a:pt x="27" y="11"/>
                    </a:lnTo>
                    <a:lnTo>
                      <a:pt x="27" y="10"/>
                    </a:lnTo>
                    <a:lnTo>
                      <a:pt x="26" y="10"/>
                    </a:lnTo>
                    <a:lnTo>
                      <a:pt x="26" y="9"/>
                    </a:lnTo>
                    <a:lnTo>
                      <a:pt x="25" y="9"/>
                    </a:lnTo>
                    <a:lnTo>
                      <a:pt x="25" y="8"/>
                    </a:lnTo>
                    <a:lnTo>
                      <a:pt x="24" y="8"/>
                    </a:lnTo>
                    <a:lnTo>
                      <a:pt x="23" y="7"/>
                    </a:lnTo>
                    <a:lnTo>
                      <a:pt x="23" y="7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5"/>
                    </a:lnTo>
                    <a:lnTo>
                      <a:pt x="22" y="5"/>
                    </a:lnTo>
                    <a:lnTo>
                      <a:pt x="21" y="4"/>
                    </a:lnTo>
                    <a:lnTo>
                      <a:pt x="21" y="3"/>
                    </a:lnTo>
                    <a:lnTo>
                      <a:pt x="21" y="3"/>
                    </a:lnTo>
                    <a:lnTo>
                      <a:pt x="21" y="3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20" y="1"/>
                    </a:lnTo>
                    <a:lnTo>
                      <a:pt x="20" y="1"/>
                    </a:lnTo>
                    <a:lnTo>
                      <a:pt x="19" y="1"/>
                    </a:lnTo>
                    <a:lnTo>
                      <a:pt x="19" y="1"/>
                    </a:lnTo>
                    <a:lnTo>
                      <a:pt x="18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6" y="1"/>
                    </a:lnTo>
                    <a:lnTo>
                      <a:pt x="16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8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" name="Text Box 12">
              <a:extLst>
                <a:ext uri="{FF2B5EF4-FFF2-40B4-BE49-F238E27FC236}">
                  <a16:creationId xmlns:a16="http://schemas.microsoft.com/office/drawing/2014/main" id="{A1B7A688-C9B9-A1B9-C3DB-9A8B8D9EA1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2657" y="3694810"/>
              <a:ext cx="1779654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ts val="0"/>
                </a:spcBef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Nevada National</a:t>
              </a:r>
            </a:p>
            <a:p>
              <a:pPr eaLnBrk="1" hangingPunct="1">
                <a:spcBef>
                  <a:spcPts val="0"/>
                </a:spcBef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Security Site</a:t>
              </a:r>
            </a:p>
          </p:txBody>
        </p:sp>
        <p:sp>
          <p:nvSpPr>
            <p:cNvPr id="5" name="Line 13">
              <a:extLst>
                <a:ext uri="{FF2B5EF4-FFF2-40B4-BE49-F238E27FC236}">
                  <a16:creationId xmlns:a16="http://schemas.microsoft.com/office/drawing/2014/main" id="{E32499F8-3AA9-BE6B-CE96-91EDC120AC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502484" y="4190824"/>
              <a:ext cx="0" cy="6400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" name="Text Box 12">
              <a:extLst>
                <a:ext uri="{FF2B5EF4-FFF2-40B4-BE49-F238E27FC236}">
                  <a16:creationId xmlns:a16="http://schemas.microsoft.com/office/drawing/2014/main" id="{4C234E1B-38D3-AA42-1863-6AF59CAC0D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60593" y="4524914"/>
              <a:ext cx="119923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ts val="0"/>
                </a:spcBef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Yucca Flat</a:t>
              </a:r>
            </a:p>
          </p:txBody>
        </p:sp>
        <p:sp>
          <p:nvSpPr>
            <p:cNvPr id="7" name="Line 13">
              <a:extLst>
                <a:ext uri="{FF2B5EF4-FFF2-40B4-BE49-F238E27FC236}">
                  <a16:creationId xmlns:a16="http://schemas.microsoft.com/office/drawing/2014/main" id="{A4232BA8-B275-DCFD-BEFD-3963EC7C1D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06704" y="4784972"/>
              <a:ext cx="246961" cy="3657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2" name="map">
            <a:extLst>
              <a:ext uri="{FF2B5EF4-FFF2-40B4-BE49-F238E27FC236}">
                <a16:creationId xmlns:a16="http://schemas.microsoft.com/office/drawing/2014/main" id="{C5DA6FE0-F99A-AAC2-9B6D-E77B0400706E}"/>
              </a:ext>
            </a:extLst>
          </p:cNvPr>
          <p:cNvGrpSpPr/>
          <p:nvPr/>
        </p:nvGrpSpPr>
        <p:grpSpPr>
          <a:xfrm>
            <a:off x="6035040" y="1188720"/>
            <a:ext cx="6092157" cy="5577840"/>
            <a:chOff x="6035040" y="1188720"/>
            <a:chExt cx="6092157" cy="5577840"/>
          </a:xfrm>
        </p:grpSpPr>
        <p:pic>
          <p:nvPicPr>
            <p:cNvPr id="13" name="InSar base">
              <a:extLst>
                <a:ext uri="{FF2B5EF4-FFF2-40B4-BE49-F238E27FC236}">
                  <a16:creationId xmlns:a16="http://schemas.microsoft.com/office/drawing/2014/main" id="{E62CDDF4-1A00-7EE7-5819-E0F36CF3E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35040" y="1188720"/>
              <a:ext cx="6092157" cy="5577840"/>
            </a:xfrm>
            <a:prstGeom prst="rect">
              <a:avLst/>
            </a:prstGeom>
          </p:spPr>
        </p:pic>
        <p:pic>
          <p:nvPicPr>
            <p:cNvPr id="22" name="Explanation">
              <a:extLst>
                <a:ext uri="{FF2B5EF4-FFF2-40B4-BE49-F238E27FC236}">
                  <a16:creationId xmlns:a16="http://schemas.microsoft.com/office/drawing/2014/main" id="{EE6713D7-A5B0-BF84-EC80-23FD14D4E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77849" y="1188720"/>
              <a:ext cx="2349348" cy="2191637"/>
            </a:xfrm>
            <a:prstGeom prst="rect">
              <a:avLst/>
            </a:prstGeom>
          </p:spPr>
        </p:pic>
        <p:sp>
          <p:nvSpPr>
            <p:cNvPr id="23" name="2 miles">
              <a:extLst>
                <a:ext uri="{FF2B5EF4-FFF2-40B4-BE49-F238E27FC236}">
                  <a16:creationId xmlns:a16="http://schemas.microsoft.com/office/drawing/2014/main" id="{58C2EB4D-876B-92AB-8F76-62C5F2DDD41E}"/>
                </a:ext>
              </a:extLst>
            </p:cNvPr>
            <p:cNvSpPr/>
            <p:nvPr/>
          </p:nvSpPr>
          <p:spPr bwMode="auto">
            <a:xfrm>
              <a:off x="10637521" y="5992486"/>
              <a:ext cx="1280160" cy="320437"/>
            </a:xfrm>
            <a:prstGeom prst="rect">
              <a:avLst/>
            </a:prstGeom>
            <a:solidFill>
              <a:schemeClr val="tx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MILE</a:t>
              </a:r>
            </a:p>
          </p:txBody>
        </p:sp>
        <p:grpSp>
          <p:nvGrpSpPr>
            <p:cNvPr id="24" name="N arrow">
              <a:extLst>
                <a:ext uri="{FF2B5EF4-FFF2-40B4-BE49-F238E27FC236}">
                  <a16:creationId xmlns:a16="http://schemas.microsoft.com/office/drawing/2014/main" id="{3C0DFFC3-1FEF-1124-6075-532A26E10251}"/>
                </a:ext>
              </a:extLst>
            </p:cNvPr>
            <p:cNvGrpSpPr/>
            <p:nvPr/>
          </p:nvGrpSpPr>
          <p:grpSpPr>
            <a:xfrm>
              <a:off x="9374739" y="1188720"/>
              <a:ext cx="224502" cy="1446708"/>
              <a:chOff x="5328280" y="152376"/>
              <a:chExt cx="227786" cy="1248739"/>
            </a:xfrm>
          </p:grpSpPr>
          <p:sp>
            <p:nvSpPr>
              <p:cNvPr id="25" name="TextBox 5">
                <a:extLst>
                  <a:ext uri="{FF2B5EF4-FFF2-40B4-BE49-F238E27FC236}">
                    <a16:creationId xmlns:a16="http://schemas.microsoft.com/office/drawing/2014/main" id="{8E4117BE-C215-62A6-4F55-DDE575F57976}"/>
                  </a:ext>
                </a:extLst>
              </p:cNvPr>
              <p:cNvSpPr txBox="1"/>
              <p:nvPr/>
            </p:nvSpPr>
            <p:spPr>
              <a:xfrm>
                <a:off x="5333248" y="152376"/>
                <a:ext cx="222818" cy="264446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i="1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CF201B4-FD2C-911A-FE64-34FCD826E5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28280" y="486715"/>
                <a:ext cx="113615" cy="914400"/>
              </a:xfrm>
              <a:custGeom>
                <a:avLst/>
                <a:gdLst>
                  <a:gd name="connsiteX0" fmla="*/ 644236 w 675409"/>
                  <a:gd name="connsiteY0" fmla="*/ 2306782 h 2306782"/>
                  <a:gd name="connsiteX1" fmla="*/ 675409 w 675409"/>
                  <a:gd name="connsiteY1" fmla="*/ 0 h 2306782"/>
                  <a:gd name="connsiteX2" fmla="*/ 51954 w 675409"/>
                  <a:gd name="connsiteY2" fmla="*/ 1132609 h 2306782"/>
                  <a:gd name="connsiteX3" fmla="*/ 675409 w 675409"/>
                  <a:gd name="connsiteY3" fmla="*/ 675409 h 2306782"/>
                  <a:gd name="connsiteX4" fmla="*/ 0 w 675409"/>
                  <a:gd name="connsiteY4" fmla="*/ 2078182 h 2306782"/>
                  <a:gd name="connsiteX0" fmla="*/ 592282 w 623455"/>
                  <a:gd name="connsiteY0" fmla="*/ 2306782 h 2306782"/>
                  <a:gd name="connsiteX1" fmla="*/ 623455 w 623455"/>
                  <a:gd name="connsiteY1" fmla="*/ 0 h 2306782"/>
                  <a:gd name="connsiteX2" fmla="*/ 0 w 623455"/>
                  <a:gd name="connsiteY2" fmla="*/ 1132609 h 2306782"/>
                  <a:gd name="connsiteX3" fmla="*/ 623455 w 623455"/>
                  <a:gd name="connsiteY3" fmla="*/ 675409 h 2306782"/>
                  <a:gd name="connsiteX0" fmla="*/ 592282 w 623455"/>
                  <a:gd name="connsiteY0" fmla="*/ 2306782 h 2306782"/>
                  <a:gd name="connsiteX1" fmla="*/ 623455 w 623455"/>
                  <a:gd name="connsiteY1" fmla="*/ 0 h 2306782"/>
                  <a:gd name="connsiteX2" fmla="*/ 0 w 623455"/>
                  <a:gd name="connsiteY2" fmla="*/ 1132609 h 2306782"/>
                  <a:gd name="connsiteX3" fmla="*/ 623455 w 623455"/>
                  <a:gd name="connsiteY3" fmla="*/ 675409 h 2306782"/>
                  <a:gd name="connsiteX4" fmla="*/ 592282 w 623455"/>
                  <a:gd name="connsiteY4" fmla="*/ 2306782 h 2306782"/>
                  <a:gd name="connsiteX0" fmla="*/ 592282 w 623455"/>
                  <a:gd name="connsiteY0" fmla="*/ 2306782 h 2306782"/>
                  <a:gd name="connsiteX1" fmla="*/ 590204 w 623455"/>
                  <a:gd name="connsiteY1" fmla="*/ 0 h 2306782"/>
                  <a:gd name="connsiteX2" fmla="*/ 0 w 623455"/>
                  <a:gd name="connsiteY2" fmla="*/ 1132609 h 2306782"/>
                  <a:gd name="connsiteX3" fmla="*/ 623455 w 623455"/>
                  <a:gd name="connsiteY3" fmla="*/ 675409 h 2306782"/>
                  <a:gd name="connsiteX4" fmla="*/ 592282 w 623455"/>
                  <a:gd name="connsiteY4" fmla="*/ 2306782 h 2306782"/>
                  <a:gd name="connsiteX0" fmla="*/ 384463 w 415636"/>
                  <a:gd name="connsiteY0" fmla="*/ 2306782 h 2306782"/>
                  <a:gd name="connsiteX1" fmla="*/ 382385 w 415636"/>
                  <a:gd name="connsiteY1" fmla="*/ 0 h 2306782"/>
                  <a:gd name="connsiteX2" fmla="*/ 0 w 415636"/>
                  <a:gd name="connsiteY2" fmla="*/ 898952 h 2306782"/>
                  <a:gd name="connsiteX3" fmla="*/ 415636 w 415636"/>
                  <a:gd name="connsiteY3" fmla="*/ 675409 h 2306782"/>
                  <a:gd name="connsiteX4" fmla="*/ 384463 w 415636"/>
                  <a:gd name="connsiteY4" fmla="*/ 2306782 h 2306782"/>
                  <a:gd name="connsiteX0" fmla="*/ 384463 w 386543"/>
                  <a:gd name="connsiteY0" fmla="*/ 2306782 h 2306782"/>
                  <a:gd name="connsiteX1" fmla="*/ 382385 w 386543"/>
                  <a:gd name="connsiteY1" fmla="*/ 0 h 2306782"/>
                  <a:gd name="connsiteX2" fmla="*/ 0 w 386543"/>
                  <a:gd name="connsiteY2" fmla="*/ 898952 h 2306782"/>
                  <a:gd name="connsiteX3" fmla="*/ 386543 w 386543"/>
                  <a:gd name="connsiteY3" fmla="*/ 679902 h 2306782"/>
                  <a:gd name="connsiteX4" fmla="*/ 384463 w 386543"/>
                  <a:gd name="connsiteY4" fmla="*/ 2306782 h 2306782"/>
                  <a:gd name="connsiteX0" fmla="*/ 384463 w 386543"/>
                  <a:gd name="connsiteY0" fmla="*/ 2306782 h 2306782"/>
                  <a:gd name="connsiteX1" fmla="*/ 382385 w 386543"/>
                  <a:gd name="connsiteY1" fmla="*/ 0 h 2306782"/>
                  <a:gd name="connsiteX2" fmla="*/ 0 w 386543"/>
                  <a:gd name="connsiteY2" fmla="*/ 898952 h 2306782"/>
                  <a:gd name="connsiteX3" fmla="*/ 386543 w 386543"/>
                  <a:gd name="connsiteY3" fmla="*/ 679902 h 2306782"/>
                  <a:gd name="connsiteX4" fmla="*/ 384463 w 386543"/>
                  <a:gd name="connsiteY4" fmla="*/ 2306782 h 2306782"/>
                  <a:gd name="connsiteX0" fmla="*/ 384463 w 386543"/>
                  <a:gd name="connsiteY0" fmla="*/ 2306782 h 2306782"/>
                  <a:gd name="connsiteX1" fmla="*/ 382385 w 386543"/>
                  <a:gd name="connsiteY1" fmla="*/ 0 h 2306782"/>
                  <a:gd name="connsiteX2" fmla="*/ 0 w 386543"/>
                  <a:gd name="connsiteY2" fmla="*/ 898952 h 2306782"/>
                  <a:gd name="connsiteX3" fmla="*/ 386543 w 386543"/>
                  <a:gd name="connsiteY3" fmla="*/ 679902 h 2306782"/>
                  <a:gd name="connsiteX4" fmla="*/ 384463 w 386543"/>
                  <a:gd name="connsiteY4" fmla="*/ 2306782 h 2306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543" h="2306782">
                    <a:moveTo>
                      <a:pt x="384463" y="2306782"/>
                    </a:moveTo>
                    <a:cubicBezTo>
                      <a:pt x="383770" y="1537855"/>
                      <a:pt x="383078" y="768927"/>
                      <a:pt x="382385" y="0"/>
                    </a:cubicBezTo>
                    <a:cubicBezTo>
                      <a:pt x="308956" y="337845"/>
                      <a:pt x="264622" y="554367"/>
                      <a:pt x="0" y="898952"/>
                    </a:cubicBezTo>
                    <a:lnTo>
                      <a:pt x="386543" y="679902"/>
                    </a:lnTo>
                    <a:cubicBezTo>
                      <a:pt x="385850" y="1222195"/>
                      <a:pt x="385156" y="1764489"/>
                      <a:pt x="384463" y="2306782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solidFill>
                    <a:srgbClr val="FFFF00"/>
                  </a:solidFill>
                </a:endParaRPr>
              </a:p>
            </p:txBody>
          </p:sp>
        </p:grpSp>
      </p:grpSp>
      <p:grpSp>
        <p:nvGrpSpPr>
          <p:cNvPr id="14" name="InSAR area">
            <a:extLst>
              <a:ext uri="{FF2B5EF4-FFF2-40B4-BE49-F238E27FC236}">
                <a16:creationId xmlns:a16="http://schemas.microsoft.com/office/drawing/2014/main" id="{151F077E-B6C9-E17A-F868-AD0E1E7D2C96}"/>
              </a:ext>
            </a:extLst>
          </p:cNvPr>
          <p:cNvGrpSpPr/>
          <p:nvPr/>
        </p:nvGrpSpPr>
        <p:grpSpPr>
          <a:xfrm>
            <a:off x="6523682" y="2382812"/>
            <a:ext cx="2839872" cy="2012910"/>
            <a:chOff x="6523682" y="2382812"/>
            <a:chExt cx="2839872" cy="2012910"/>
          </a:xfrm>
        </p:grpSpPr>
        <p:sp>
          <p:nvSpPr>
            <p:cNvPr id="17414" name="Freeform 11">
              <a:extLst>
                <a:ext uri="{FF2B5EF4-FFF2-40B4-BE49-F238E27FC236}">
                  <a16:creationId xmlns:a16="http://schemas.microsoft.com/office/drawing/2014/main" id="{41510B90-F1E6-4AF8-A8EB-E37246B44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3869" y="2382812"/>
              <a:ext cx="1459685" cy="2012910"/>
            </a:xfrm>
            <a:custGeom>
              <a:avLst/>
              <a:gdLst>
                <a:gd name="T0" fmla="*/ 672 w 1728"/>
                <a:gd name="T1" fmla="*/ 2264 h 2272"/>
                <a:gd name="T2" fmla="*/ 664 w 1728"/>
                <a:gd name="T3" fmla="*/ 1960 h 2272"/>
                <a:gd name="T4" fmla="*/ 460 w 1728"/>
                <a:gd name="T5" fmla="*/ 1284 h 2272"/>
                <a:gd name="T6" fmla="*/ 308 w 1728"/>
                <a:gd name="T7" fmla="*/ 964 h 2272"/>
                <a:gd name="T8" fmla="*/ 0 w 1728"/>
                <a:gd name="T9" fmla="*/ 608 h 2272"/>
                <a:gd name="T10" fmla="*/ 584 w 1728"/>
                <a:gd name="T11" fmla="*/ 0 h 2272"/>
                <a:gd name="T12" fmla="*/ 1164 w 1728"/>
                <a:gd name="T13" fmla="*/ 4 h 2272"/>
                <a:gd name="T14" fmla="*/ 1260 w 1728"/>
                <a:gd name="T15" fmla="*/ 252 h 2272"/>
                <a:gd name="T16" fmla="*/ 1260 w 1728"/>
                <a:gd name="T17" fmla="*/ 492 h 2272"/>
                <a:gd name="T18" fmla="*/ 1624 w 1728"/>
                <a:gd name="T19" fmla="*/ 988 h 2272"/>
                <a:gd name="T20" fmla="*/ 1676 w 1728"/>
                <a:gd name="T21" fmla="*/ 1348 h 2272"/>
                <a:gd name="T22" fmla="*/ 1708 w 1728"/>
                <a:gd name="T23" fmla="*/ 2040 h 2272"/>
                <a:gd name="T24" fmla="*/ 1728 w 1728"/>
                <a:gd name="T25" fmla="*/ 2272 h 2272"/>
                <a:gd name="T26" fmla="*/ 672 w 1728"/>
                <a:gd name="T27" fmla="*/ 2264 h 22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28"/>
                <a:gd name="T43" fmla="*/ 0 h 2272"/>
                <a:gd name="T44" fmla="*/ 1728 w 1728"/>
                <a:gd name="T45" fmla="*/ 2272 h 22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28" h="2272">
                  <a:moveTo>
                    <a:pt x="672" y="2264"/>
                  </a:moveTo>
                  <a:lnTo>
                    <a:pt x="664" y="1960"/>
                  </a:lnTo>
                  <a:lnTo>
                    <a:pt x="460" y="1284"/>
                  </a:lnTo>
                  <a:lnTo>
                    <a:pt x="308" y="964"/>
                  </a:lnTo>
                  <a:lnTo>
                    <a:pt x="0" y="608"/>
                  </a:lnTo>
                  <a:lnTo>
                    <a:pt x="584" y="0"/>
                  </a:lnTo>
                  <a:lnTo>
                    <a:pt x="1164" y="4"/>
                  </a:lnTo>
                  <a:lnTo>
                    <a:pt x="1260" y="252"/>
                  </a:lnTo>
                  <a:lnTo>
                    <a:pt x="1260" y="492"/>
                  </a:lnTo>
                  <a:lnTo>
                    <a:pt x="1624" y="988"/>
                  </a:lnTo>
                  <a:lnTo>
                    <a:pt x="1676" y="1348"/>
                  </a:lnTo>
                  <a:lnTo>
                    <a:pt x="1708" y="2040"/>
                  </a:lnTo>
                  <a:lnTo>
                    <a:pt x="1728" y="2272"/>
                  </a:lnTo>
                  <a:lnTo>
                    <a:pt x="672" y="2264"/>
                  </a:lnTo>
                  <a:close/>
                </a:path>
              </a:pathLst>
            </a:custGeom>
            <a:solidFill>
              <a:srgbClr val="FF99CC">
                <a:alpha val="36862"/>
              </a:srgbClr>
            </a:solidFill>
            <a:ln w="5080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7415" name="Text Box 12">
              <a:extLst>
                <a:ext uri="{FF2B5EF4-FFF2-40B4-BE49-F238E27FC236}">
                  <a16:creationId xmlns:a16="http://schemas.microsoft.com/office/drawing/2014/main" id="{1457965B-5B7C-492D-9E41-CE9F832CA4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3682" y="2580725"/>
              <a:ext cx="1393330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ts val="0"/>
                </a:spcBef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InSAR </a:t>
              </a:r>
            </a:p>
            <a:p>
              <a:pPr algn="l" eaLnBrk="1" hangingPunct="1">
                <a:spcBef>
                  <a:spcPts val="0"/>
                </a:spcBef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estimate of </a:t>
              </a:r>
            </a:p>
            <a:p>
              <a:pPr algn="l" eaLnBrk="1" hangingPunct="1">
                <a:spcBef>
                  <a:spcPts val="0"/>
                </a:spcBef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hydraulic </a:t>
              </a:r>
            </a:p>
            <a:p>
              <a:pPr algn="l" eaLnBrk="1" hangingPunct="1">
                <a:spcBef>
                  <a:spcPts val="0"/>
                </a:spcBef>
              </a:pPr>
              <a:r>
                <a:rPr lang="en-US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conductivity</a:t>
              </a:r>
            </a:p>
          </p:txBody>
        </p:sp>
        <p:sp>
          <p:nvSpPr>
            <p:cNvPr id="17416" name="Line 13">
              <a:extLst>
                <a:ext uri="{FF2B5EF4-FFF2-40B4-BE49-F238E27FC236}">
                  <a16:creationId xmlns:a16="http://schemas.microsoft.com/office/drawing/2014/main" id="{0201098D-D08D-40A4-9367-A412CEF91B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680577" y="3178588"/>
              <a:ext cx="783290" cy="10116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5" name="Little NV">
            <a:extLst>
              <a:ext uri="{FF2B5EF4-FFF2-40B4-BE49-F238E27FC236}">
                <a16:creationId xmlns:a16="http://schemas.microsoft.com/office/drawing/2014/main" id="{A6D4E383-5BB3-0344-08B8-71FBAE71FD9C}"/>
              </a:ext>
            </a:extLst>
          </p:cNvPr>
          <p:cNvGrpSpPr>
            <a:grpSpLocks noChangeAspect="1"/>
          </p:cNvGrpSpPr>
          <p:nvPr/>
        </p:nvGrpSpPr>
        <p:grpSpPr>
          <a:xfrm>
            <a:off x="10406868" y="20596"/>
            <a:ext cx="679850" cy="1005840"/>
            <a:chOff x="9056688" y="1771650"/>
            <a:chExt cx="890588" cy="1317625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1B5FA0B1-F88E-4537-20B4-51E0BCB7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1771650"/>
              <a:ext cx="890588" cy="1317625"/>
            </a:xfrm>
            <a:custGeom>
              <a:avLst/>
              <a:gdLst>
                <a:gd name="T0" fmla="*/ 5 w 561"/>
                <a:gd name="T1" fmla="*/ 359 h 830"/>
                <a:gd name="T2" fmla="*/ 22 w 561"/>
                <a:gd name="T3" fmla="*/ 376 h 830"/>
                <a:gd name="T4" fmla="*/ 33 w 561"/>
                <a:gd name="T5" fmla="*/ 387 h 830"/>
                <a:gd name="T6" fmla="*/ 41 w 561"/>
                <a:gd name="T7" fmla="*/ 394 h 830"/>
                <a:gd name="T8" fmla="*/ 65 w 561"/>
                <a:gd name="T9" fmla="*/ 416 h 830"/>
                <a:gd name="T10" fmla="*/ 104 w 561"/>
                <a:gd name="T11" fmla="*/ 453 h 830"/>
                <a:gd name="T12" fmla="*/ 177 w 561"/>
                <a:gd name="T13" fmla="*/ 520 h 830"/>
                <a:gd name="T14" fmla="*/ 213 w 561"/>
                <a:gd name="T15" fmla="*/ 554 h 830"/>
                <a:gd name="T16" fmla="*/ 271 w 561"/>
                <a:gd name="T17" fmla="*/ 609 h 830"/>
                <a:gd name="T18" fmla="*/ 356 w 561"/>
                <a:gd name="T19" fmla="*/ 688 h 830"/>
                <a:gd name="T20" fmla="*/ 397 w 561"/>
                <a:gd name="T21" fmla="*/ 726 h 830"/>
                <a:gd name="T22" fmla="*/ 422 w 561"/>
                <a:gd name="T23" fmla="*/ 751 h 830"/>
                <a:gd name="T24" fmla="*/ 456 w 561"/>
                <a:gd name="T25" fmla="*/ 781 h 830"/>
                <a:gd name="T26" fmla="*/ 491 w 561"/>
                <a:gd name="T27" fmla="*/ 815 h 830"/>
                <a:gd name="T28" fmla="*/ 508 w 561"/>
                <a:gd name="T29" fmla="*/ 826 h 830"/>
                <a:gd name="T30" fmla="*/ 506 w 561"/>
                <a:gd name="T31" fmla="*/ 820 h 830"/>
                <a:gd name="T32" fmla="*/ 512 w 561"/>
                <a:gd name="T33" fmla="*/ 816 h 830"/>
                <a:gd name="T34" fmla="*/ 513 w 561"/>
                <a:gd name="T35" fmla="*/ 806 h 830"/>
                <a:gd name="T36" fmla="*/ 504 w 561"/>
                <a:gd name="T37" fmla="*/ 777 h 830"/>
                <a:gd name="T38" fmla="*/ 505 w 561"/>
                <a:gd name="T39" fmla="*/ 767 h 830"/>
                <a:gd name="T40" fmla="*/ 503 w 561"/>
                <a:gd name="T41" fmla="*/ 762 h 830"/>
                <a:gd name="T42" fmla="*/ 504 w 561"/>
                <a:gd name="T43" fmla="*/ 757 h 830"/>
                <a:gd name="T44" fmla="*/ 500 w 561"/>
                <a:gd name="T45" fmla="*/ 748 h 830"/>
                <a:gd name="T46" fmla="*/ 500 w 561"/>
                <a:gd name="T47" fmla="*/ 732 h 830"/>
                <a:gd name="T48" fmla="*/ 503 w 561"/>
                <a:gd name="T49" fmla="*/ 727 h 830"/>
                <a:gd name="T50" fmla="*/ 495 w 561"/>
                <a:gd name="T51" fmla="*/ 714 h 830"/>
                <a:gd name="T52" fmla="*/ 495 w 561"/>
                <a:gd name="T53" fmla="*/ 708 h 830"/>
                <a:gd name="T54" fmla="*/ 494 w 561"/>
                <a:gd name="T55" fmla="*/ 701 h 830"/>
                <a:gd name="T56" fmla="*/ 501 w 561"/>
                <a:gd name="T57" fmla="*/ 699 h 830"/>
                <a:gd name="T58" fmla="*/ 512 w 561"/>
                <a:gd name="T59" fmla="*/ 695 h 830"/>
                <a:gd name="T60" fmla="*/ 518 w 561"/>
                <a:gd name="T61" fmla="*/ 696 h 830"/>
                <a:gd name="T62" fmla="*/ 523 w 561"/>
                <a:gd name="T63" fmla="*/ 697 h 830"/>
                <a:gd name="T64" fmla="*/ 532 w 561"/>
                <a:gd name="T65" fmla="*/ 698 h 830"/>
                <a:gd name="T66" fmla="*/ 536 w 561"/>
                <a:gd name="T67" fmla="*/ 704 h 830"/>
                <a:gd name="T68" fmla="*/ 541 w 561"/>
                <a:gd name="T69" fmla="*/ 708 h 830"/>
                <a:gd name="T70" fmla="*/ 554 w 561"/>
                <a:gd name="T71" fmla="*/ 705 h 830"/>
                <a:gd name="T72" fmla="*/ 559 w 561"/>
                <a:gd name="T73" fmla="*/ 690 h 830"/>
                <a:gd name="T74" fmla="*/ 560 w 561"/>
                <a:gd name="T75" fmla="*/ 652 h 830"/>
                <a:gd name="T76" fmla="*/ 558 w 561"/>
                <a:gd name="T77" fmla="*/ 611 h 830"/>
                <a:gd name="T78" fmla="*/ 556 w 561"/>
                <a:gd name="T79" fmla="*/ 557 h 830"/>
                <a:gd name="T80" fmla="*/ 556 w 561"/>
                <a:gd name="T81" fmla="*/ 529 h 830"/>
                <a:gd name="T82" fmla="*/ 555 w 561"/>
                <a:gd name="T83" fmla="*/ 491 h 830"/>
                <a:gd name="T84" fmla="*/ 552 w 561"/>
                <a:gd name="T85" fmla="*/ 409 h 830"/>
                <a:gd name="T86" fmla="*/ 548 w 561"/>
                <a:gd name="T87" fmla="*/ 269 h 830"/>
                <a:gd name="T88" fmla="*/ 546 w 561"/>
                <a:gd name="T89" fmla="*/ 223 h 830"/>
                <a:gd name="T90" fmla="*/ 544 w 561"/>
                <a:gd name="T91" fmla="*/ 149 h 830"/>
                <a:gd name="T92" fmla="*/ 542 w 561"/>
                <a:gd name="T93" fmla="*/ 92 h 830"/>
                <a:gd name="T94" fmla="*/ 537 w 561"/>
                <a:gd name="T95" fmla="*/ 0 h 830"/>
                <a:gd name="T96" fmla="*/ 483 w 561"/>
                <a:gd name="T97" fmla="*/ 2 h 830"/>
                <a:gd name="T98" fmla="*/ 431 w 561"/>
                <a:gd name="T99" fmla="*/ 3 h 830"/>
                <a:gd name="T100" fmla="*/ 365 w 561"/>
                <a:gd name="T101" fmla="*/ 4 h 830"/>
                <a:gd name="T102" fmla="*/ 332 w 561"/>
                <a:gd name="T103" fmla="*/ 5 h 830"/>
                <a:gd name="T104" fmla="*/ 281 w 561"/>
                <a:gd name="T105" fmla="*/ 4 h 830"/>
                <a:gd name="T106" fmla="*/ 238 w 561"/>
                <a:gd name="T107" fmla="*/ 4 h 830"/>
                <a:gd name="T108" fmla="*/ 172 w 561"/>
                <a:gd name="T109" fmla="*/ 4 h 830"/>
                <a:gd name="T110" fmla="*/ 82 w 561"/>
                <a:gd name="T111" fmla="*/ 3 h 830"/>
                <a:gd name="T112" fmla="*/ 13 w 561"/>
                <a:gd name="T113" fmla="*/ 0 h 830"/>
                <a:gd name="T114" fmla="*/ 7 w 561"/>
                <a:gd name="T115" fmla="*/ 134 h 830"/>
                <a:gd name="T116" fmla="*/ 5 w 561"/>
                <a:gd name="T117" fmla="*/ 226 h 830"/>
                <a:gd name="T118" fmla="*/ 3 w 561"/>
                <a:gd name="T119" fmla="*/ 276 h 830"/>
                <a:gd name="T120" fmla="*/ 2 w 561"/>
                <a:gd name="T121" fmla="*/ 296 h 830"/>
                <a:gd name="T122" fmla="*/ 1 w 561"/>
                <a:gd name="T123" fmla="*/ 318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1" h="830">
                  <a:moveTo>
                    <a:pt x="0" y="328"/>
                  </a:move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30"/>
                  </a:lnTo>
                  <a:lnTo>
                    <a:pt x="0" y="335"/>
                  </a:lnTo>
                  <a:lnTo>
                    <a:pt x="0" y="342"/>
                  </a:lnTo>
                  <a:lnTo>
                    <a:pt x="0" y="347"/>
                  </a:lnTo>
                  <a:lnTo>
                    <a:pt x="0" y="356"/>
                  </a:lnTo>
                  <a:lnTo>
                    <a:pt x="3" y="358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7" y="362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14" y="368"/>
                  </a:lnTo>
                  <a:lnTo>
                    <a:pt x="20" y="374"/>
                  </a:lnTo>
                  <a:lnTo>
                    <a:pt x="22" y="376"/>
                  </a:lnTo>
                  <a:lnTo>
                    <a:pt x="28" y="381"/>
                  </a:lnTo>
                  <a:lnTo>
                    <a:pt x="28" y="381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31" y="384"/>
                  </a:lnTo>
                  <a:lnTo>
                    <a:pt x="31" y="384"/>
                  </a:lnTo>
                  <a:lnTo>
                    <a:pt x="32" y="386"/>
                  </a:lnTo>
                  <a:lnTo>
                    <a:pt x="32" y="386"/>
                  </a:lnTo>
                  <a:lnTo>
                    <a:pt x="33" y="386"/>
                  </a:lnTo>
                  <a:lnTo>
                    <a:pt x="33" y="387"/>
                  </a:lnTo>
                  <a:lnTo>
                    <a:pt x="34" y="387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4" y="397"/>
                  </a:lnTo>
                  <a:lnTo>
                    <a:pt x="46" y="398"/>
                  </a:lnTo>
                  <a:lnTo>
                    <a:pt x="46" y="398"/>
                  </a:lnTo>
                  <a:lnTo>
                    <a:pt x="49" y="402"/>
                  </a:lnTo>
                  <a:lnTo>
                    <a:pt x="50" y="402"/>
                  </a:lnTo>
                  <a:lnTo>
                    <a:pt x="50" y="402"/>
                  </a:lnTo>
                  <a:lnTo>
                    <a:pt x="57" y="408"/>
                  </a:lnTo>
                  <a:lnTo>
                    <a:pt x="57" y="408"/>
                  </a:lnTo>
                  <a:lnTo>
                    <a:pt x="60" y="411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5" y="416"/>
                  </a:lnTo>
                  <a:lnTo>
                    <a:pt x="68" y="419"/>
                  </a:lnTo>
                  <a:lnTo>
                    <a:pt x="69" y="420"/>
                  </a:lnTo>
                  <a:lnTo>
                    <a:pt x="77" y="427"/>
                  </a:lnTo>
                  <a:lnTo>
                    <a:pt x="79" y="430"/>
                  </a:lnTo>
                  <a:lnTo>
                    <a:pt x="82" y="431"/>
                  </a:lnTo>
                  <a:lnTo>
                    <a:pt x="83" y="433"/>
                  </a:lnTo>
                  <a:lnTo>
                    <a:pt x="88" y="437"/>
                  </a:lnTo>
                  <a:lnTo>
                    <a:pt x="90" y="440"/>
                  </a:lnTo>
                  <a:lnTo>
                    <a:pt x="95" y="444"/>
                  </a:lnTo>
                  <a:lnTo>
                    <a:pt x="95" y="444"/>
                  </a:lnTo>
                  <a:lnTo>
                    <a:pt x="98" y="447"/>
                  </a:lnTo>
                  <a:lnTo>
                    <a:pt x="104" y="453"/>
                  </a:lnTo>
                  <a:lnTo>
                    <a:pt x="109" y="457"/>
                  </a:lnTo>
                  <a:lnTo>
                    <a:pt x="109" y="457"/>
                  </a:lnTo>
                  <a:lnTo>
                    <a:pt x="111" y="460"/>
                  </a:lnTo>
                  <a:lnTo>
                    <a:pt x="114" y="462"/>
                  </a:lnTo>
                  <a:lnTo>
                    <a:pt x="117" y="465"/>
                  </a:lnTo>
                  <a:lnTo>
                    <a:pt x="126" y="473"/>
                  </a:lnTo>
                  <a:lnTo>
                    <a:pt x="130" y="477"/>
                  </a:lnTo>
                  <a:lnTo>
                    <a:pt x="136" y="483"/>
                  </a:lnTo>
                  <a:lnTo>
                    <a:pt x="143" y="489"/>
                  </a:lnTo>
                  <a:lnTo>
                    <a:pt x="159" y="504"/>
                  </a:lnTo>
                  <a:lnTo>
                    <a:pt x="174" y="518"/>
                  </a:lnTo>
                  <a:lnTo>
                    <a:pt x="177" y="520"/>
                  </a:lnTo>
                  <a:lnTo>
                    <a:pt x="179" y="522"/>
                  </a:lnTo>
                  <a:lnTo>
                    <a:pt x="180" y="524"/>
                  </a:lnTo>
                  <a:lnTo>
                    <a:pt x="180" y="524"/>
                  </a:lnTo>
                  <a:lnTo>
                    <a:pt x="184" y="529"/>
                  </a:lnTo>
                  <a:lnTo>
                    <a:pt x="185" y="529"/>
                  </a:lnTo>
                  <a:lnTo>
                    <a:pt x="185" y="529"/>
                  </a:lnTo>
                  <a:lnTo>
                    <a:pt x="192" y="535"/>
                  </a:lnTo>
                  <a:lnTo>
                    <a:pt x="195" y="537"/>
                  </a:lnTo>
                  <a:lnTo>
                    <a:pt x="196" y="538"/>
                  </a:lnTo>
                  <a:lnTo>
                    <a:pt x="199" y="541"/>
                  </a:lnTo>
                  <a:lnTo>
                    <a:pt x="210" y="552"/>
                  </a:lnTo>
                  <a:lnTo>
                    <a:pt x="213" y="554"/>
                  </a:lnTo>
                  <a:lnTo>
                    <a:pt x="222" y="563"/>
                  </a:lnTo>
                  <a:lnTo>
                    <a:pt x="226" y="567"/>
                  </a:lnTo>
                  <a:lnTo>
                    <a:pt x="230" y="571"/>
                  </a:lnTo>
                  <a:lnTo>
                    <a:pt x="230" y="571"/>
                  </a:lnTo>
                  <a:lnTo>
                    <a:pt x="232" y="573"/>
                  </a:lnTo>
                  <a:lnTo>
                    <a:pt x="242" y="581"/>
                  </a:lnTo>
                  <a:lnTo>
                    <a:pt x="250" y="590"/>
                  </a:lnTo>
                  <a:lnTo>
                    <a:pt x="252" y="591"/>
                  </a:lnTo>
                  <a:lnTo>
                    <a:pt x="255" y="593"/>
                  </a:lnTo>
                  <a:lnTo>
                    <a:pt x="261" y="600"/>
                  </a:lnTo>
                  <a:lnTo>
                    <a:pt x="265" y="603"/>
                  </a:lnTo>
                  <a:lnTo>
                    <a:pt x="271" y="609"/>
                  </a:lnTo>
                  <a:lnTo>
                    <a:pt x="271" y="609"/>
                  </a:lnTo>
                  <a:lnTo>
                    <a:pt x="278" y="615"/>
                  </a:lnTo>
                  <a:lnTo>
                    <a:pt x="284" y="621"/>
                  </a:lnTo>
                  <a:lnTo>
                    <a:pt x="288" y="625"/>
                  </a:lnTo>
                  <a:lnTo>
                    <a:pt x="306" y="641"/>
                  </a:lnTo>
                  <a:lnTo>
                    <a:pt x="321" y="655"/>
                  </a:lnTo>
                  <a:lnTo>
                    <a:pt x="325" y="659"/>
                  </a:lnTo>
                  <a:lnTo>
                    <a:pt x="327" y="660"/>
                  </a:lnTo>
                  <a:lnTo>
                    <a:pt x="337" y="671"/>
                  </a:lnTo>
                  <a:lnTo>
                    <a:pt x="337" y="671"/>
                  </a:lnTo>
                  <a:lnTo>
                    <a:pt x="350" y="682"/>
                  </a:lnTo>
                  <a:lnTo>
                    <a:pt x="356" y="688"/>
                  </a:lnTo>
                  <a:lnTo>
                    <a:pt x="363" y="695"/>
                  </a:lnTo>
                  <a:lnTo>
                    <a:pt x="364" y="696"/>
                  </a:lnTo>
                  <a:lnTo>
                    <a:pt x="364" y="697"/>
                  </a:lnTo>
                  <a:lnTo>
                    <a:pt x="376" y="706"/>
                  </a:lnTo>
                  <a:lnTo>
                    <a:pt x="376" y="707"/>
                  </a:lnTo>
                  <a:lnTo>
                    <a:pt x="378" y="708"/>
                  </a:lnTo>
                  <a:lnTo>
                    <a:pt x="382" y="713"/>
                  </a:lnTo>
                  <a:lnTo>
                    <a:pt x="383" y="714"/>
                  </a:lnTo>
                  <a:lnTo>
                    <a:pt x="384" y="715"/>
                  </a:lnTo>
                  <a:lnTo>
                    <a:pt x="388" y="718"/>
                  </a:lnTo>
                  <a:lnTo>
                    <a:pt x="388" y="719"/>
                  </a:lnTo>
                  <a:lnTo>
                    <a:pt x="397" y="726"/>
                  </a:lnTo>
                  <a:lnTo>
                    <a:pt x="398" y="727"/>
                  </a:lnTo>
                  <a:lnTo>
                    <a:pt x="404" y="733"/>
                  </a:lnTo>
                  <a:lnTo>
                    <a:pt x="404" y="733"/>
                  </a:lnTo>
                  <a:lnTo>
                    <a:pt x="406" y="735"/>
                  </a:lnTo>
                  <a:lnTo>
                    <a:pt x="407" y="737"/>
                  </a:lnTo>
                  <a:lnTo>
                    <a:pt x="408" y="737"/>
                  </a:lnTo>
                  <a:lnTo>
                    <a:pt x="408" y="737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7" y="746"/>
                  </a:lnTo>
                  <a:lnTo>
                    <a:pt x="422" y="751"/>
                  </a:lnTo>
                  <a:lnTo>
                    <a:pt x="431" y="758"/>
                  </a:lnTo>
                  <a:lnTo>
                    <a:pt x="431" y="759"/>
                  </a:lnTo>
                  <a:lnTo>
                    <a:pt x="431" y="759"/>
                  </a:lnTo>
                  <a:lnTo>
                    <a:pt x="432" y="760"/>
                  </a:lnTo>
                  <a:lnTo>
                    <a:pt x="433" y="760"/>
                  </a:lnTo>
                  <a:lnTo>
                    <a:pt x="433" y="760"/>
                  </a:lnTo>
                  <a:lnTo>
                    <a:pt x="435" y="763"/>
                  </a:lnTo>
                  <a:lnTo>
                    <a:pt x="442" y="769"/>
                  </a:lnTo>
                  <a:lnTo>
                    <a:pt x="445" y="772"/>
                  </a:lnTo>
                  <a:lnTo>
                    <a:pt x="450" y="775"/>
                  </a:lnTo>
                  <a:lnTo>
                    <a:pt x="456" y="781"/>
                  </a:lnTo>
                  <a:lnTo>
                    <a:pt x="456" y="781"/>
                  </a:lnTo>
                  <a:lnTo>
                    <a:pt x="457" y="783"/>
                  </a:lnTo>
                  <a:lnTo>
                    <a:pt x="457" y="783"/>
                  </a:lnTo>
                  <a:lnTo>
                    <a:pt x="459" y="785"/>
                  </a:lnTo>
                  <a:lnTo>
                    <a:pt x="461" y="787"/>
                  </a:lnTo>
                  <a:lnTo>
                    <a:pt x="462" y="787"/>
                  </a:lnTo>
                  <a:lnTo>
                    <a:pt x="467" y="793"/>
                  </a:lnTo>
                  <a:lnTo>
                    <a:pt x="478" y="801"/>
                  </a:lnTo>
                  <a:lnTo>
                    <a:pt x="479" y="803"/>
                  </a:lnTo>
                  <a:lnTo>
                    <a:pt x="480" y="803"/>
                  </a:lnTo>
                  <a:lnTo>
                    <a:pt x="486" y="810"/>
                  </a:lnTo>
                  <a:lnTo>
                    <a:pt x="486" y="810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500" y="824"/>
                  </a:lnTo>
                  <a:lnTo>
                    <a:pt x="504" y="826"/>
                  </a:lnTo>
                  <a:lnTo>
                    <a:pt x="506" y="828"/>
                  </a:lnTo>
                  <a:lnTo>
                    <a:pt x="506" y="828"/>
                  </a:lnTo>
                  <a:lnTo>
                    <a:pt x="508" y="830"/>
                  </a:lnTo>
                  <a:lnTo>
                    <a:pt x="507" y="829"/>
                  </a:lnTo>
                  <a:lnTo>
                    <a:pt x="507" y="829"/>
                  </a:lnTo>
                  <a:lnTo>
                    <a:pt x="507" y="828"/>
                  </a:lnTo>
                  <a:lnTo>
                    <a:pt x="507" y="827"/>
                  </a:lnTo>
                  <a:lnTo>
                    <a:pt x="508" y="826"/>
                  </a:lnTo>
                  <a:lnTo>
                    <a:pt x="508" y="826"/>
                  </a:lnTo>
                  <a:lnTo>
                    <a:pt x="508" y="825"/>
                  </a:lnTo>
                  <a:lnTo>
                    <a:pt x="509" y="825"/>
                  </a:lnTo>
                  <a:lnTo>
                    <a:pt x="509" y="825"/>
                  </a:lnTo>
                  <a:lnTo>
                    <a:pt x="510" y="824"/>
                  </a:lnTo>
                  <a:lnTo>
                    <a:pt x="511" y="824"/>
                  </a:lnTo>
                  <a:lnTo>
                    <a:pt x="511" y="823"/>
                  </a:lnTo>
                  <a:lnTo>
                    <a:pt x="510" y="822"/>
                  </a:lnTo>
                  <a:lnTo>
                    <a:pt x="510" y="822"/>
                  </a:lnTo>
                  <a:lnTo>
                    <a:pt x="510" y="821"/>
                  </a:lnTo>
                  <a:lnTo>
                    <a:pt x="509" y="821"/>
                  </a:lnTo>
                  <a:lnTo>
                    <a:pt x="507" y="820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06" y="819"/>
                  </a:lnTo>
                  <a:lnTo>
                    <a:pt x="506" y="819"/>
                  </a:lnTo>
                  <a:lnTo>
                    <a:pt x="507" y="818"/>
                  </a:lnTo>
                  <a:lnTo>
                    <a:pt x="508" y="817"/>
                  </a:lnTo>
                  <a:lnTo>
                    <a:pt x="508" y="817"/>
                  </a:lnTo>
                  <a:lnTo>
                    <a:pt x="509" y="817"/>
                  </a:lnTo>
                  <a:lnTo>
                    <a:pt x="509" y="817"/>
                  </a:lnTo>
                  <a:lnTo>
                    <a:pt x="510" y="817"/>
                  </a:lnTo>
                  <a:lnTo>
                    <a:pt x="511" y="817"/>
                  </a:lnTo>
                  <a:lnTo>
                    <a:pt x="511" y="817"/>
                  </a:lnTo>
                  <a:lnTo>
                    <a:pt x="512" y="816"/>
                  </a:lnTo>
                  <a:lnTo>
                    <a:pt x="513" y="816"/>
                  </a:lnTo>
                  <a:lnTo>
                    <a:pt x="513" y="816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4" y="811"/>
                  </a:lnTo>
                  <a:lnTo>
                    <a:pt x="514" y="810"/>
                  </a:lnTo>
                  <a:lnTo>
                    <a:pt x="514" y="809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6"/>
                  </a:lnTo>
                  <a:lnTo>
                    <a:pt x="513" y="806"/>
                  </a:lnTo>
                  <a:lnTo>
                    <a:pt x="512" y="803"/>
                  </a:lnTo>
                  <a:lnTo>
                    <a:pt x="512" y="802"/>
                  </a:lnTo>
                  <a:lnTo>
                    <a:pt x="512" y="800"/>
                  </a:lnTo>
                  <a:lnTo>
                    <a:pt x="510" y="796"/>
                  </a:lnTo>
                  <a:lnTo>
                    <a:pt x="511" y="792"/>
                  </a:lnTo>
                  <a:lnTo>
                    <a:pt x="510" y="789"/>
                  </a:lnTo>
                  <a:lnTo>
                    <a:pt x="509" y="787"/>
                  </a:lnTo>
                  <a:lnTo>
                    <a:pt x="507" y="782"/>
                  </a:lnTo>
                  <a:lnTo>
                    <a:pt x="506" y="780"/>
                  </a:lnTo>
                  <a:lnTo>
                    <a:pt x="505" y="778"/>
                  </a:lnTo>
                  <a:lnTo>
                    <a:pt x="504" y="777"/>
                  </a:lnTo>
                  <a:lnTo>
                    <a:pt x="504" y="775"/>
                  </a:lnTo>
                  <a:lnTo>
                    <a:pt x="503" y="774"/>
                  </a:lnTo>
                  <a:lnTo>
                    <a:pt x="503" y="773"/>
                  </a:lnTo>
                  <a:lnTo>
                    <a:pt x="503" y="773"/>
                  </a:lnTo>
                  <a:lnTo>
                    <a:pt x="503" y="772"/>
                  </a:lnTo>
                  <a:lnTo>
                    <a:pt x="503" y="772"/>
                  </a:lnTo>
                  <a:lnTo>
                    <a:pt x="503" y="770"/>
                  </a:lnTo>
                  <a:lnTo>
                    <a:pt x="503" y="770"/>
                  </a:lnTo>
                  <a:lnTo>
                    <a:pt x="504" y="769"/>
                  </a:lnTo>
                  <a:lnTo>
                    <a:pt x="505" y="768"/>
                  </a:lnTo>
                  <a:lnTo>
                    <a:pt x="505" y="768"/>
                  </a:lnTo>
                  <a:lnTo>
                    <a:pt x="505" y="767"/>
                  </a:lnTo>
                  <a:lnTo>
                    <a:pt x="504" y="767"/>
                  </a:lnTo>
                  <a:lnTo>
                    <a:pt x="504" y="766"/>
                  </a:lnTo>
                  <a:lnTo>
                    <a:pt x="504" y="764"/>
                  </a:lnTo>
                  <a:lnTo>
                    <a:pt x="504" y="764"/>
                  </a:lnTo>
                  <a:lnTo>
                    <a:pt x="504" y="763"/>
                  </a:lnTo>
                  <a:lnTo>
                    <a:pt x="504" y="763"/>
                  </a:lnTo>
                  <a:lnTo>
                    <a:pt x="503" y="763"/>
                  </a:lnTo>
                  <a:lnTo>
                    <a:pt x="503" y="763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4" y="762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5" y="760"/>
                  </a:lnTo>
                  <a:lnTo>
                    <a:pt x="505" y="758"/>
                  </a:lnTo>
                  <a:lnTo>
                    <a:pt x="505" y="758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3" y="756"/>
                  </a:lnTo>
                  <a:lnTo>
                    <a:pt x="503" y="755"/>
                  </a:lnTo>
                  <a:lnTo>
                    <a:pt x="502" y="755"/>
                  </a:lnTo>
                  <a:lnTo>
                    <a:pt x="501" y="753"/>
                  </a:lnTo>
                  <a:lnTo>
                    <a:pt x="501" y="752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02" y="750"/>
                  </a:lnTo>
                  <a:lnTo>
                    <a:pt x="502" y="750"/>
                  </a:lnTo>
                  <a:lnTo>
                    <a:pt x="501" y="749"/>
                  </a:lnTo>
                  <a:lnTo>
                    <a:pt x="500" y="748"/>
                  </a:lnTo>
                  <a:lnTo>
                    <a:pt x="499" y="747"/>
                  </a:lnTo>
                  <a:lnTo>
                    <a:pt x="499" y="747"/>
                  </a:lnTo>
                  <a:lnTo>
                    <a:pt x="500" y="744"/>
                  </a:lnTo>
                  <a:lnTo>
                    <a:pt x="500" y="742"/>
                  </a:lnTo>
                  <a:lnTo>
                    <a:pt x="500" y="740"/>
                  </a:lnTo>
                  <a:lnTo>
                    <a:pt x="500" y="737"/>
                  </a:lnTo>
                  <a:lnTo>
                    <a:pt x="498" y="735"/>
                  </a:lnTo>
                  <a:lnTo>
                    <a:pt x="499" y="735"/>
                  </a:lnTo>
                  <a:lnTo>
                    <a:pt x="499" y="734"/>
                  </a:lnTo>
                  <a:lnTo>
                    <a:pt x="500" y="733"/>
                  </a:lnTo>
                  <a:lnTo>
                    <a:pt x="500" y="732"/>
                  </a:lnTo>
                  <a:lnTo>
                    <a:pt x="500" y="732"/>
                  </a:lnTo>
                  <a:lnTo>
                    <a:pt x="499" y="731"/>
                  </a:lnTo>
                  <a:lnTo>
                    <a:pt x="499" y="730"/>
                  </a:lnTo>
                  <a:lnTo>
                    <a:pt x="499" y="730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1" y="728"/>
                  </a:lnTo>
                  <a:lnTo>
                    <a:pt x="503" y="728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2" y="726"/>
                  </a:lnTo>
                  <a:lnTo>
                    <a:pt x="502" y="726"/>
                  </a:lnTo>
                  <a:lnTo>
                    <a:pt x="499" y="725"/>
                  </a:lnTo>
                  <a:lnTo>
                    <a:pt x="498" y="723"/>
                  </a:lnTo>
                  <a:lnTo>
                    <a:pt x="499" y="721"/>
                  </a:lnTo>
                  <a:lnTo>
                    <a:pt x="498" y="721"/>
                  </a:lnTo>
                  <a:lnTo>
                    <a:pt x="497" y="719"/>
                  </a:lnTo>
                  <a:lnTo>
                    <a:pt x="496" y="717"/>
                  </a:lnTo>
                  <a:lnTo>
                    <a:pt x="496" y="717"/>
                  </a:lnTo>
                  <a:lnTo>
                    <a:pt x="495" y="716"/>
                  </a:lnTo>
                  <a:lnTo>
                    <a:pt x="495" y="714"/>
                  </a:lnTo>
                  <a:lnTo>
                    <a:pt x="495" y="714"/>
                  </a:lnTo>
                  <a:lnTo>
                    <a:pt x="495" y="712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6" y="710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6" y="708"/>
                  </a:lnTo>
                  <a:lnTo>
                    <a:pt x="496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7"/>
                  </a:lnTo>
                  <a:lnTo>
                    <a:pt x="495" y="706"/>
                  </a:lnTo>
                  <a:lnTo>
                    <a:pt x="495" y="706"/>
                  </a:lnTo>
                  <a:lnTo>
                    <a:pt x="495" y="705"/>
                  </a:lnTo>
                  <a:lnTo>
                    <a:pt x="495" y="704"/>
                  </a:lnTo>
                  <a:lnTo>
                    <a:pt x="495" y="704"/>
                  </a:lnTo>
                  <a:lnTo>
                    <a:pt x="494" y="703"/>
                  </a:lnTo>
                  <a:lnTo>
                    <a:pt x="493" y="702"/>
                  </a:lnTo>
                  <a:lnTo>
                    <a:pt x="494" y="702"/>
                  </a:lnTo>
                  <a:lnTo>
                    <a:pt x="494" y="701"/>
                  </a:lnTo>
                  <a:lnTo>
                    <a:pt x="494" y="701"/>
                  </a:lnTo>
                  <a:lnTo>
                    <a:pt x="495" y="701"/>
                  </a:lnTo>
                  <a:lnTo>
                    <a:pt x="497" y="700"/>
                  </a:lnTo>
                  <a:lnTo>
                    <a:pt x="498" y="700"/>
                  </a:lnTo>
                  <a:lnTo>
                    <a:pt x="498" y="700"/>
                  </a:lnTo>
                  <a:lnTo>
                    <a:pt x="499" y="700"/>
                  </a:lnTo>
                  <a:lnTo>
                    <a:pt x="499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1" y="700"/>
                  </a:lnTo>
                  <a:lnTo>
                    <a:pt x="501" y="700"/>
                  </a:lnTo>
                  <a:lnTo>
                    <a:pt x="501" y="699"/>
                  </a:lnTo>
                  <a:lnTo>
                    <a:pt x="502" y="699"/>
                  </a:lnTo>
                  <a:lnTo>
                    <a:pt x="502" y="699"/>
                  </a:lnTo>
                  <a:lnTo>
                    <a:pt x="503" y="699"/>
                  </a:lnTo>
                  <a:lnTo>
                    <a:pt x="503" y="698"/>
                  </a:lnTo>
                  <a:lnTo>
                    <a:pt x="506" y="696"/>
                  </a:lnTo>
                  <a:lnTo>
                    <a:pt x="506" y="696"/>
                  </a:lnTo>
                  <a:lnTo>
                    <a:pt x="506" y="697"/>
                  </a:lnTo>
                  <a:lnTo>
                    <a:pt x="506" y="697"/>
                  </a:lnTo>
                  <a:lnTo>
                    <a:pt x="507" y="697"/>
                  </a:lnTo>
                  <a:lnTo>
                    <a:pt x="508" y="696"/>
                  </a:lnTo>
                  <a:lnTo>
                    <a:pt x="511" y="695"/>
                  </a:lnTo>
                  <a:lnTo>
                    <a:pt x="512" y="695"/>
                  </a:lnTo>
                  <a:lnTo>
                    <a:pt x="512" y="694"/>
                  </a:lnTo>
                  <a:lnTo>
                    <a:pt x="513" y="695"/>
                  </a:lnTo>
                  <a:lnTo>
                    <a:pt x="513" y="694"/>
                  </a:lnTo>
                  <a:lnTo>
                    <a:pt x="514" y="694"/>
                  </a:lnTo>
                  <a:lnTo>
                    <a:pt x="514" y="695"/>
                  </a:lnTo>
                  <a:lnTo>
                    <a:pt x="514" y="695"/>
                  </a:lnTo>
                  <a:lnTo>
                    <a:pt x="515" y="695"/>
                  </a:lnTo>
                  <a:lnTo>
                    <a:pt x="516" y="694"/>
                  </a:lnTo>
                  <a:lnTo>
                    <a:pt x="517" y="695"/>
                  </a:lnTo>
                  <a:lnTo>
                    <a:pt x="518" y="695"/>
                  </a:lnTo>
                  <a:lnTo>
                    <a:pt x="518" y="695"/>
                  </a:lnTo>
                  <a:lnTo>
                    <a:pt x="518" y="696"/>
                  </a:lnTo>
                  <a:lnTo>
                    <a:pt x="517" y="696"/>
                  </a:lnTo>
                  <a:lnTo>
                    <a:pt x="517" y="696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8" y="697"/>
                  </a:lnTo>
                  <a:lnTo>
                    <a:pt x="519" y="697"/>
                  </a:lnTo>
                  <a:lnTo>
                    <a:pt x="521" y="696"/>
                  </a:lnTo>
                  <a:lnTo>
                    <a:pt x="521" y="696"/>
                  </a:lnTo>
                  <a:lnTo>
                    <a:pt x="522" y="696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5" y="696"/>
                  </a:lnTo>
                  <a:lnTo>
                    <a:pt x="526" y="695"/>
                  </a:lnTo>
                  <a:lnTo>
                    <a:pt x="527" y="695"/>
                  </a:lnTo>
                  <a:lnTo>
                    <a:pt x="528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1" y="696"/>
                  </a:lnTo>
                  <a:lnTo>
                    <a:pt x="531" y="697"/>
                  </a:lnTo>
                  <a:lnTo>
                    <a:pt x="532" y="698"/>
                  </a:lnTo>
                  <a:lnTo>
                    <a:pt x="533" y="699"/>
                  </a:lnTo>
                  <a:lnTo>
                    <a:pt x="533" y="699"/>
                  </a:lnTo>
                  <a:lnTo>
                    <a:pt x="534" y="699"/>
                  </a:lnTo>
                  <a:lnTo>
                    <a:pt x="536" y="701"/>
                  </a:lnTo>
                  <a:lnTo>
                    <a:pt x="536" y="702"/>
                  </a:lnTo>
                  <a:lnTo>
                    <a:pt x="536" y="703"/>
                  </a:lnTo>
                  <a:lnTo>
                    <a:pt x="536" y="703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7" y="704"/>
                  </a:lnTo>
                  <a:lnTo>
                    <a:pt x="537" y="704"/>
                  </a:lnTo>
                  <a:lnTo>
                    <a:pt x="538" y="705"/>
                  </a:lnTo>
                  <a:lnTo>
                    <a:pt x="538" y="705"/>
                  </a:lnTo>
                  <a:lnTo>
                    <a:pt x="539" y="706"/>
                  </a:lnTo>
                  <a:lnTo>
                    <a:pt x="539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7"/>
                  </a:lnTo>
                  <a:lnTo>
                    <a:pt x="541" y="708"/>
                  </a:lnTo>
                  <a:lnTo>
                    <a:pt x="541" y="708"/>
                  </a:lnTo>
                  <a:lnTo>
                    <a:pt x="542" y="709"/>
                  </a:lnTo>
                  <a:lnTo>
                    <a:pt x="543" y="709"/>
                  </a:lnTo>
                  <a:lnTo>
                    <a:pt x="544" y="709"/>
                  </a:lnTo>
                  <a:lnTo>
                    <a:pt x="546" y="709"/>
                  </a:lnTo>
                  <a:lnTo>
                    <a:pt x="547" y="709"/>
                  </a:lnTo>
                  <a:lnTo>
                    <a:pt x="549" y="708"/>
                  </a:lnTo>
                  <a:lnTo>
                    <a:pt x="550" y="708"/>
                  </a:lnTo>
                  <a:lnTo>
                    <a:pt x="552" y="708"/>
                  </a:lnTo>
                  <a:lnTo>
                    <a:pt x="552" y="708"/>
                  </a:lnTo>
                  <a:lnTo>
                    <a:pt x="553" y="707"/>
                  </a:lnTo>
                  <a:lnTo>
                    <a:pt x="553" y="706"/>
                  </a:lnTo>
                  <a:lnTo>
                    <a:pt x="554" y="705"/>
                  </a:lnTo>
                  <a:lnTo>
                    <a:pt x="553" y="704"/>
                  </a:lnTo>
                  <a:lnTo>
                    <a:pt x="555" y="701"/>
                  </a:lnTo>
                  <a:lnTo>
                    <a:pt x="556" y="700"/>
                  </a:lnTo>
                  <a:lnTo>
                    <a:pt x="555" y="699"/>
                  </a:lnTo>
                  <a:lnTo>
                    <a:pt x="555" y="699"/>
                  </a:lnTo>
                  <a:lnTo>
                    <a:pt x="555" y="698"/>
                  </a:lnTo>
                  <a:lnTo>
                    <a:pt x="555" y="698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7" y="693"/>
                  </a:lnTo>
                  <a:lnTo>
                    <a:pt x="559" y="690"/>
                  </a:lnTo>
                  <a:lnTo>
                    <a:pt x="560" y="688"/>
                  </a:lnTo>
                  <a:lnTo>
                    <a:pt x="561" y="688"/>
                  </a:lnTo>
                  <a:lnTo>
                    <a:pt x="561" y="681"/>
                  </a:lnTo>
                  <a:lnTo>
                    <a:pt x="561" y="680"/>
                  </a:lnTo>
                  <a:lnTo>
                    <a:pt x="561" y="678"/>
                  </a:lnTo>
                  <a:lnTo>
                    <a:pt x="561" y="677"/>
                  </a:lnTo>
                  <a:lnTo>
                    <a:pt x="561" y="674"/>
                  </a:lnTo>
                  <a:lnTo>
                    <a:pt x="560" y="672"/>
                  </a:lnTo>
                  <a:lnTo>
                    <a:pt x="560" y="666"/>
                  </a:lnTo>
                  <a:lnTo>
                    <a:pt x="560" y="659"/>
                  </a:lnTo>
                  <a:lnTo>
                    <a:pt x="560" y="655"/>
                  </a:lnTo>
                  <a:lnTo>
                    <a:pt x="560" y="652"/>
                  </a:lnTo>
                  <a:lnTo>
                    <a:pt x="559" y="637"/>
                  </a:lnTo>
                  <a:lnTo>
                    <a:pt x="559" y="635"/>
                  </a:lnTo>
                  <a:lnTo>
                    <a:pt x="559" y="629"/>
                  </a:lnTo>
                  <a:lnTo>
                    <a:pt x="558" y="619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5"/>
                  </a:lnTo>
                  <a:lnTo>
                    <a:pt x="558" y="614"/>
                  </a:lnTo>
                  <a:lnTo>
                    <a:pt x="558" y="614"/>
                  </a:lnTo>
                  <a:lnTo>
                    <a:pt x="558" y="611"/>
                  </a:lnTo>
                  <a:lnTo>
                    <a:pt x="558" y="611"/>
                  </a:lnTo>
                  <a:lnTo>
                    <a:pt x="558" y="598"/>
                  </a:lnTo>
                  <a:lnTo>
                    <a:pt x="557" y="592"/>
                  </a:lnTo>
                  <a:lnTo>
                    <a:pt x="557" y="581"/>
                  </a:lnTo>
                  <a:lnTo>
                    <a:pt x="557" y="581"/>
                  </a:lnTo>
                  <a:lnTo>
                    <a:pt x="557" y="580"/>
                  </a:lnTo>
                  <a:lnTo>
                    <a:pt x="557" y="577"/>
                  </a:lnTo>
                  <a:lnTo>
                    <a:pt x="557" y="575"/>
                  </a:lnTo>
                  <a:lnTo>
                    <a:pt x="557" y="572"/>
                  </a:lnTo>
                  <a:lnTo>
                    <a:pt x="556" y="565"/>
                  </a:lnTo>
                  <a:lnTo>
                    <a:pt x="556" y="558"/>
                  </a:lnTo>
                  <a:lnTo>
                    <a:pt x="556" y="558"/>
                  </a:lnTo>
                  <a:lnTo>
                    <a:pt x="556" y="557"/>
                  </a:lnTo>
                  <a:lnTo>
                    <a:pt x="556" y="557"/>
                  </a:lnTo>
                  <a:lnTo>
                    <a:pt x="556" y="549"/>
                  </a:lnTo>
                  <a:lnTo>
                    <a:pt x="556" y="549"/>
                  </a:lnTo>
                  <a:lnTo>
                    <a:pt x="556" y="543"/>
                  </a:lnTo>
                  <a:lnTo>
                    <a:pt x="556" y="541"/>
                  </a:lnTo>
                  <a:lnTo>
                    <a:pt x="556" y="536"/>
                  </a:lnTo>
                  <a:lnTo>
                    <a:pt x="556" y="536"/>
                  </a:lnTo>
                  <a:lnTo>
                    <a:pt x="556" y="534"/>
                  </a:lnTo>
                  <a:lnTo>
                    <a:pt x="556" y="532"/>
                  </a:lnTo>
                  <a:lnTo>
                    <a:pt x="556" y="531"/>
                  </a:lnTo>
                  <a:lnTo>
                    <a:pt x="556" y="531"/>
                  </a:lnTo>
                  <a:lnTo>
                    <a:pt x="556" y="529"/>
                  </a:lnTo>
                  <a:lnTo>
                    <a:pt x="556" y="522"/>
                  </a:lnTo>
                  <a:lnTo>
                    <a:pt x="556" y="521"/>
                  </a:lnTo>
                  <a:lnTo>
                    <a:pt x="556" y="517"/>
                  </a:lnTo>
                  <a:lnTo>
                    <a:pt x="555" y="506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3"/>
                  </a:lnTo>
                  <a:lnTo>
                    <a:pt x="555" y="502"/>
                  </a:lnTo>
                  <a:lnTo>
                    <a:pt x="555" y="497"/>
                  </a:lnTo>
                  <a:lnTo>
                    <a:pt x="555" y="495"/>
                  </a:lnTo>
                  <a:lnTo>
                    <a:pt x="555" y="491"/>
                  </a:lnTo>
                  <a:lnTo>
                    <a:pt x="555" y="488"/>
                  </a:lnTo>
                  <a:lnTo>
                    <a:pt x="555" y="480"/>
                  </a:lnTo>
                  <a:lnTo>
                    <a:pt x="555" y="474"/>
                  </a:lnTo>
                  <a:lnTo>
                    <a:pt x="554" y="456"/>
                  </a:lnTo>
                  <a:lnTo>
                    <a:pt x="554" y="456"/>
                  </a:lnTo>
                  <a:lnTo>
                    <a:pt x="554" y="444"/>
                  </a:lnTo>
                  <a:lnTo>
                    <a:pt x="554" y="442"/>
                  </a:lnTo>
                  <a:lnTo>
                    <a:pt x="553" y="426"/>
                  </a:lnTo>
                  <a:lnTo>
                    <a:pt x="553" y="426"/>
                  </a:lnTo>
                  <a:lnTo>
                    <a:pt x="553" y="414"/>
                  </a:lnTo>
                  <a:lnTo>
                    <a:pt x="552" y="409"/>
                  </a:lnTo>
                  <a:lnTo>
                    <a:pt x="552" y="409"/>
                  </a:lnTo>
                  <a:lnTo>
                    <a:pt x="552" y="406"/>
                  </a:lnTo>
                  <a:lnTo>
                    <a:pt x="552" y="406"/>
                  </a:lnTo>
                  <a:lnTo>
                    <a:pt x="552" y="394"/>
                  </a:lnTo>
                  <a:lnTo>
                    <a:pt x="552" y="387"/>
                  </a:lnTo>
                  <a:lnTo>
                    <a:pt x="552" y="385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55"/>
                  </a:lnTo>
                  <a:lnTo>
                    <a:pt x="549" y="296"/>
                  </a:lnTo>
                  <a:lnTo>
                    <a:pt x="549" y="291"/>
                  </a:lnTo>
                  <a:lnTo>
                    <a:pt x="548" y="269"/>
                  </a:lnTo>
                  <a:lnTo>
                    <a:pt x="548" y="265"/>
                  </a:lnTo>
                  <a:lnTo>
                    <a:pt x="548" y="263"/>
                  </a:lnTo>
                  <a:lnTo>
                    <a:pt x="548" y="261"/>
                  </a:lnTo>
                  <a:lnTo>
                    <a:pt x="548" y="258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39"/>
                  </a:lnTo>
                  <a:lnTo>
                    <a:pt x="547" y="237"/>
                  </a:lnTo>
                  <a:lnTo>
                    <a:pt x="547" y="233"/>
                  </a:lnTo>
                  <a:lnTo>
                    <a:pt x="547" y="225"/>
                  </a:lnTo>
                  <a:lnTo>
                    <a:pt x="546" y="225"/>
                  </a:lnTo>
                  <a:lnTo>
                    <a:pt x="546" y="223"/>
                  </a:lnTo>
                  <a:lnTo>
                    <a:pt x="546" y="209"/>
                  </a:lnTo>
                  <a:lnTo>
                    <a:pt x="545" y="189"/>
                  </a:lnTo>
                  <a:lnTo>
                    <a:pt x="545" y="186"/>
                  </a:lnTo>
                  <a:lnTo>
                    <a:pt x="545" y="185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45" y="177"/>
                  </a:lnTo>
                  <a:lnTo>
                    <a:pt x="544" y="155"/>
                  </a:lnTo>
                  <a:lnTo>
                    <a:pt x="544" y="151"/>
                  </a:lnTo>
                  <a:lnTo>
                    <a:pt x="544" y="151"/>
                  </a:lnTo>
                  <a:lnTo>
                    <a:pt x="544" y="150"/>
                  </a:lnTo>
                  <a:lnTo>
                    <a:pt x="544" y="149"/>
                  </a:lnTo>
                  <a:lnTo>
                    <a:pt x="544" y="148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5"/>
                  </a:lnTo>
                  <a:lnTo>
                    <a:pt x="544" y="144"/>
                  </a:lnTo>
                  <a:lnTo>
                    <a:pt x="543" y="125"/>
                  </a:lnTo>
                  <a:lnTo>
                    <a:pt x="543" y="118"/>
                  </a:lnTo>
                  <a:lnTo>
                    <a:pt x="543" y="118"/>
                  </a:lnTo>
                  <a:lnTo>
                    <a:pt x="542" y="93"/>
                  </a:lnTo>
                  <a:lnTo>
                    <a:pt x="542" y="93"/>
                  </a:lnTo>
                  <a:lnTo>
                    <a:pt x="542" y="92"/>
                  </a:lnTo>
                  <a:lnTo>
                    <a:pt x="541" y="60"/>
                  </a:lnTo>
                  <a:lnTo>
                    <a:pt x="541" y="59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1" y="44"/>
                  </a:lnTo>
                  <a:lnTo>
                    <a:pt x="540" y="29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3"/>
                  </a:lnTo>
                  <a:lnTo>
                    <a:pt x="539" y="0"/>
                  </a:lnTo>
                  <a:lnTo>
                    <a:pt x="538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33" y="1"/>
                  </a:lnTo>
                  <a:lnTo>
                    <a:pt x="533" y="1"/>
                  </a:lnTo>
                  <a:lnTo>
                    <a:pt x="518" y="1"/>
                  </a:lnTo>
                  <a:lnTo>
                    <a:pt x="518" y="1"/>
                  </a:lnTo>
                  <a:lnTo>
                    <a:pt x="502" y="1"/>
                  </a:lnTo>
                  <a:lnTo>
                    <a:pt x="499" y="2"/>
                  </a:lnTo>
                  <a:lnTo>
                    <a:pt x="499" y="2"/>
                  </a:lnTo>
                  <a:lnTo>
                    <a:pt x="490" y="2"/>
                  </a:lnTo>
                  <a:lnTo>
                    <a:pt x="485" y="2"/>
                  </a:lnTo>
                  <a:lnTo>
                    <a:pt x="483" y="2"/>
                  </a:lnTo>
                  <a:lnTo>
                    <a:pt x="483" y="2"/>
                  </a:lnTo>
                  <a:lnTo>
                    <a:pt x="480" y="2"/>
                  </a:lnTo>
                  <a:lnTo>
                    <a:pt x="479" y="2"/>
                  </a:lnTo>
                  <a:lnTo>
                    <a:pt x="472" y="2"/>
                  </a:lnTo>
                  <a:lnTo>
                    <a:pt x="469" y="2"/>
                  </a:lnTo>
                  <a:lnTo>
                    <a:pt x="465" y="2"/>
                  </a:lnTo>
                  <a:lnTo>
                    <a:pt x="463" y="2"/>
                  </a:lnTo>
                  <a:lnTo>
                    <a:pt x="462" y="2"/>
                  </a:lnTo>
                  <a:lnTo>
                    <a:pt x="456" y="2"/>
                  </a:lnTo>
                  <a:lnTo>
                    <a:pt x="452" y="3"/>
                  </a:lnTo>
                  <a:lnTo>
                    <a:pt x="451" y="3"/>
                  </a:lnTo>
                  <a:lnTo>
                    <a:pt x="432" y="3"/>
                  </a:lnTo>
                  <a:lnTo>
                    <a:pt x="431" y="3"/>
                  </a:lnTo>
                  <a:lnTo>
                    <a:pt x="427" y="3"/>
                  </a:lnTo>
                  <a:lnTo>
                    <a:pt x="404" y="4"/>
                  </a:lnTo>
                  <a:lnTo>
                    <a:pt x="403" y="4"/>
                  </a:lnTo>
                  <a:lnTo>
                    <a:pt x="399" y="4"/>
                  </a:lnTo>
                  <a:lnTo>
                    <a:pt x="391" y="4"/>
                  </a:lnTo>
                  <a:lnTo>
                    <a:pt x="389" y="4"/>
                  </a:lnTo>
                  <a:lnTo>
                    <a:pt x="378" y="4"/>
                  </a:lnTo>
                  <a:lnTo>
                    <a:pt x="377" y="4"/>
                  </a:lnTo>
                  <a:lnTo>
                    <a:pt x="376" y="4"/>
                  </a:lnTo>
                  <a:lnTo>
                    <a:pt x="367" y="4"/>
                  </a:lnTo>
                  <a:lnTo>
                    <a:pt x="367" y="4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3" y="4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2" y="4"/>
                  </a:lnTo>
                  <a:lnTo>
                    <a:pt x="352" y="4"/>
                  </a:lnTo>
                  <a:lnTo>
                    <a:pt x="352" y="4"/>
                  </a:lnTo>
                  <a:lnTo>
                    <a:pt x="336" y="4"/>
                  </a:lnTo>
                  <a:lnTo>
                    <a:pt x="333" y="5"/>
                  </a:lnTo>
                  <a:lnTo>
                    <a:pt x="332" y="5"/>
                  </a:lnTo>
                  <a:lnTo>
                    <a:pt x="330" y="5"/>
                  </a:lnTo>
                  <a:lnTo>
                    <a:pt x="325" y="5"/>
                  </a:lnTo>
                  <a:lnTo>
                    <a:pt x="323" y="5"/>
                  </a:lnTo>
                  <a:lnTo>
                    <a:pt x="322" y="5"/>
                  </a:lnTo>
                  <a:lnTo>
                    <a:pt x="322" y="5"/>
                  </a:lnTo>
                  <a:lnTo>
                    <a:pt x="319" y="5"/>
                  </a:lnTo>
                  <a:lnTo>
                    <a:pt x="314" y="5"/>
                  </a:lnTo>
                  <a:lnTo>
                    <a:pt x="314" y="5"/>
                  </a:lnTo>
                  <a:lnTo>
                    <a:pt x="310" y="5"/>
                  </a:lnTo>
                  <a:lnTo>
                    <a:pt x="310" y="5"/>
                  </a:lnTo>
                  <a:lnTo>
                    <a:pt x="289" y="5"/>
                  </a:lnTo>
                  <a:lnTo>
                    <a:pt x="281" y="4"/>
                  </a:lnTo>
                  <a:lnTo>
                    <a:pt x="277" y="5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75" y="4"/>
                  </a:lnTo>
                  <a:lnTo>
                    <a:pt x="274" y="4"/>
                  </a:lnTo>
                  <a:lnTo>
                    <a:pt x="273" y="4"/>
                  </a:lnTo>
                  <a:lnTo>
                    <a:pt x="273" y="4"/>
                  </a:lnTo>
                  <a:lnTo>
                    <a:pt x="271" y="4"/>
                  </a:lnTo>
                  <a:lnTo>
                    <a:pt x="260" y="4"/>
                  </a:lnTo>
                  <a:lnTo>
                    <a:pt x="258" y="4"/>
                  </a:lnTo>
                  <a:lnTo>
                    <a:pt x="242" y="4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31" y="4"/>
                  </a:lnTo>
                  <a:lnTo>
                    <a:pt x="223" y="4"/>
                  </a:lnTo>
                  <a:lnTo>
                    <a:pt x="223" y="4"/>
                  </a:lnTo>
                  <a:lnTo>
                    <a:pt x="222" y="4"/>
                  </a:lnTo>
                  <a:lnTo>
                    <a:pt x="222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12" y="4"/>
                  </a:lnTo>
                  <a:lnTo>
                    <a:pt x="200" y="4"/>
                  </a:lnTo>
                  <a:lnTo>
                    <a:pt x="178" y="4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45" y="4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5" y="3"/>
                  </a:lnTo>
                  <a:lnTo>
                    <a:pt x="101" y="3"/>
                  </a:lnTo>
                  <a:lnTo>
                    <a:pt x="82" y="3"/>
                  </a:lnTo>
                  <a:lnTo>
                    <a:pt x="80" y="2"/>
                  </a:lnTo>
                  <a:lnTo>
                    <a:pt x="79" y="2"/>
                  </a:lnTo>
                  <a:lnTo>
                    <a:pt x="72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1" y="2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14"/>
                  </a:lnTo>
                  <a:lnTo>
                    <a:pt x="11" y="29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0" y="59"/>
                  </a:lnTo>
                  <a:lnTo>
                    <a:pt x="8" y="96"/>
                  </a:lnTo>
                  <a:lnTo>
                    <a:pt x="7" y="116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44"/>
                  </a:lnTo>
                  <a:lnTo>
                    <a:pt x="7" y="148"/>
                  </a:lnTo>
                  <a:lnTo>
                    <a:pt x="7" y="151"/>
                  </a:lnTo>
                  <a:lnTo>
                    <a:pt x="7" y="178"/>
                  </a:lnTo>
                  <a:lnTo>
                    <a:pt x="6" y="189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5" y="218"/>
                  </a:lnTo>
                  <a:lnTo>
                    <a:pt x="5" y="222"/>
                  </a:lnTo>
                  <a:lnTo>
                    <a:pt x="5" y="226"/>
                  </a:lnTo>
                  <a:lnTo>
                    <a:pt x="5" y="226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4" y="242"/>
                  </a:lnTo>
                  <a:lnTo>
                    <a:pt x="4" y="246"/>
                  </a:lnTo>
                  <a:lnTo>
                    <a:pt x="4" y="255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3" y="268"/>
                  </a:lnTo>
                  <a:lnTo>
                    <a:pt x="3" y="269"/>
                  </a:lnTo>
                  <a:lnTo>
                    <a:pt x="3" y="275"/>
                  </a:lnTo>
                  <a:lnTo>
                    <a:pt x="3" y="276"/>
                  </a:lnTo>
                  <a:lnTo>
                    <a:pt x="3" y="278"/>
                  </a:lnTo>
                  <a:lnTo>
                    <a:pt x="3" y="280"/>
                  </a:lnTo>
                  <a:lnTo>
                    <a:pt x="2" y="283"/>
                  </a:lnTo>
                  <a:lnTo>
                    <a:pt x="2" y="29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2" y="292"/>
                  </a:lnTo>
                  <a:lnTo>
                    <a:pt x="2" y="295"/>
                  </a:lnTo>
                  <a:lnTo>
                    <a:pt x="2" y="295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7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1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6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21"/>
                  </a:lnTo>
                  <a:lnTo>
                    <a:pt x="1" y="322"/>
                  </a:lnTo>
                  <a:lnTo>
                    <a:pt x="1" y="322"/>
                  </a:lnTo>
                  <a:lnTo>
                    <a:pt x="1" y="323"/>
                  </a:lnTo>
                  <a:lnTo>
                    <a:pt x="1" y="326"/>
                  </a:lnTo>
                  <a:lnTo>
                    <a:pt x="1" y="326"/>
                  </a:lnTo>
                  <a:lnTo>
                    <a:pt x="0" y="32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F19E0CD7-04E7-1CEE-D207-F1E7A78B7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8338" y="2646363"/>
              <a:ext cx="101600" cy="152400"/>
            </a:xfrm>
            <a:custGeom>
              <a:avLst/>
              <a:gdLst>
                <a:gd name="T0" fmla="*/ 63 w 64"/>
                <a:gd name="T1" fmla="*/ 15 h 96"/>
                <a:gd name="T2" fmla="*/ 63 w 64"/>
                <a:gd name="T3" fmla="*/ 27 h 96"/>
                <a:gd name="T4" fmla="*/ 64 w 64"/>
                <a:gd name="T5" fmla="*/ 45 h 96"/>
                <a:gd name="T6" fmla="*/ 59 w 64"/>
                <a:gd name="T7" fmla="*/ 83 h 96"/>
                <a:gd name="T8" fmla="*/ 59 w 64"/>
                <a:gd name="T9" fmla="*/ 92 h 96"/>
                <a:gd name="T10" fmla="*/ 59 w 64"/>
                <a:gd name="T11" fmla="*/ 92 h 96"/>
                <a:gd name="T12" fmla="*/ 58 w 64"/>
                <a:gd name="T13" fmla="*/ 93 h 96"/>
                <a:gd name="T14" fmla="*/ 57 w 64"/>
                <a:gd name="T15" fmla="*/ 92 h 96"/>
                <a:gd name="T16" fmla="*/ 52 w 64"/>
                <a:gd name="T17" fmla="*/ 94 h 96"/>
                <a:gd name="T18" fmla="*/ 52 w 64"/>
                <a:gd name="T19" fmla="*/ 94 h 96"/>
                <a:gd name="T20" fmla="*/ 52 w 64"/>
                <a:gd name="T21" fmla="*/ 94 h 96"/>
                <a:gd name="T22" fmla="*/ 52 w 64"/>
                <a:gd name="T23" fmla="*/ 94 h 96"/>
                <a:gd name="T24" fmla="*/ 52 w 64"/>
                <a:gd name="T25" fmla="*/ 94 h 96"/>
                <a:gd name="T26" fmla="*/ 51 w 64"/>
                <a:gd name="T27" fmla="*/ 94 h 96"/>
                <a:gd name="T28" fmla="*/ 51 w 64"/>
                <a:gd name="T29" fmla="*/ 94 h 96"/>
                <a:gd name="T30" fmla="*/ 51 w 64"/>
                <a:gd name="T31" fmla="*/ 95 h 96"/>
                <a:gd name="T32" fmla="*/ 51 w 64"/>
                <a:gd name="T33" fmla="*/ 95 h 96"/>
                <a:gd name="T34" fmla="*/ 51 w 64"/>
                <a:gd name="T35" fmla="*/ 95 h 96"/>
                <a:gd name="T36" fmla="*/ 51 w 64"/>
                <a:gd name="T37" fmla="*/ 95 h 96"/>
                <a:gd name="T38" fmla="*/ 51 w 64"/>
                <a:gd name="T39" fmla="*/ 95 h 96"/>
                <a:gd name="T40" fmla="*/ 50 w 64"/>
                <a:gd name="T41" fmla="*/ 96 h 96"/>
                <a:gd name="T42" fmla="*/ 50 w 64"/>
                <a:gd name="T43" fmla="*/ 90 h 96"/>
                <a:gd name="T44" fmla="*/ 36 w 64"/>
                <a:gd name="T45" fmla="*/ 84 h 96"/>
                <a:gd name="T46" fmla="*/ 18 w 64"/>
                <a:gd name="T47" fmla="*/ 84 h 96"/>
                <a:gd name="T48" fmla="*/ 15 w 64"/>
                <a:gd name="T49" fmla="*/ 73 h 96"/>
                <a:gd name="T50" fmla="*/ 14 w 64"/>
                <a:gd name="T51" fmla="*/ 38 h 96"/>
                <a:gd name="T52" fmla="*/ 13 w 64"/>
                <a:gd name="T53" fmla="*/ 26 h 96"/>
                <a:gd name="T54" fmla="*/ 11 w 64"/>
                <a:gd name="T55" fmla="*/ 25 h 96"/>
                <a:gd name="T56" fmla="*/ 10 w 64"/>
                <a:gd name="T57" fmla="*/ 21 h 96"/>
                <a:gd name="T58" fmla="*/ 8 w 64"/>
                <a:gd name="T59" fmla="*/ 19 h 96"/>
                <a:gd name="T60" fmla="*/ 7 w 64"/>
                <a:gd name="T61" fmla="*/ 15 h 96"/>
                <a:gd name="T62" fmla="*/ 5 w 64"/>
                <a:gd name="T63" fmla="*/ 14 h 96"/>
                <a:gd name="T64" fmla="*/ 4 w 64"/>
                <a:gd name="T65" fmla="*/ 10 h 96"/>
                <a:gd name="T66" fmla="*/ 2 w 64"/>
                <a:gd name="T67" fmla="*/ 8 h 96"/>
                <a:gd name="T68" fmla="*/ 0 w 64"/>
                <a:gd name="T69" fmla="*/ 5 h 96"/>
                <a:gd name="T70" fmla="*/ 0 w 64"/>
                <a:gd name="T71" fmla="*/ 1 h 96"/>
                <a:gd name="T72" fmla="*/ 5 w 64"/>
                <a:gd name="T73" fmla="*/ 1 h 96"/>
                <a:gd name="T74" fmla="*/ 6 w 64"/>
                <a:gd name="T75" fmla="*/ 3 h 96"/>
                <a:gd name="T76" fmla="*/ 11 w 64"/>
                <a:gd name="T77" fmla="*/ 3 h 96"/>
                <a:gd name="T78" fmla="*/ 15 w 64"/>
                <a:gd name="T79" fmla="*/ 3 h 96"/>
                <a:gd name="T80" fmla="*/ 15 w 64"/>
                <a:gd name="T81" fmla="*/ 2 h 96"/>
                <a:gd name="T82" fmla="*/ 19 w 64"/>
                <a:gd name="T83" fmla="*/ 0 h 96"/>
                <a:gd name="T84" fmla="*/ 24 w 64"/>
                <a:gd name="T85" fmla="*/ 0 h 96"/>
                <a:gd name="T86" fmla="*/ 30 w 64"/>
                <a:gd name="T87" fmla="*/ 0 h 96"/>
                <a:gd name="T88" fmla="*/ 33 w 64"/>
                <a:gd name="T89" fmla="*/ 2 h 96"/>
                <a:gd name="T90" fmla="*/ 35 w 64"/>
                <a:gd name="T91" fmla="*/ 4 h 96"/>
                <a:gd name="T92" fmla="*/ 39 w 64"/>
                <a:gd name="T93" fmla="*/ 6 h 96"/>
                <a:gd name="T94" fmla="*/ 39 w 64"/>
                <a:gd name="T95" fmla="*/ 12 h 96"/>
                <a:gd name="T96" fmla="*/ 39 w 64"/>
                <a:gd name="T97" fmla="*/ 1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6">
                  <a:moveTo>
                    <a:pt x="39" y="15"/>
                  </a:moveTo>
                  <a:lnTo>
                    <a:pt x="45" y="15"/>
                  </a:lnTo>
                  <a:lnTo>
                    <a:pt x="63" y="15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7"/>
                  </a:lnTo>
                  <a:lnTo>
                    <a:pt x="63" y="31"/>
                  </a:lnTo>
                  <a:lnTo>
                    <a:pt x="64" y="36"/>
                  </a:lnTo>
                  <a:lnTo>
                    <a:pt x="64" y="45"/>
                  </a:lnTo>
                  <a:lnTo>
                    <a:pt x="64" y="59"/>
                  </a:lnTo>
                  <a:lnTo>
                    <a:pt x="64" y="83"/>
                  </a:lnTo>
                  <a:lnTo>
                    <a:pt x="59" y="83"/>
                  </a:lnTo>
                  <a:lnTo>
                    <a:pt x="59" y="88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3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0" y="95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50" y="90"/>
                  </a:lnTo>
                  <a:lnTo>
                    <a:pt x="43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18" y="84"/>
                  </a:lnTo>
                  <a:lnTo>
                    <a:pt x="15" y="84"/>
                  </a:lnTo>
                  <a:lnTo>
                    <a:pt x="15" y="83"/>
                  </a:lnTo>
                  <a:lnTo>
                    <a:pt x="15" y="73"/>
                  </a:lnTo>
                  <a:lnTo>
                    <a:pt x="14" y="55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39" y="15"/>
                  </a:lnTo>
                </a:path>
              </a:pathLst>
            </a:custGeom>
            <a:solidFill>
              <a:srgbClr val="00B050"/>
            </a:solidFill>
            <a:ln w="12700" cap="rnd">
              <a:solidFill>
                <a:srgbClr val="47D45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C5631D15-B60C-7921-F6BC-D55D8AF88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0726" y="2668588"/>
              <a:ext cx="50800" cy="65087"/>
            </a:xfrm>
            <a:custGeom>
              <a:avLst/>
              <a:gdLst>
                <a:gd name="T0" fmla="*/ 4 w 32"/>
                <a:gd name="T1" fmla="*/ 10 h 41"/>
                <a:gd name="T2" fmla="*/ 4 w 32"/>
                <a:gd name="T3" fmla="*/ 13 h 41"/>
                <a:gd name="T4" fmla="*/ 3 w 32"/>
                <a:gd name="T5" fmla="*/ 16 h 41"/>
                <a:gd name="T6" fmla="*/ 3 w 32"/>
                <a:gd name="T7" fmla="*/ 20 h 41"/>
                <a:gd name="T8" fmla="*/ 0 w 32"/>
                <a:gd name="T9" fmla="*/ 20 h 41"/>
                <a:gd name="T10" fmla="*/ 0 w 32"/>
                <a:gd name="T11" fmla="*/ 24 h 41"/>
                <a:gd name="T12" fmla="*/ 3 w 32"/>
                <a:gd name="T13" fmla="*/ 25 h 41"/>
                <a:gd name="T14" fmla="*/ 2 w 32"/>
                <a:gd name="T15" fmla="*/ 28 h 41"/>
                <a:gd name="T16" fmla="*/ 4 w 32"/>
                <a:gd name="T17" fmla="*/ 29 h 41"/>
                <a:gd name="T18" fmla="*/ 6 w 32"/>
                <a:gd name="T19" fmla="*/ 30 h 41"/>
                <a:gd name="T20" fmla="*/ 7 w 32"/>
                <a:gd name="T21" fmla="*/ 31 h 41"/>
                <a:gd name="T22" fmla="*/ 8 w 32"/>
                <a:gd name="T23" fmla="*/ 32 h 41"/>
                <a:gd name="T24" fmla="*/ 9 w 32"/>
                <a:gd name="T25" fmla="*/ 35 h 41"/>
                <a:gd name="T26" fmla="*/ 11 w 32"/>
                <a:gd name="T27" fmla="*/ 36 h 41"/>
                <a:gd name="T28" fmla="*/ 12 w 32"/>
                <a:gd name="T29" fmla="*/ 37 h 41"/>
                <a:gd name="T30" fmla="*/ 13 w 32"/>
                <a:gd name="T31" fmla="*/ 38 h 41"/>
                <a:gd name="T32" fmla="*/ 14 w 32"/>
                <a:gd name="T33" fmla="*/ 39 h 41"/>
                <a:gd name="T34" fmla="*/ 17 w 32"/>
                <a:gd name="T35" fmla="*/ 39 h 41"/>
                <a:gd name="T36" fmla="*/ 20 w 32"/>
                <a:gd name="T37" fmla="*/ 39 h 41"/>
                <a:gd name="T38" fmla="*/ 22 w 32"/>
                <a:gd name="T39" fmla="*/ 41 h 41"/>
                <a:gd name="T40" fmla="*/ 25 w 32"/>
                <a:gd name="T41" fmla="*/ 41 h 41"/>
                <a:gd name="T42" fmla="*/ 28 w 32"/>
                <a:gd name="T43" fmla="*/ 40 h 41"/>
                <a:gd name="T44" fmla="*/ 29 w 32"/>
                <a:gd name="T45" fmla="*/ 40 h 41"/>
                <a:gd name="T46" fmla="*/ 31 w 32"/>
                <a:gd name="T47" fmla="*/ 38 h 41"/>
                <a:gd name="T48" fmla="*/ 30 w 32"/>
                <a:gd name="T49" fmla="*/ 37 h 41"/>
                <a:gd name="T50" fmla="*/ 30 w 32"/>
                <a:gd name="T51" fmla="*/ 34 h 41"/>
                <a:gd name="T52" fmla="*/ 29 w 32"/>
                <a:gd name="T53" fmla="*/ 32 h 41"/>
                <a:gd name="T54" fmla="*/ 29 w 32"/>
                <a:gd name="T55" fmla="*/ 30 h 41"/>
                <a:gd name="T56" fmla="*/ 29 w 32"/>
                <a:gd name="T57" fmla="*/ 28 h 41"/>
                <a:gd name="T58" fmla="*/ 28 w 32"/>
                <a:gd name="T59" fmla="*/ 26 h 41"/>
                <a:gd name="T60" fmla="*/ 29 w 32"/>
                <a:gd name="T61" fmla="*/ 24 h 41"/>
                <a:gd name="T62" fmla="*/ 30 w 32"/>
                <a:gd name="T63" fmla="*/ 22 h 41"/>
                <a:gd name="T64" fmla="*/ 30 w 32"/>
                <a:gd name="T65" fmla="*/ 20 h 41"/>
                <a:gd name="T66" fmla="*/ 30 w 32"/>
                <a:gd name="T67" fmla="*/ 18 h 41"/>
                <a:gd name="T68" fmla="*/ 31 w 32"/>
                <a:gd name="T69" fmla="*/ 16 h 41"/>
                <a:gd name="T70" fmla="*/ 31 w 32"/>
                <a:gd name="T71" fmla="*/ 14 h 41"/>
                <a:gd name="T72" fmla="*/ 30 w 32"/>
                <a:gd name="T73" fmla="*/ 13 h 41"/>
                <a:gd name="T74" fmla="*/ 28 w 32"/>
                <a:gd name="T75" fmla="*/ 13 h 41"/>
                <a:gd name="T76" fmla="*/ 27 w 32"/>
                <a:gd name="T77" fmla="*/ 12 h 41"/>
                <a:gd name="T78" fmla="*/ 26 w 32"/>
                <a:gd name="T79" fmla="*/ 9 h 41"/>
                <a:gd name="T80" fmla="*/ 23 w 32"/>
                <a:gd name="T81" fmla="*/ 7 h 41"/>
                <a:gd name="T82" fmla="*/ 22 w 32"/>
                <a:gd name="T83" fmla="*/ 5 h 41"/>
                <a:gd name="T84" fmla="*/ 21 w 32"/>
                <a:gd name="T85" fmla="*/ 3 h 41"/>
                <a:gd name="T86" fmla="*/ 20 w 32"/>
                <a:gd name="T87" fmla="*/ 1 h 41"/>
                <a:gd name="T88" fmla="*/ 19 w 32"/>
                <a:gd name="T89" fmla="*/ 1 h 41"/>
                <a:gd name="T90" fmla="*/ 16 w 32"/>
                <a:gd name="T91" fmla="*/ 1 h 41"/>
                <a:gd name="T92" fmla="*/ 14 w 32"/>
                <a:gd name="T93" fmla="*/ 0 h 41"/>
                <a:gd name="T94" fmla="*/ 13 w 32"/>
                <a:gd name="T95" fmla="*/ 1 h 41"/>
                <a:gd name="T96" fmla="*/ 11 w 32"/>
                <a:gd name="T97" fmla="*/ 2 h 41"/>
                <a:gd name="T98" fmla="*/ 10 w 32"/>
                <a:gd name="T99" fmla="*/ 1 h 41"/>
                <a:gd name="T100" fmla="*/ 8 w 32"/>
                <a:gd name="T101" fmla="*/ 0 h 41"/>
                <a:gd name="T102" fmla="*/ 7 w 32"/>
                <a:gd name="T103" fmla="*/ 1 h 41"/>
                <a:gd name="T104" fmla="*/ 5 w 32"/>
                <a:gd name="T105" fmla="*/ 2 h 41"/>
                <a:gd name="T106" fmla="*/ 6 w 32"/>
                <a:gd name="T107" fmla="*/ 4 h 41"/>
                <a:gd name="T108" fmla="*/ 4 w 32"/>
                <a:gd name="T109" fmla="*/ 6 h 41"/>
                <a:gd name="T110" fmla="*/ 2 w 32"/>
                <a:gd name="T111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41">
                  <a:moveTo>
                    <a:pt x="2" y="8"/>
                  </a:moveTo>
                  <a:lnTo>
                    <a:pt x="2" y="9"/>
                  </a:lnTo>
                  <a:lnTo>
                    <a:pt x="3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5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7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30" y="40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5"/>
                  </a:lnTo>
                  <a:lnTo>
                    <a:pt x="30" y="36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2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6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Well UE-4t 1">
            <a:extLst>
              <a:ext uri="{FF2B5EF4-FFF2-40B4-BE49-F238E27FC236}">
                <a16:creationId xmlns:a16="http://schemas.microsoft.com/office/drawing/2014/main" id="{9B7A55C9-4F8A-79A0-0264-EED39BB5D0F6}"/>
              </a:ext>
            </a:extLst>
          </p:cNvPr>
          <p:cNvGrpSpPr/>
          <p:nvPr/>
        </p:nvGrpSpPr>
        <p:grpSpPr>
          <a:xfrm>
            <a:off x="8463867" y="3687776"/>
            <a:ext cx="891591" cy="472365"/>
            <a:chOff x="8463867" y="3687776"/>
            <a:chExt cx="891591" cy="472365"/>
          </a:xfrm>
        </p:grpSpPr>
        <p:sp>
          <p:nvSpPr>
            <p:cNvPr id="27" name="Oval 472">
              <a:extLst>
                <a:ext uri="{FF2B5EF4-FFF2-40B4-BE49-F238E27FC236}">
                  <a16:creationId xmlns:a16="http://schemas.microsoft.com/office/drawing/2014/main" id="{FD6A753C-6E22-F5ED-78EA-D228648F3CD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92678" y="4022981"/>
              <a:ext cx="139060" cy="13716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Text Box 12">
              <a:extLst>
                <a:ext uri="{FF2B5EF4-FFF2-40B4-BE49-F238E27FC236}">
                  <a16:creationId xmlns:a16="http://schemas.microsoft.com/office/drawing/2014/main" id="{4AC836C0-C08E-2FF8-28F8-D7475F119D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63867" y="3687776"/>
              <a:ext cx="891591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9144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ts val="0"/>
                </a:spcBef>
              </a:pPr>
              <a:r>
                <a:rPr lang="en-US" altLang="en-US" sz="1600" dirty="0">
                  <a:ln>
                    <a:solidFill>
                      <a:schemeClr val="bg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UE-4t 1</a:t>
              </a:r>
            </a:p>
          </p:txBody>
        </p:sp>
      </p:grpSp>
    </p:spTree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1.11111E-6 L 0.12929 -0.52338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8" y="-2618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Long record">
            <a:extLst>
              <a:ext uri="{FF2B5EF4-FFF2-40B4-BE49-F238E27FC236}">
                <a16:creationId xmlns:a16="http://schemas.microsoft.com/office/drawing/2014/main" id="{83F53298-C051-A9AB-20F2-46071C656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920" y="1188720"/>
            <a:ext cx="5859780" cy="5577840"/>
          </a:xfrm>
          <a:prstGeom prst="rect">
            <a:avLst/>
          </a:prstGeom>
        </p:spPr>
      </p:pic>
      <p:pic>
        <p:nvPicPr>
          <p:cNvPr id="16" name="Slug">
            <a:extLst>
              <a:ext uri="{FF2B5EF4-FFF2-40B4-BE49-F238E27FC236}">
                <a16:creationId xmlns:a16="http://schemas.microsoft.com/office/drawing/2014/main" id="{A92FD610-F28B-6DBD-8B38-4F1A25BFB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217920" y="1188720"/>
            <a:ext cx="5844357" cy="55778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9DB752-1F8E-3E7E-6D6D-320921B8C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Odd Water Levels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B587B-B56F-52A6-1AE1-95BDC6FDB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188719"/>
            <a:ext cx="5943600" cy="5416119"/>
          </a:xfrm>
        </p:spPr>
        <p:txBody>
          <a:bodyPr/>
          <a:lstStyle/>
          <a:p>
            <a:pPr eaLnBrk="1" hangingPunct="1">
              <a:spcBef>
                <a:spcPts val="400"/>
              </a:spcBef>
            </a:pPr>
            <a:r>
              <a:rPr lang="en-US" altLang="en-US" dirty="0"/>
              <a:t>Well </a:t>
            </a:r>
            <a:r>
              <a:rPr lang="en-US" altLang="en-US" dirty="0">
                <a:hlinkClick r:id="rId5"/>
              </a:rPr>
              <a:t>UE-4t 1 (1906-2010 ft)</a:t>
            </a:r>
            <a:endParaRPr lang="en-US" altLang="en-US" dirty="0"/>
          </a:p>
          <a:p>
            <a:pPr lvl="1" eaLnBrk="1" hangingPunct="1">
              <a:spcBef>
                <a:spcPts val="400"/>
              </a:spcBef>
            </a:pPr>
            <a:r>
              <a:rPr lang="en-US" altLang="en-US" dirty="0">
                <a:hlinkClick r:id="rId6"/>
              </a:rPr>
              <a:t>USGS 370556116025405</a:t>
            </a:r>
            <a:endParaRPr lang="en-US" altLang="en-US" dirty="0"/>
          </a:p>
          <a:p>
            <a:pPr lvl="1" eaLnBrk="1" hangingPunct="1">
              <a:spcBef>
                <a:spcPts val="400"/>
              </a:spcBef>
            </a:pPr>
            <a:r>
              <a:rPr lang="en-US" altLang="en-US" dirty="0"/>
              <a:t>Drilled October 1990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dirty="0"/>
              <a:t>Initial water level 	~400 ft BLS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dirty="0"/>
              <a:t>Expected water level ~1,600 ft BLS,</a:t>
            </a:r>
            <a:br>
              <a:rPr lang="en-US" altLang="en-US" dirty="0"/>
            </a:br>
            <a:r>
              <a:rPr lang="en-US" altLang="en-US" dirty="0"/>
              <a:t>Prior to nuclear testing</a:t>
            </a:r>
          </a:p>
          <a:p>
            <a:pPr eaLnBrk="1" hangingPunct="1">
              <a:spcBef>
                <a:spcPts val="400"/>
              </a:spcBef>
            </a:pPr>
            <a:r>
              <a:rPr lang="en-US" altLang="en-US" dirty="0"/>
              <a:t>Expect monotonic decline from nuclear testing effects</a:t>
            </a:r>
          </a:p>
          <a:p>
            <a:pPr eaLnBrk="1" hangingPunct="1">
              <a:spcBef>
                <a:spcPts val="400"/>
              </a:spcBef>
            </a:pPr>
            <a:r>
              <a:rPr lang="en-US" altLang="en-US" dirty="0"/>
              <a:t>Water level rises after drilling 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dirty="0"/>
              <a:t>2 years of rising water levels  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dirty="0"/>
              <a:t>Interpreted as recovery from drilling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dirty="0"/>
              <a:t>Minor perturbation with more record</a:t>
            </a:r>
          </a:p>
        </p:txBody>
      </p:sp>
      <p:grpSp>
        <p:nvGrpSpPr>
          <p:cNvPr id="8" name="Slug Test">
            <a:extLst>
              <a:ext uri="{FF2B5EF4-FFF2-40B4-BE49-F238E27FC236}">
                <a16:creationId xmlns:a16="http://schemas.microsoft.com/office/drawing/2014/main" id="{5719E3C5-ED45-EA17-EDBF-D12A705DB8AF}"/>
              </a:ext>
            </a:extLst>
          </p:cNvPr>
          <p:cNvGrpSpPr>
            <a:grpSpLocks/>
          </p:cNvGrpSpPr>
          <p:nvPr/>
        </p:nvGrpSpPr>
        <p:grpSpPr bwMode="auto">
          <a:xfrm>
            <a:off x="7739101" y="1333683"/>
            <a:ext cx="898679" cy="4991100"/>
            <a:chOff x="1402" y="902"/>
            <a:chExt cx="718" cy="3144"/>
          </a:xfrm>
        </p:grpSpPr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FC5754BC-D078-CF88-8FC9-FF7B13EA0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2" y="902"/>
              <a:ext cx="718" cy="3144"/>
            </a:xfrm>
            <a:prstGeom prst="rect">
              <a:avLst/>
            </a:prstGeom>
            <a:solidFill>
              <a:srgbClr val="FF6600">
                <a:alpha val="5882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" name="Text Box 14">
              <a:extLst>
                <a:ext uri="{FF2B5EF4-FFF2-40B4-BE49-F238E27FC236}">
                  <a16:creationId xmlns:a16="http://schemas.microsoft.com/office/drawing/2014/main" id="{D4793693-FDBC-8B30-7281-9E741A27AB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7" y="2853"/>
              <a:ext cx="535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ts val="0"/>
                </a:spcBef>
              </a:pPr>
              <a:r>
                <a:rPr lang="en-US" alt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Slug</a:t>
              </a:r>
            </a:p>
            <a:p>
              <a:pPr eaLnBrk="1" hangingPunct="1">
                <a:spcBef>
                  <a:spcPts val="0"/>
                </a:spcBef>
              </a:pPr>
              <a:r>
                <a:rPr lang="en-US" alt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Test</a:t>
              </a:r>
            </a:p>
          </p:txBody>
        </p:sp>
      </p:grpSp>
      <p:grpSp>
        <p:nvGrpSpPr>
          <p:cNvPr id="11" name="Nuclear Test slope">
            <a:extLst>
              <a:ext uri="{FF2B5EF4-FFF2-40B4-BE49-F238E27FC236}">
                <a16:creationId xmlns:a16="http://schemas.microsoft.com/office/drawing/2014/main" id="{523EAEDB-BB61-7364-F645-78E4F9C3AA35}"/>
              </a:ext>
            </a:extLst>
          </p:cNvPr>
          <p:cNvGrpSpPr>
            <a:grpSpLocks/>
          </p:cNvGrpSpPr>
          <p:nvPr/>
        </p:nvGrpSpPr>
        <p:grpSpPr bwMode="auto">
          <a:xfrm>
            <a:off x="7745950" y="1859029"/>
            <a:ext cx="4029404" cy="4390631"/>
            <a:chOff x="2248" y="-576"/>
            <a:chExt cx="2533" cy="2730"/>
          </a:xfrm>
        </p:grpSpPr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DAEE1C37-134F-8347-9E80-79023F3D7A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8" y="-576"/>
              <a:ext cx="2533" cy="269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3" name="Text Box 32">
              <a:extLst>
                <a:ext uri="{FF2B5EF4-FFF2-40B4-BE49-F238E27FC236}">
                  <a16:creationId xmlns:a16="http://schemas.microsoft.com/office/drawing/2014/main" id="{7B862190-8183-BBA8-EF9B-5332C5576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820000">
              <a:off x="2948" y="934"/>
              <a:ext cx="214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Nuclear Testing Effect</a:t>
              </a:r>
            </a:p>
          </p:txBody>
        </p:sp>
      </p:grpSp>
      <p:sp>
        <p:nvSpPr>
          <p:cNvPr id="17" name="Slug difference">
            <a:extLst>
              <a:ext uri="{FF2B5EF4-FFF2-40B4-BE49-F238E27FC236}">
                <a16:creationId xmlns:a16="http://schemas.microsoft.com/office/drawing/2014/main" id="{3B14D813-A2FF-D016-E25F-173CAF4AB9D3}"/>
              </a:ext>
            </a:extLst>
          </p:cNvPr>
          <p:cNvSpPr/>
          <p:nvPr/>
        </p:nvSpPr>
        <p:spPr bwMode="auto">
          <a:xfrm>
            <a:off x="7738391" y="1874142"/>
            <a:ext cx="1103326" cy="2826327"/>
          </a:xfrm>
          <a:custGeom>
            <a:avLst/>
            <a:gdLst>
              <a:gd name="connsiteX0" fmla="*/ 15115 w 1103326"/>
              <a:gd name="connsiteY0" fmla="*/ 2826327 h 2826327"/>
              <a:gd name="connsiteX1" fmla="*/ 1103326 w 1103326"/>
              <a:gd name="connsiteY1" fmla="*/ 1201567 h 2826327"/>
              <a:gd name="connsiteX2" fmla="*/ 0 w 1103326"/>
              <a:gd name="connsiteY2" fmla="*/ 0 h 2826327"/>
              <a:gd name="connsiteX0" fmla="*/ 15115 w 1103326"/>
              <a:gd name="connsiteY0" fmla="*/ 2826327 h 2826327"/>
              <a:gd name="connsiteX1" fmla="*/ 1103326 w 1103326"/>
              <a:gd name="connsiteY1" fmla="*/ 1201567 h 2826327"/>
              <a:gd name="connsiteX2" fmla="*/ 0 w 1103326"/>
              <a:gd name="connsiteY2" fmla="*/ 0 h 2826327"/>
              <a:gd name="connsiteX3" fmla="*/ 15115 w 1103326"/>
              <a:gd name="connsiteY3" fmla="*/ 2826327 h 2826327"/>
              <a:gd name="connsiteX0" fmla="*/ 15115 w 1103326"/>
              <a:gd name="connsiteY0" fmla="*/ 2826327 h 2826327"/>
              <a:gd name="connsiteX1" fmla="*/ 1103326 w 1103326"/>
              <a:gd name="connsiteY1" fmla="*/ 1201567 h 2826327"/>
              <a:gd name="connsiteX2" fmla="*/ 0 w 1103326"/>
              <a:gd name="connsiteY2" fmla="*/ 0 h 2826327"/>
              <a:gd name="connsiteX3" fmla="*/ 15115 w 1103326"/>
              <a:gd name="connsiteY3" fmla="*/ 2826327 h 2826327"/>
              <a:gd name="connsiteX0" fmla="*/ 15115 w 1103326"/>
              <a:gd name="connsiteY0" fmla="*/ 2826327 h 2826327"/>
              <a:gd name="connsiteX1" fmla="*/ 1103326 w 1103326"/>
              <a:gd name="connsiteY1" fmla="*/ 1201567 h 2826327"/>
              <a:gd name="connsiteX2" fmla="*/ 0 w 1103326"/>
              <a:gd name="connsiteY2" fmla="*/ 0 h 2826327"/>
              <a:gd name="connsiteX3" fmla="*/ 15115 w 1103326"/>
              <a:gd name="connsiteY3" fmla="*/ 2826327 h 2826327"/>
              <a:gd name="connsiteX0" fmla="*/ 15115 w 1103326"/>
              <a:gd name="connsiteY0" fmla="*/ 2826327 h 2826327"/>
              <a:gd name="connsiteX1" fmla="*/ 1103326 w 1103326"/>
              <a:gd name="connsiteY1" fmla="*/ 1201567 h 2826327"/>
              <a:gd name="connsiteX2" fmla="*/ 0 w 1103326"/>
              <a:gd name="connsiteY2" fmla="*/ 0 h 2826327"/>
              <a:gd name="connsiteX3" fmla="*/ 15115 w 1103326"/>
              <a:gd name="connsiteY3" fmla="*/ 2826327 h 282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326" h="2826327">
                <a:moveTo>
                  <a:pt x="15115" y="2826327"/>
                </a:moveTo>
                <a:cubicBezTo>
                  <a:pt x="83128" y="614637"/>
                  <a:pt x="627233" y="753184"/>
                  <a:pt x="1103326" y="1201567"/>
                </a:cubicBezTo>
                <a:lnTo>
                  <a:pt x="0" y="0"/>
                </a:lnTo>
                <a:cubicBezTo>
                  <a:pt x="5038" y="942109"/>
                  <a:pt x="10077" y="1884218"/>
                  <a:pt x="15115" y="2826327"/>
                </a:cubicBez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" name="y0">
            <a:extLst>
              <a:ext uri="{FF2B5EF4-FFF2-40B4-BE49-F238E27FC236}">
                <a16:creationId xmlns:a16="http://schemas.microsoft.com/office/drawing/2014/main" id="{66E8DE6F-AF10-2E48-3184-7AE700848005}"/>
              </a:ext>
            </a:extLst>
          </p:cNvPr>
          <p:cNvGrpSpPr/>
          <p:nvPr/>
        </p:nvGrpSpPr>
        <p:grpSpPr>
          <a:xfrm>
            <a:off x="7149400" y="1882231"/>
            <a:ext cx="548701" cy="2833351"/>
            <a:chOff x="9387038" y="4359342"/>
            <a:chExt cx="989331" cy="1371600"/>
          </a:xfrm>
        </p:grpSpPr>
        <p:grpSp>
          <p:nvGrpSpPr>
            <p:cNvPr id="5" name="Group 30">
              <a:extLst>
                <a:ext uri="{FF2B5EF4-FFF2-40B4-BE49-F238E27FC236}">
                  <a16:creationId xmlns:a16="http://schemas.microsoft.com/office/drawing/2014/main" id="{19B8553E-6107-4C2C-EC1C-617256A784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87038" y="4359342"/>
              <a:ext cx="989331" cy="1371600"/>
              <a:chOff x="2265" y="1611"/>
              <a:chExt cx="246" cy="312"/>
            </a:xfrm>
          </p:grpSpPr>
          <p:sp>
            <p:nvSpPr>
              <p:cNvPr id="7" name="Line 31">
                <a:extLst>
                  <a:ext uri="{FF2B5EF4-FFF2-40B4-BE49-F238E27FC236}">
                    <a16:creationId xmlns:a16="http://schemas.microsoft.com/office/drawing/2014/main" id="{F86B69AD-1B9A-62CA-9978-3F048EA5DD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65" y="1611"/>
                <a:ext cx="24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Line 32">
                <a:extLst>
                  <a:ext uri="{FF2B5EF4-FFF2-40B4-BE49-F238E27FC236}">
                    <a16:creationId xmlns:a16="http://schemas.microsoft.com/office/drawing/2014/main" id="{EF9E5874-12D4-3CA8-8AF2-DF965900AD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65" y="1923"/>
                <a:ext cx="24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Line 31">
                <a:extLst>
                  <a:ext uri="{FF2B5EF4-FFF2-40B4-BE49-F238E27FC236}">
                    <a16:creationId xmlns:a16="http://schemas.microsoft.com/office/drawing/2014/main" id="{469304BF-E759-CBD5-7766-C26967C2CE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61" y="1622"/>
                <a:ext cx="0" cy="29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arrow"/>
                <a:tailEnd type="arrow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" name="Text Box 33">
              <a:extLst>
                <a:ext uri="{FF2B5EF4-FFF2-40B4-BE49-F238E27FC236}">
                  <a16:creationId xmlns:a16="http://schemas.microsoft.com/office/drawing/2014/main" id="{79715B97-0905-2D31-D5A0-26840FBA1C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09392" y="4921675"/>
              <a:ext cx="847430" cy="2234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91440" anchor="ctr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400" dirty="0">
                  <a:latin typeface="Arial" panose="020B0604020202020204" pitchFamily="34" charset="0"/>
                </a:rPr>
                <a:t>y</a:t>
              </a:r>
              <a:r>
                <a:rPr lang="en-US" altLang="en-US" sz="2400" baseline="-25000" dirty="0">
                  <a:latin typeface="Arial" panose="020B0604020202020204" pitchFamily="34" charset="0"/>
                </a:rPr>
                <a:t>0</a:t>
              </a:r>
            </a:p>
          </p:txBody>
        </p:sp>
      </p:grpSp>
      <p:grpSp>
        <p:nvGrpSpPr>
          <p:cNvPr id="18" name="Little NV">
            <a:extLst>
              <a:ext uri="{FF2B5EF4-FFF2-40B4-BE49-F238E27FC236}">
                <a16:creationId xmlns:a16="http://schemas.microsoft.com/office/drawing/2014/main" id="{6016499F-E9A8-6F94-6983-B7013FAA1B08}"/>
              </a:ext>
            </a:extLst>
          </p:cNvPr>
          <p:cNvGrpSpPr>
            <a:grpSpLocks noChangeAspect="1"/>
          </p:cNvGrpSpPr>
          <p:nvPr/>
        </p:nvGrpSpPr>
        <p:grpSpPr>
          <a:xfrm>
            <a:off x="10406868" y="20596"/>
            <a:ext cx="679850" cy="1005840"/>
            <a:chOff x="9056688" y="1771650"/>
            <a:chExt cx="890588" cy="1317625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B0FF5713-5E75-9935-DB19-6C6F5C772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1771650"/>
              <a:ext cx="890588" cy="1317625"/>
            </a:xfrm>
            <a:custGeom>
              <a:avLst/>
              <a:gdLst>
                <a:gd name="T0" fmla="*/ 5 w 561"/>
                <a:gd name="T1" fmla="*/ 359 h 830"/>
                <a:gd name="T2" fmla="*/ 22 w 561"/>
                <a:gd name="T3" fmla="*/ 376 h 830"/>
                <a:gd name="T4" fmla="*/ 33 w 561"/>
                <a:gd name="T5" fmla="*/ 387 h 830"/>
                <a:gd name="T6" fmla="*/ 41 w 561"/>
                <a:gd name="T7" fmla="*/ 394 h 830"/>
                <a:gd name="T8" fmla="*/ 65 w 561"/>
                <a:gd name="T9" fmla="*/ 416 h 830"/>
                <a:gd name="T10" fmla="*/ 104 w 561"/>
                <a:gd name="T11" fmla="*/ 453 h 830"/>
                <a:gd name="T12" fmla="*/ 177 w 561"/>
                <a:gd name="T13" fmla="*/ 520 h 830"/>
                <a:gd name="T14" fmla="*/ 213 w 561"/>
                <a:gd name="T15" fmla="*/ 554 h 830"/>
                <a:gd name="T16" fmla="*/ 271 w 561"/>
                <a:gd name="T17" fmla="*/ 609 h 830"/>
                <a:gd name="T18" fmla="*/ 356 w 561"/>
                <a:gd name="T19" fmla="*/ 688 h 830"/>
                <a:gd name="T20" fmla="*/ 397 w 561"/>
                <a:gd name="T21" fmla="*/ 726 h 830"/>
                <a:gd name="T22" fmla="*/ 422 w 561"/>
                <a:gd name="T23" fmla="*/ 751 h 830"/>
                <a:gd name="T24" fmla="*/ 456 w 561"/>
                <a:gd name="T25" fmla="*/ 781 h 830"/>
                <a:gd name="T26" fmla="*/ 491 w 561"/>
                <a:gd name="T27" fmla="*/ 815 h 830"/>
                <a:gd name="T28" fmla="*/ 508 w 561"/>
                <a:gd name="T29" fmla="*/ 826 h 830"/>
                <a:gd name="T30" fmla="*/ 506 w 561"/>
                <a:gd name="T31" fmla="*/ 820 h 830"/>
                <a:gd name="T32" fmla="*/ 512 w 561"/>
                <a:gd name="T33" fmla="*/ 816 h 830"/>
                <a:gd name="T34" fmla="*/ 513 w 561"/>
                <a:gd name="T35" fmla="*/ 806 h 830"/>
                <a:gd name="T36" fmla="*/ 504 w 561"/>
                <a:gd name="T37" fmla="*/ 777 h 830"/>
                <a:gd name="T38" fmla="*/ 505 w 561"/>
                <a:gd name="T39" fmla="*/ 767 h 830"/>
                <a:gd name="T40" fmla="*/ 503 w 561"/>
                <a:gd name="T41" fmla="*/ 762 h 830"/>
                <a:gd name="T42" fmla="*/ 504 w 561"/>
                <a:gd name="T43" fmla="*/ 757 h 830"/>
                <a:gd name="T44" fmla="*/ 500 w 561"/>
                <a:gd name="T45" fmla="*/ 748 h 830"/>
                <a:gd name="T46" fmla="*/ 500 w 561"/>
                <a:gd name="T47" fmla="*/ 732 h 830"/>
                <a:gd name="T48" fmla="*/ 503 w 561"/>
                <a:gd name="T49" fmla="*/ 727 h 830"/>
                <a:gd name="T50" fmla="*/ 495 w 561"/>
                <a:gd name="T51" fmla="*/ 714 h 830"/>
                <a:gd name="T52" fmla="*/ 495 w 561"/>
                <a:gd name="T53" fmla="*/ 708 h 830"/>
                <a:gd name="T54" fmla="*/ 494 w 561"/>
                <a:gd name="T55" fmla="*/ 701 h 830"/>
                <a:gd name="T56" fmla="*/ 501 w 561"/>
                <a:gd name="T57" fmla="*/ 699 h 830"/>
                <a:gd name="T58" fmla="*/ 512 w 561"/>
                <a:gd name="T59" fmla="*/ 695 h 830"/>
                <a:gd name="T60" fmla="*/ 518 w 561"/>
                <a:gd name="T61" fmla="*/ 696 h 830"/>
                <a:gd name="T62" fmla="*/ 523 w 561"/>
                <a:gd name="T63" fmla="*/ 697 h 830"/>
                <a:gd name="T64" fmla="*/ 532 w 561"/>
                <a:gd name="T65" fmla="*/ 698 h 830"/>
                <a:gd name="T66" fmla="*/ 536 w 561"/>
                <a:gd name="T67" fmla="*/ 704 h 830"/>
                <a:gd name="T68" fmla="*/ 541 w 561"/>
                <a:gd name="T69" fmla="*/ 708 h 830"/>
                <a:gd name="T70" fmla="*/ 554 w 561"/>
                <a:gd name="T71" fmla="*/ 705 h 830"/>
                <a:gd name="T72" fmla="*/ 559 w 561"/>
                <a:gd name="T73" fmla="*/ 690 h 830"/>
                <a:gd name="T74" fmla="*/ 560 w 561"/>
                <a:gd name="T75" fmla="*/ 652 h 830"/>
                <a:gd name="T76" fmla="*/ 558 w 561"/>
                <a:gd name="T77" fmla="*/ 611 h 830"/>
                <a:gd name="T78" fmla="*/ 556 w 561"/>
                <a:gd name="T79" fmla="*/ 557 h 830"/>
                <a:gd name="T80" fmla="*/ 556 w 561"/>
                <a:gd name="T81" fmla="*/ 529 h 830"/>
                <a:gd name="T82" fmla="*/ 555 w 561"/>
                <a:gd name="T83" fmla="*/ 491 h 830"/>
                <a:gd name="T84" fmla="*/ 552 w 561"/>
                <a:gd name="T85" fmla="*/ 409 h 830"/>
                <a:gd name="T86" fmla="*/ 548 w 561"/>
                <a:gd name="T87" fmla="*/ 269 h 830"/>
                <a:gd name="T88" fmla="*/ 546 w 561"/>
                <a:gd name="T89" fmla="*/ 223 h 830"/>
                <a:gd name="T90" fmla="*/ 544 w 561"/>
                <a:gd name="T91" fmla="*/ 149 h 830"/>
                <a:gd name="T92" fmla="*/ 542 w 561"/>
                <a:gd name="T93" fmla="*/ 92 h 830"/>
                <a:gd name="T94" fmla="*/ 537 w 561"/>
                <a:gd name="T95" fmla="*/ 0 h 830"/>
                <a:gd name="T96" fmla="*/ 483 w 561"/>
                <a:gd name="T97" fmla="*/ 2 h 830"/>
                <a:gd name="T98" fmla="*/ 431 w 561"/>
                <a:gd name="T99" fmla="*/ 3 h 830"/>
                <a:gd name="T100" fmla="*/ 365 w 561"/>
                <a:gd name="T101" fmla="*/ 4 h 830"/>
                <a:gd name="T102" fmla="*/ 332 w 561"/>
                <a:gd name="T103" fmla="*/ 5 h 830"/>
                <a:gd name="T104" fmla="*/ 281 w 561"/>
                <a:gd name="T105" fmla="*/ 4 h 830"/>
                <a:gd name="T106" fmla="*/ 238 w 561"/>
                <a:gd name="T107" fmla="*/ 4 h 830"/>
                <a:gd name="T108" fmla="*/ 172 w 561"/>
                <a:gd name="T109" fmla="*/ 4 h 830"/>
                <a:gd name="T110" fmla="*/ 82 w 561"/>
                <a:gd name="T111" fmla="*/ 3 h 830"/>
                <a:gd name="T112" fmla="*/ 13 w 561"/>
                <a:gd name="T113" fmla="*/ 0 h 830"/>
                <a:gd name="T114" fmla="*/ 7 w 561"/>
                <a:gd name="T115" fmla="*/ 134 h 830"/>
                <a:gd name="T116" fmla="*/ 5 w 561"/>
                <a:gd name="T117" fmla="*/ 226 h 830"/>
                <a:gd name="T118" fmla="*/ 3 w 561"/>
                <a:gd name="T119" fmla="*/ 276 h 830"/>
                <a:gd name="T120" fmla="*/ 2 w 561"/>
                <a:gd name="T121" fmla="*/ 296 h 830"/>
                <a:gd name="T122" fmla="*/ 1 w 561"/>
                <a:gd name="T123" fmla="*/ 318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1" h="830">
                  <a:moveTo>
                    <a:pt x="0" y="328"/>
                  </a:move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30"/>
                  </a:lnTo>
                  <a:lnTo>
                    <a:pt x="0" y="335"/>
                  </a:lnTo>
                  <a:lnTo>
                    <a:pt x="0" y="342"/>
                  </a:lnTo>
                  <a:lnTo>
                    <a:pt x="0" y="347"/>
                  </a:lnTo>
                  <a:lnTo>
                    <a:pt x="0" y="356"/>
                  </a:lnTo>
                  <a:lnTo>
                    <a:pt x="3" y="358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7" y="362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14" y="368"/>
                  </a:lnTo>
                  <a:lnTo>
                    <a:pt x="20" y="374"/>
                  </a:lnTo>
                  <a:lnTo>
                    <a:pt x="22" y="376"/>
                  </a:lnTo>
                  <a:lnTo>
                    <a:pt x="28" y="381"/>
                  </a:lnTo>
                  <a:lnTo>
                    <a:pt x="28" y="381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31" y="384"/>
                  </a:lnTo>
                  <a:lnTo>
                    <a:pt x="31" y="384"/>
                  </a:lnTo>
                  <a:lnTo>
                    <a:pt x="32" y="386"/>
                  </a:lnTo>
                  <a:lnTo>
                    <a:pt x="32" y="386"/>
                  </a:lnTo>
                  <a:lnTo>
                    <a:pt x="33" y="386"/>
                  </a:lnTo>
                  <a:lnTo>
                    <a:pt x="33" y="387"/>
                  </a:lnTo>
                  <a:lnTo>
                    <a:pt x="34" y="387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4" y="397"/>
                  </a:lnTo>
                  <a:lnTo>
                    <a:pt x="46" y="398"/>
                  </a:lnTo>
                  <a:lnTo>
                    <a:pt x="46" y="398"/>
                  </a:lnTo>
                  <a:lnTo>
                    <a:pt x="49" y="402"/>
                  </a:lnTo>
                  <a:lnTo>
                    <a:pt x="50" y="402"/>
                  </a:lnTo>
                  <a:lnTo>
                    <a:pt x="50" y="402"/>
                  </a:lnTo>
                  <a:lnTo>
                    <a:pt x="57" y="408"/>
                  </a:lnTo>
                  <a:lnTo>
                    <a:pt x="57" y="408"/>
                  </a:lnTo>
                  <a:lnTo>
                    <a:pt x="60" y="411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5" y="416"/>
                  </a:lnTo>
                  <a:lnTo>
                    <a:pt x="68" y="419"/>
                  </a:lnTo>
                  <a:lnTo>
                    <a:pt x="69" y="420"/>
                  </a:lnTo>
                  <a:lnTo>
                    <a:pt x="77" y="427"/>
                  </a:lnTo>
                  <a:lnTo>
                    <a:pt x="79" y="430"/>
                  </a:lnTo>
                  <a:lnTo>
                    <a:pt x="82" y="431"/>
                  </a:lnTo>
                  <a:lnTo>
                    <a:pt x="83" y="433"/>
                  </a:lnTo>
                  <a:lnTo>
                    <a:pt x="88" y="437"/>
                  </a:lnTo>
                  <a:lnTo>
                    <a:pt x="90" y="440"/>
                  </a:lnTo>
                  <a:lnTo>
                    <a:pt x="95" y="444"/>
                  </a:lnTo>
                  <a:lnTo>
                    <a:pt x="95" y="444"/>
                  </a:lnTo>
                  <a:lnTo>
                    <a:pt x="98" y="447"/>
                  </a:lnTo>
                  <a:lnTo>
                    <a:pt x="104" y="453"/>
                  </a:lnTo>
                  <a:lnTo>
                    <a:pt x="109" y="457"/>
                  </a:lnTo>
                  <a:lnTo>
                    <a:pt x="109" y="457"/>
                  </a:lnTo>
                  <a:lnTo>
                    <a:pt x="111" y="460"/>
                  </a:lnTo>
                  <a:lnTo>
                    <a:pt x="114" y="462"/>
                  </a:lnTo>
                  <a:lnTo>
                    <a:pt x="117" y="465"/>
                  </a:lnTo>
                  <a:lnTo>
                    <a:pt x="126" y="473"/>
                  </a:lnTo>
                  <a:lnTo>
                    <a:pt x="130" y="477"/>
                  </a:lnTo>
                  <a:lnTo>
                    <a:pt x="136" y="483"/>
                  </a:lnTo>
                  <a:lnTo>
                    <a:pt x="143" y="489"/>
                  </a:lnTo>
                  <a:lnTo>
                    <a:pt x="159" y="504"/>
                  </a:lnTo>
                  <a:lnTo>
                    <a:pt x="174" y="518"/>
                  </a:lnTo>
                  <a:lnTo>
                    <a:pt x="177" y="520"/>
                  </a:lnTo>
                  <a:lnTo>
                    <a:pt x="179" y="522"/>
                  </a:lnTo>
                  <a:lnTo>
                    <a:pt x="180" y="524"/>
                  </a:lnTo>
                  <a:lnTo>
                    <a:pt x="180" y="524"/>
                  </a:lnTo>
                  <a:lnTo>
                    <a:pt x="184" y="529"/>
                  </a:lnTo>
                  <a:lnTo>
                    <a:pt x="185" y="529"/>
                  </a:lnTo>
                  <a:lnTo>
                    <a:pt x="185" y="529"/>
                  </a:lnTo>
                  <a:lnTo>
                    <a:pt x="192" y="535"/>
                  </a:lnTo>
                  <a:lnTo>
                    <a:pt x="195" y="537"/>
                  </a:lnTo>
                  <a:lnTo>
                    <a:pt x="196" y="538"/>
                  </a:lnTo>
                  <a:lnTo>
                    <a:pt x="199" y="541"/>
                  </a:lnTo>
                  <a:lnTo>
                    <a:pt x="210" y="552"/>
                  </a:lnTo>
                  <a:lnTo>
                    <a:pt x="213" y="554"/>
                  </a:lnTo>
                  <a:lnTo>
                    <a:pt x="222" y="563"/>
                  </a:lnTo>
                  <a:lnTo>
                    <a:pt x="226" y="567"/>
                  </a:lnTo>
                  <a:lnTo>
                    <a:pt x="230" y="571"/>
                  </a:lnTo>
                  <a:lnTo>
                    <a:pt x="230" y="571"/>
                  </a:lnTo>
                  <a:lnTo>
                    <a:pt x="232" y="573"/>
                  </a:lnTo>
                  <a:lnTo>
                    <a:pt x="242" y="581"/>
                  </a:lnTo>
                  <a:lnTo>
                    <a:pt x="250" y="590"/>
                  </a:lnTo>
                  <a:lnTo>
                    <a:pt x="252" y="591"/>
                  </a:lnTo>
                  <a:lnTo>
                    <a:pt x="255" y="593"/>
                  </a:lnTo>
                  <a:lnTo>
                    <a:pt x="261" y="600"/>
                  </a:lnTo>
                  <a:lnTo>
                    <a:pt x="265" y="603"/>
                  </a:lnTo>
                  <a:lnTo>
                    <a:pt x="271" y="609"/>
                  </a:lnTo>
                  <a:lnTo>
                    <a:pt x="271" y="609"/>
                  </a:lnTo>
                  <a:lnTo>
                    <a:pt x="278" y="615"/>
                  </a:lnTo>
                  <a:lnTo>
                    <a:pt x="284" y="621"/>
                  </a:lnTo>
                  <a:lnTo>
                    <a:pt x="288" y="625"/>
                  </a:lnTo>
                  <a:lnTo>
                    <a:pt x="306" y="641"/>
                  </a:lnTo>
                  <a:lnTo>
                    <a:pt x="321" y="655"/>
                  </a:lnTo>
                  <a:lnTo>
                    <a:pt x="325" y="659"/>
                  </a:lnTo>
                  <a:lnTo>
                    <a:pt x="327" y="660"/>
                  </a:lnTo>
                  <a:lnTo>
                    <a:pt x="337" y="671"/>
                  </a:lnTo>
                  <a:lnTo>
                    <a:pt x="337" y="671"/>
                  </a:lnTo>
                  <a:lnTo>
                    <a:pt x="350" y="682"/>
                  </a:lnTo>
                  <a:lnTo>
                    <a:pt x="356" y="688"/>
                  </a:lnTo>
                  <a:lnTo>
                    <a:pt x="363" y="695"/>
                  </a:lnTo>
                  <a:lnTo>
                    <a:pt x="364" y="696"/>
                  </a:lnTo>
                  <a:lnTo>
                    <a:pt x="364" y="697"/>
                  </a:lnTo>
                  <a:lnTo>
                    <a:pt x="376" y="706"/>
                  </a:lnTo>
                  <a:lnTo>
                    <a:pt x="376" y="707"/>
                  </a:lnTo>
                  <a:lnTo>
                    <a:pt x="378" y="708"/>
                  </a:lnTo>
                  <a:lnTo>
                    <a:pt x="382" y="713"/>
                  </a:lnTo>
                  <a:lnTo>
                    <a:pt x="383" y="714"/>
                  </a:lnTo>
                  <a:lnTo>
                    <a:pt x="384" y="715"/>
                  </a:lnTo>
                  <a:lnTo>
                    <a:pt x="388" y="718"/>
                  </a:lnTo>
                  <a:lnTo>
                    <a:pt x="388" y="719"/>
                  </a:lnTo>
                  <a:lnTo>
                    <a:pt x="397" y="726"/>
                  </a:lnTo>
                  <a:lnTo>
                    <a:pt x="398" y="727"/>
                  </a:lnTo>
                  <a:lnTo>
                    <a:pt x="404" y="733"/>
                  </a:lnTo>
                  <a:lnTo>
                    <a:pt x="404" y="733"/>
                  </a:lnTo>
                  <a:lnTo>
                    <a:pt x="406" y="735"/>
                  </a:lnTo>
                  <a:lnTo>
                    <a:pt x="407" y="737"/>
                  </a:lnTo>
                  <a:lnTo>
                    <a:pt x="408" y="737"/>
                  </a:lnTo>
                  <a:lnTo>
                    <a:pt x="408" y="737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7" y="746"/>
                  </a:lnTo>
                  <a:lnTo>
                    <a:pt x="422" y="751"/>
                  </a:lnTo>
                  <a:lnTo>
                    <a:pt x="431" y="758"/>
                  </a:lnTo>
                  <a:lnTo>
                    <a:pt x="431" y="759"/>
                  </a:lnTo>
                  <a:lnTo>
                    <a:pt x="431" y="759"/>
                  </a:lnTo>
                  <a:lnTo>
                    <a:pt x="432" y="760"/>
                  </a:lnTo>
                  <a:lnTo>
                    <a:pt x="433" y="760"/>
                  </a:lnTo>
                  <a:lnTo>
                    <a:pt x="433" y="760"/>
                  </a:lnTo>
                  <a:lnTo>
                    <a:pt x="435" y="763"/>
                  </a:lnTo>
                  <a:lnTo>
                    <a:pt x="442" y="769"/>
                  </a:lnTo>
                  <a:lnTo>
                    <a:pt x="445" y="772"/>
                  </a:lnTo>
                  <a:lnTo>
                    <a:pt x="450" y="775"/>
                  </a:lnTo>
                  <a:lnTo>
                    <a:pt x="456" y="781"/>
                  </a:lnTo>
                  <a:lnTo>
                    <a:pt x="456" y="781"/>
                  </a:lnTo>
                  <a:lnTo>
                    <a:pt x="457" y="783"/>
                  </a:lnTo>
                  <a:lnTo>
                    <a:pt x="457" y="783"/>
                  </a:lnTo>
                  <a:lnTo>
                    <a:pt x="459" y="785"/>
                  </a:lnTo>
                  <a:lnTo>
                    <a:pt x="461" y="787"/>
                  </a:lnTo>
                  <a:lnTo>
                    <a:pt x="462" y="787"/>
                  </a:lnTo>
                  <a:lnTo>
                    <a:pt x="467" y="793"/>
                  </a:lnTo>
                  <a:lnTo>
                    <a:pt x="478" y="801"/>
                  </a:lnTo>
                  <a:lnTo>
                    <a:pt x="479" y="803"/>
                  </a:lnTo>
                  <a:lnTo>
                    <a:pt x="480" y="803"/>
                  </a:lnTo>
                  <a:lnTo>
                    <a:pt x="486" y="810"/>
                  </a:lnTo>
                  <a:lnTo>
                    <a:pt x="486" y="810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500" y="824"/>
                  </a:lnTo>
                  <a:lnTo>
                    <a:pt x="504" y="826"/>
                  </a:lnTo>
                  <a:lnTo>
                    <a:pt x="506" y="828"/>
                  </a:lnTo>
                  <a:lnTo>
                    <a:pt x="506" y="828"/>
                  </a:lnTo>
                  <a:lnTo>
                    <a:pt x="508" y="830"/>
                  </a:lnTo>
                  <a:lnTo>
                    <a:pt x="507" y="829"/>
                  </a:lnTo>
                  <a:lnTo>
                    <a:pt x="507" y="829"/>
                  </a:lnTo>
                  <a:lnTo>
                    <a:pt x="507" y="828"/>
                  </a:lnTo>
                  <a:lnTo>
                    <a:pt x="507" y="827"/>
                  </a:lnTo>
                  <a:lnTo>
                    <a:pt x="508" y="826"/>
                  </a:lnTo>
                  <a:lnTo>
                    <a:pt x="508" y="826"/>
                  </a:lnTo>
                  <a:lnTo>
                    <a:pt x="508" y="825"/>
                  </a:lnTo>
                  <a:lnTo>
                    <a:pt x="509" y="825"/>
                  </a:lnTo>
                  <a:lnTo>
                    <a:pt x="509" y="825"/>
                  </a:lnTo>
                  <a:lnTo>
                    <a:pt x="510" y="824"/>
                  </a:lnTo>
                  <a:lnTo>
                    <a:pt x="511" y="824"/>
                  </a:lnTo>
                  <a:lnTo>
                    <a:pt x="511" y="823"/>
                  </a:lnTo>
                  <a:lnTo>
                    <a:pt x="510" y="822"/>
                  </a:lnTo>
                  <a:lnTo>
                    <a:pt x="510" y="822"/>
                  </a:lnTo>
                  <a:lnTo>
                    <a:pt x="510" y="821"/>
                  </a:lnTo>
                  <a:lnTo>
                    <a:pt x="509" y="821"/>
                  </a:lnTo>
                  <a:lnTo>
                    <a:pt x="507" y="820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06" y="819"/>
                  </a:lnTo>
                  <a:lnTo>
                    <a:pt x="506" y="819"/>
                  </a:lnTo>
                  <a:lnTo>
                    <a:pt x="507" y="818"/>
                  </a:lnTo>
                  <a:lnTo>
                    <a:pt x="508" y="817"/>
                  </a:lnTo>
                  <a:lnTo>
                    <a:pt x="508" y="817"/>
                  </a:lnTo>
                  <a:lnTo>
                    <a:pt x="509" y="817"/>
                  </a:lnTo>
                  <a:lnTo>
                    <a:pt x="509" y="817"/>
                  </a:lnTo>
                  <a:lnTo>
                    <a:pt x="510" y="817"/>
                  </a:lnTo>
                  <a:lnTo>
                    <a:pt x="511" y="817"/>
                  </a:lnTo>
                  <a:lnTo>
                    <a:pt x="511" y="817"/>
                  </a:lnTo>
                  <a:lnTo>
                    <a:pt x="512" y="816"/>
                  </a:lnTo>
                  <a:lnTo>
                    <a:pt x="513" y="816"/>
                  </a:lnTo>
                  <a:lnTo>
                    <a:pt x="513" y="816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4" y="811"/>
                  </a:lnTo>
                  <a:lnTo>
                    <a:pt x="514" y="810"/>
                  </a:lnTo>
                  <a:lnTo>
                    <a:pt x="514" y="809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6"/>
                  </a:lnTo>
                  <a:lnTo>
                    <a:pt x="513" y="806"/>
                  </a:lnTo>
                  <a:lnTo>
                    <a:pt x="512" y="803"/>
                  </a:lnTo>
                  <a:lnTo>
                    <a:pt x="512" y="802"/>
                  </a:lnTo>
                  <a:lnTo>
                    <a:pt x="512" y="800"/>
                  </a:lnTo>
                  <a:lnTo>
                    <a:pt x="510" y="796"/>
                  </a:lnTo>
                  <a:lnTo>
                    <a:pt x="511" y="792"/>
                  </a:lnTo>
                  <a:lnTo>
                    <a:pt x="510" y="789"/>
                  </a:lnTo>
                  <a:lnTo>
                    <a:pt x="509" y="787"/>
                  </a:lnTo>
                  <a:lnTo>
                    <a:pt x="507" y="782"/>
                  </a:lnTo>
                  <a:lnTo>
                    <a:pt x="506" y="780"/>
                  </a:lnTo>
                  <a:lnTo>
                    <a:pt x="505" y="778"/>
                  </a:lnTo>
                  <a:lnTo>
                    <a:pt x="504" y="777"/>
                  </a:lnTo>
                  <a:lnTo>
                    <a:pt x="504" y="775"/>
                  </a:lnTo>
                  <a:lnTo>
                    <a:pt x="503" y="774"/>
                  </a:lnTo>
                  <a:lnTo>
                    <a:pt x="503" y="773"/>
                  </a:lnTo>
                  <a:lnTo>
                    <a:pt x="503" y="773"/>
                  </a:lnTo>
                  <a:lnTo>
                    <a:pt x="503" y="772"/>
                  </a:lnTo>
                  <a:lnTo>
                    <a:pt x="503" y="772"/>
                  </a:lnTo>
                  <a:lnTo>
                    <a:pt x="503" y="770"/>
                  </a:lnTo>
                  <a:lnTo>
                    <a:pt x="503" y="770"/>
                  </a:lnTo>
                  <a:lnTo>
                    <a:pt x="504" y="769"/>
                  </a:lnTo>
                  <a:lnTo>
                    <a:pt x="505" y="768"/>
                  </a:lnTo>
                  <a:lnTo>
                    <a:pt x="505" y="768"/>
                  </a:lnTo>
                  <a:lnTo>
                    <a:pt x="505" y="767"/>
                  </a:lnTo>
                  <a:lnTo>
                    <a:pt x="504" y="767"/>
                  </a:lnTo>
                  <a:lnTo>
                    <a:pt x="504" y="766"/>
                  </a:lnTo>
                  <a:lnTo>
                    <a:pt x="504" y="764"/>
                  </a:lnTo>
                  <a:lnTo>
                    <a:pt x="504" y="764"/>
                  </a:lnTo>
                  <a:lnTo>
                    <a:pt x="504" y="763"/>
                  </a:lnTo>
                  <a:lnTo>
                    <a:pt x="504" y="763"/>
                  </a:lnTo>
                  <a:lnTo>
                    <a:pt x="503" y="763"/>
                  </a:lnTo>
                  <a:lnTo>
                    <a:pt x="503" y="763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4" y="762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5" y="760"/>
                  </a:lnTo>
                  <a:lnTo>
                    <a:pt x="505" y="758"/>
                  </a:lnTo>
                  <a:lnTo>
                    <a:pt x="505" y="758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3" y="756"/>
                  </a:lnTo>
                  <a:lnTo>
                    <a:pt x="503" y="755"/>
                  </a:lnTo>
                  <a:lnTo>
                    <a:pt x="502" y="755"/>
                  </a:lnTo>
                  <a:lnTo>
                    <a:pt x="501" y="753"/>
                  </a:lnTo>
                  <a:lnTo>
                    <a:pt x="501" y="752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02" y="750"/>
                  </a:lnTo>
                  <a:lnTo>
                    <a:pt x="502" y="750"/>
                  </a:lnTo>
                  <a:lnTo>
                    <a:pt x="501" y="749"/>
                  </a:lnTo>
                  <a:lnTo>
                    <a:pt x="500" y="748"/>
                  </a:lnTo>
                  <a:lnTo>
                    <a:pt x="499" y="747"/>
                  </a:lnTo>
                  <a:lnTo>
                    <a:pt x="499" y="747"/>
                  </a:lnTo>
                  <a:lnTo>
                    <a:pt x="500" y="744"/>
                  </a:lnTo>
                  <a:lnTo>
                    <a:pt x="500" y="742"/>
                  </a:lnTo>
                  <a:lnTo>
                    <a:pt x="500" y="740"/>
                  </a:lnTo>
                  <a:lnTo>
                    <a:pt x="500" y="737"/>
                  </a:lnTo>
                  <a:lnTo>
                    <a:pt x="498" y="735"/>
                  </a:lnTo>
                  <a:lnTo>
                    <a:pt x="499" y="735"/>
                  </a:lnTo>
                  <a:lnTo>
                    <a:pt x="499" y="734"/>
                  </a:lnTo>
                  <a:lnTo>
                    <a:pt x="500" y="733"/>
                  </a:lnTo>
                  <a:lnTo>
                    <a:pt x="500" y="732"/>
                  </a:lnTo>
                  <a:lnTo>
                    <a:pt x="500" y="732"/>
                  </a:lnTo>
                  <a:lnTo>
                    <a:pt x="499" y="731"/>
                  </a:lnTo>
                  <a:lnTo>
                    <a:pt x="499" y="730"/>
                  </a:lnTo>
                  <a:lnTo>
                    <a:pt x="499" y="730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1" y="728"/>
                  </a:lnTo>
                  <a:lnTo>
                    <a:pt x="503" y="728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2" y="726"/>
                  </a:lnTo>
                  <a:lnTo>
                    <a:pt x="502" y="726"/>
                  </a:lnTo>
                  <a:lnTo>
                    <a:pt x="499" y="725"/>
                  </a:lnTo>
                  <a:lnTo>
                    <a:pt x="498" y="723"/>
                  </a:lnTo>
                  <a:lnTo>
                    <a:pt x="499" y="721"/>
                  </a:lnTo>
                  <a:lnTo>
                    <a:pt x="498" y="721"/>
                  </a:lnTo>
                  <a:lnTo>
                    <a:pt x="497" y="719"/>
                  </a:lnTo>
                  <a:lnTo>
                    <a:pt x="496" y="717"/>
                  </a:lnTo>
                  <a:lnTo>
                    <a:pt x="496" y="717"/>
                  </a:lnTo>
                  <a:lnTo>
                    <a:pt x="495" y="716"/>
                  </a:lnTo>
                  <a:lnTo>
                    <a:pt x="495" y="714"/>
                  </a:lnTo>
                  <a:lnTo>
                    <a:pt x="495" y="714"/>
                  </a:lnTo>
                  <a:lnTo>
                    <a:pt x="495" y="712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6" y="710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6" y="708"/>
                  </a:lnTo>
                  <a:lnTo>
                    <a:pt x="496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7"/>
                  </a:lnTo>
                  <a:lnTo>
                    <a:pt x="495" y="706"/>
                  </a:lnTo>
                  <a:lnTo>
                    <a:pt x="495" y="706"/>
                  </a:lnTo>
                  <a:lnTo>
                    <a:pt x="495" y="705"/>
                  </a:lnTo>
                  <a:lnTo>
                    <a:pt x="495" y="704"/>
                  </a:lnTo>
                  <a:lnTo>
                    <a:pt x="495" y="704"/>
                  </a:lnTo>
                  <a:lnTo>
                    <a:pt x="494" y="703"/>
                  </a:lnTo>
                  <a:lnTo>
                    <a:pt x="493" y="702"/>
                  </a:lnTo>
                  <a:lnTo>
                    <a:pt x="494" y="702"/>
                  </a:lnTo>
                  <a:lnTo>
                    <a:pt x="494" y="701"/>
                  </a:lnTo>
                  <a:lnTo>
                    <a:pt x="494" y="701"/>
                  </a:lnTo>
                  <a:lnTo>
                    <a:pt x="495" y="701"/>
                  </a:lnTo>
                  <a:lnTo>
                    <a:pt x="497" y="700"/>
                  </a:lnTo>
                  <a:lnTo>
                    <a:pt x="498" y="700"/>
                  </a:lnTo>
                  <a:lnTo>
                    <a:pt x="498" y="700"/>
                  </a:lnTo>
                  <a:lnTo>
                    <a:pt x="499" y="700"/>
                  </a:lnTo>
                  <a:lnTo>
                    <a:pt x="499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1" y="700"/>
                  </a:lnTo>
                  <a:lnTo>
                    <a:pt x="501" y="700"/>
                  </a:lnTo>
                  <a:lnTo>
                    <a:pt x="501" y="699"/>
                  </a:lnTo>
                  <a:lnTo>
                    <a:pt x="502" y="699"/>
                  </a:lnTo>
                  <a:lnTo>
                    <a:pt x="502" y="699"/>
                  </a:lnTo>
                  <a:lnTo>
                    <a:pt x="503" y="699"/>
                  </a:lnTo>
                  <a:lnTo>
                    <a:pt x="503" y="698"/>
                  </a:lnTo>
                  <a:lnTo>
                    <a:pt x="506" y="696"/>
                  </a:lnTo>
                  <a:lnTo>
                    <a:pt x="506" y="696"/>
                  </a:lnTo>
                  <a:lnTo>
                    <a:pt x="506" y="697"/>
                  </a:lnTo>
                  <a:lnTo>
                    <a:pt x="506" y="697"/>
                  </a:lnTo>
                  <a:lnTo>
                    <a:pt x="507" y="697"/>
                  </a:lnTo>
                  <a:lnTo>
                    <a:pt x="508" y="696"/>
                  </a:lnTo>
                  <a:lnTo>
                    <a:pt x="511" y="695"/>
                  </a:lnTo>
                  <a:lnTo>
                    <a:pt x="512" y="695"/>
                  </a:lnTo>
                  <a:lnTo>
                    <a:pt x="512" y="694"/>
                  </a:lnTo>
                  <a:lnTo>
                    <a:pt x="513" y="695"/>
                  </a:lnTo>
                  <a:lnTo>
                    <a:pt x="513" y="694"/>
                  </a:lnTo>
                  <a:lnTo>
                    <a:pt x="514" y="694"/>
                  </a:lnTo>
                  <a:lnTo>
                    <a:pt x="514" y="695"/>
                  </a:lnTo>
                  <a:lnTo>
                    <a:pt x="514" y="695"/>
                  </a:lnTo>
                  <a:lnTo>
                    <a:pt x="515" y="695"/>
                  </a:lnTo>
                  <a:lnTo>
                    <a:pt x="516" y="694"/>
                  </a:lnTo>
                  <a:lnTo>
                    <a:pt x="517" y="695"/>
                  </a:lnTo>
                  <a:lnTo>
                    <a:pt x="518" y="695"/>
                  </a:lnTo>
                  <a:lnTo>
                    <a:pt x="518" y="695"/>
                  </a:lnTo>
                  <a:lnTo>
                    <a:pt x="518" y="696"/>
                  </a:lnTo>
                  <a:lnTo>
                    <a:pt x="517" y="696"/>
                  </a:lnTo>
                  <a:lnTo>
                    <a:pt x="517" y="696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8" y="697"/>
                  </a:lnTo>
                  <a:lnTo>
                    <a:pt x="519" y="697"/>
                  </a:lnTo>
                  <a:lnTo>
                    <a:pt x="521" y="696"/>
                  </a:lnTo>
                  <a:lnTo>
                    <a:pt x="521" y="696"/>
                  </a:lnTo>
                  <a:lnTo>
                    <a:pt x="522" y="696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5" y="696"/>
                  </a:lnTo>
                  <a:lnTo>
                    <a:pt x="526" y="695"/>
                  </a:lnTo>
                  <a:lnTo>
                    <a:pt x="527" y="695"/>
                  </a:lnTo>
                  <a:lnTo>
                    <a:pt x="528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1" y="696"/>
                  </a:lnTo>
                  <a:lnTo>
                    <a:pt x="531" y="697"/>
                  </a:lnTo>
                  <a:lnTo>
                    <a:pt x="532" y="698"/>
                  </a:lnTo>
                  <a:lnTo>
                    <a:pt x="533" y="699"/>
                  </a:lnTo>
                  <a:lnTo>
                    <a:pt x="533" y="699"/>
                  </a:lnTo>
                  <a:lnTo>
                    <a:pt x="534" y="699"/>
                  </a:lnTo>
                  <a:lnTo>
                    <a:pt x="536" y="701"/>
                  </a:lnTo>
                  <a:lnTo>
                    <a:pt x="536" y="702"/>
                  </a:lnTo>
                  <a:lnTo>
                    <a:pt x="536" y="703"/>
                  </a:lnTo>
                  <a:lnTo>
                    <a:pt x="536" y="703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7" y="704"/>
                  </a:lnTo>
                  <a:lnTo>
                    <a:pt x="537" y="704"/>
                  </a:lnTo>
                  <a:lnTo>
                    <a:pt x="538" y="705"/>
                  </a:lnTo>
                  <a:lnTo>
                    <a:pt x="538" y="705"/>
                  </a:lnTo>
                  <a:lnTo>
                    <a:pt x="539" y="706"/>
                  </a:lnTo>
                  <a:lnTo>
                    <a:pt x="539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7"/>
                  </a:lnTo>
                  <a:lnTo>
                    <a:pt x="541" y="708"/>
                  </a:lnTo>
                  <a:lnTo>
                    <a:pt x="541" y="708"/>
                  </a:lnTo>
                  <a:lnTo>
                    <a:pt x="542" y="709"/>
                  </a:lnTo>
                  <a:lnTo>
                    <a:pt x="543" y="709"/>
                  </a:lnTo>
                  <a:lnTo>
                    <a:pt x="544" y="709"/>
                  </a:lnTo>
                  <a:lnTo>
                    <a:pt x="546" y="709"/>
                  </a:lnTo>
                  <a:lnTo>
                    <a:pt x="547" y="709"/>
                  </a:lnTo>
                  <a:lnTo>
                    <a:pt x="549" y="708"/>
                  </a:lnTo>
                  <a:lnTo>
                    <a:pt x="550" y="708"/>
                  </a:lnTo>
                  <a:lnTo>
                    <a:pt x="552" y="708"/>
                  </a:lnTo>
                  <a:lnTo>
                    <a:pt x="552" y="708"/>
                  </a:lnTo>
                  <a:lnTo>
                    <a:pt x="553" y="707"/>
                  </a:lnTo>
                  <a:lnTo>
                    <a:pt x="553" y="706"/>
                  </a:lnTo>
                  <a:lnTo>
                    <a:pt x="554" y="705"/>
                  </a:lnTo>
                  <a:lnTo>
                    <a:pt x="553" y="704"/>
                  </a:lnTo>
                  <a:lnTo>
                    <a:pt x="555" y="701"/>
                  </a:lnTo>
                  <a:lnTo>
                    <a:pt x="556" y="700"/>
                  </a:lnTo>
                  <a:lnTo>
                    <a:pt x="555" y="699"/>
                  </a:lnTo>
                  <a:lnTo>
                    <a:pt x="555" y="699"/>
                  </a:lnTo>
                  <a:lnTo>
                    <a:pt x="555" y="698"/>
                  </a:lnTo>
                  <a:lnTo>
                    <a:pt x="555" y="698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7" y="693"/>
                  </a:lnTo>
                  <a:lnTo>
                    <a:pt x="559" y="690"/>
                  </a:lnTo>
                  <a:lnTo>
                    <a:pt x="560" y="688"/>
                  </a:lnTo>
                  <a:lnTo>
                    <a:pt x="561" y="688"/>
                  </a:lnTo>
                  <a:lnTo>
                    <a:pt x="561" y="681"/>
                  </a:lnTo>
                  <a:lnTo>
                    <a:pt x="561" y="680"/>
                  </a:lnTo>
                  <a:lnTo>
                    <a:pt x="561" y="678"/>
                  </a:lnTo>
                  <a:lnTo>
                    <a:pt x="561" y="677"/>
                  </a:lnTo>
                  <a:lnTo>
                    <a:pt x="561" y="674"/>
                  </a:lnTo>
                  <a:lnTo>
                    <a:pt x="560" y="672"/>
                  </a:lnTo>
                  <a:lnTo>
                    <a:pt x="560" y="666"/>
                  </a:lnTo>
                  <a:lnTo>
                    <a:pt x="560" y="659"/>
                  </a:lnTo>
                  <a:lnTo>
                    <a:pt x="560" y="655"/>
                  </a:lnTo>
                  <a:lnTo>
                    <a:pt x="560" y="652"/>
                  </a:lnTo>
                  <a:lnTo>
                    <a:pt x="559" y="637"/>
                  </a:lnTo>
                  <a:lnTo>
                    <a:pt x="559" y="635"/>
                  </a:lnTo>
                  <a:lnTo>
                    <a:pt x="559" y="629"/>
                  </a:lnTo>
                  <a:lnTo>
                    <a:pt x="558" y="619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5"/>
                  </a:lnTo>
                  <a:lnTo>
                    <a:pt x="558" y="614"/>
                  </a:lnTo>
                  <a:lnTo>
                    <a:pt x="558" y="614"/>
                  </a:lnTo>
                  <a:lnTo>
                    <a:pt x="558" y="611"/>
                  </a:lnTo>
                  <a:lnTo>
                    <a:pt x="558" y="611"/>
                  </a:lnTo>
                  <a:lnTo>
                    <a:pt x="558" y="598"/>
                  </a:lnTo>
                  <a:lnTo>
                    <a:pt x="557" y="592"/>
                  </a:lnTo>
                  <a:lnTo>
                    <a:pt x="557" y="581"/>
                  </a:lnTo>
                  <a:lnTo>
                    <a:pt x="557" y="581"/>
                  </a:lnTo>
                  <a:lnTo>
                    <a:pt x="557" y="580"/>
                  </a:lnTo>
                  <a:lnTo>
                    <a:pt x="557" y="577"/>
                  </a:lnTo>
                  <a:lnTo>
                    <a:pt x="557" y="575"/>
                  </a:lnTo>
                  <a:lnTo>
                    <a:pt x="557" y="572"/>
                  </a:lnTo>
                  <a:lnTo>
                    <a:pt x="556" y="565"/>
                  </a:lnTo>
                  <a:lnTo>
                    <a:pt x="556" y="558"/>
                  </a:lnTo>
                  <a:lnTo>
                    <a:pt x="556" y="558"/>
                  </a:lnTo>
                  <a:lnTo>
                    <a:pt x="556" y="557"/>
                  </a:lnTo>
                  <a:lnTo>
                    <a:pt x="556" y="557"/>
                  </a:lnTo>
                  <a:lnTo>
                    <a:pt x="556" y="549"/>
                  </a:lnTo>
                  <a:lnTo>
                    <a:pt x="556" y="549"/>
                  </a:lnTo>
                  <a:lnTo>
                    <a:pt x="556" y="543"/>
                  </a:lnTo>
                  <a:lnTo>
                    <a:pt x="556" y="541"/>
                  </a:lnTo>
                  <a:lnTo>
                    <a:pt x="556" y="536"/>
                  </a:lnTo>
                  <a:lnTo>
                    <a:pt x="556" y="536"/>
                  </a:lnTo>
                  <a:lnTo>
                    <a:pt x="556" y="534"/>
                  </a:lnTo>
                  <a:lnTo>
                    <a:pt x="556" y="532"/>
                  </a:lnTo>
                  <a:lnTo>
                    <a:pt x="556" y="531"/>
                  </a:lnTo>
                  <a:lnTo>
                    <a:pt x="556" y="531"/>
                  </a:lnTo>
                  <a:lnTo>
                    <a:pt x="556" y="529"/>
                  </a:lnTo>
                  <a:lnTo>
                    <a:pt x="556" y="522"/>
                  </a:lnTo>
                  <a:lnTo>
                    <a:pt x="556" y="521"/>
                  </a:lnTo>
                  <a:lnTo>
                    <a:pt x="556" y="517"/>
                  </a:lnTo>
                  <a:lnTo>
                    <a:pt x="555" y="506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3"/>
                  </a:lnTo>
                  <a:lnTo>
                    <a:pt x="555" y="502"/>
                  </a:lnTo>
                  <a:lnTo>
                    <a:pt x="555" y="497"/>
                  </a:lnTo>
                  <a:lnTo>
                    <a:pt x="555" y="495"/>
                  </a:lnTo>
                  <a:lnTo>
                    <a:pt x="555" y="491"/>
                  </a:lnTo>
                  <a:lnTo>
                    <a:pt x="555" y="488"/>
                  </a:lnTo>
                  <a:lnTo>
                    <a:pt x="555" y="480"/>
                  </a:lnTo>
                  <a:lnTo>
                    <a:pt x="555" y="474"/>
                  </a:lnTo>
                  <a:lnTo>
                    <a:pt x="554" y="456"/>
                  </a:lnTo>
                  <a:lnTo>
                    <a:pt x="554" y="456"/>
                  </a:lnTo>
                  <a:lnTo>
                    <a:pt x="554" y="444"/>
                  </a:lnTo>
                  <a:lnTo>
                    <a:pt x="554" y="442"/>
                  </a:lnTo>
                  <a:lnTo>
                    <a:pt x="553" y="426"/>
                  </a:lnTo>
                  <a:lnTo>
                    <a:pt x="553" y="426"/>
                  </a:lnTo>
                  <a:lnTo>
                    <a:pt x="553" y="414"/>
                  </a:lnTo>
                  <a:lnTo>
                    <a:pt x="552" y="409"/>
                  </a:lnTo>
                  <a:lnTo>
                    <a:pt x="552" y="409"/>
                  </a:lnTo>
                  <a:lnTo>
                    <a:pt x="552" y="406"/>
                  </a:lnTo>
                  <a:lnTo>
                    <a:pt x="552" y="406"/>
                  </a:lnTo>
                  <a:lnTo>
                    <a:pt x="552" y="394"/>
                  </a:lnTo>
                  <a:lnTo>
                    <a:pt x="552" y="387"/>
                  </a:lnTo>
                  <a:lnTo>
                    <a:pt x="552" y="385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55"/>
                  </a:lnTo>
                  <a:lnTo>
                    <a:pt x="549" y="296"/>
                  </a:lnTo>
                  <a:lnTo>
                    <a:pt x="549" y="291"/>
                  </a:lnTo>
                  <a:lnTo>
                    <a:pt x="548" y="269"/>
                  </a:lnTo>
                  <a:lnTo>
                    <a:pt x="548" y="265"/>
                  </a:lnTo>
                  <a:lnTo>
                    <a:pt x="548" y="263"/>
                  </a:lnTo>
                  <a:lnTo>
                    <a:pt x="548" y="261"/>
                  </a:lnTo>
                  <a:lnTo>
                    <a:pt x="548" y="258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39"/>
                  </a:lnTo>
                  <a:lnTo>
                    <a:pt x="547" y="237"/>
                  </a:lnTo>
                  <a:lnTo>
                    <a:pt x="547" y="233"/>
                  </a:lnTo>
                  <a:lnTo>
                    <a:pt x="547" y="225"/>
                  </a:lnTo>
                  <a:lnTo>
                    <a:pt x="546" y="225"/>
                  </a:lnTo>
                  <a:lnTo>
                    <a:pt x="546" y="223"/>
                  </a:lnTo>
                  <a:lnTo>
                    <a:pt x="546" y="209"/>
                  </a:lnTo>
                  <a:lnTo>
                    <a:pt x="545" y="189"/>
                  </a:lnTo>
                  <a:lnTo>
                    <a:pt x="545" y="186"/>
                  </a:lnTo>
                  <a:lnTo>
                    <a:pt x="545" y="185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45" y="177"/>
                  </a:lnTo>
                  <a:lnTo>
                    <a:pt x="544" y="155"/>
                  </a:lnTo>
                  <a:lnTo>
                    <a:pt x="544" y="151"/>
                  </a:lnTo>
                  <a:lnTo>
                    <a:pt x="544" y="151"/>
                  </a:lnTo>
                  <a:lnTo>
                    <a:pt x="544" y="150"/>
                  </a:lnTo>
                  <a:lnTo>
                    <a:pt x="544" y="149"/>
                  </a:lnTo>
                  <a:lnTo>
                    <a:pt x="544" y="148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5"/>
                  </a:lnTo>
                  <a:lnTo>
                    <a:pt x="544" y="144"/>
                  </a:lnTo>
                  <a:lnTo>
                    <a:pt x="543" y="125"/>
                  </a:lnTo>
                  <a:lnTo>
                    <a:pt x="543" y="118"/>
                  </a:lnTo>
                  <a:lnTo>
                    <a:pt x="543" y="118"/>
                  </a:lnTo>
                  <a:lnTo>
                    <a:pt x="542" y="93"/>
                  </a:lnTo>
                  <a:lnTo>
                    <a:pt x="542" y="93"/>
                  </a:lnTo>
                  <a:lnTo>
                    <a:pt x="542" y="92"/>
                  </a:lnTo>
                  <a:lnTo>
                    <a:pt x="541" y="60"/>
                  </a:lnTo>
                  <a:lnTo>
                    <a:pt x="541" y="59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1" y="44"/>
                  </a:lnTo>
                  <a:lnTo>
                    <a:pt x="540" y="29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3"/>
                  </a:lnTo>
                  <a:lnTo>
                    <a:pt x="539" y="0"/>
                  </a:lnTo>
                  <a:lnTo>
                    <a:pt x="538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33" y="1"/>
                  </a:lnTo>
                  <a:lnTo>
                    <a:pt x="533" y="1"/>
                  </a:lnTo>
                  <a:lnTo>
                    <a:pt x="518" y="1"/>
                  </a:lnTo>
                  <a:lnTo>
                    <a:pt x="518" y="1"/>
                  </a:lnTo>
                  <a:lnTo>
                    <a:pt x="502" y="1"/>
                  </a:lnTo>
                  <a:lnTo>
                    <a:pt x="499" y="2"/>
                  </a:lnTo>
                  <a:lnTo>
                    <a:pt x="499" y="2"/>
                  </a:lnTo>
                  <a:lnTo>
                    <a:pt x="490" y="2"/>
                  </a:lnTo>
                  <a:lnTo>
                    <a:pt x="485" y="2"/>
                  </a:lnTo>
                  <a:lnTo>
                    <a:pt x="483" y="2"/>
                  </a:lnTo>
                  <a:lnTo>
                    <a:pt x="483" y="2"/>
                  </a:lnTo>
                  <a:lnTo>
                    <a:pt x="480" y="2"/>
                  </a:lnTo>
                  <a:lnTo>
                    <a:pt x="479" y="2"/>
                  </a:lnTo>
                  <a:lnTo>
                    <a:pt x="472" y="2"/>
                  </a:lnTo>
                  <a:lnTo>
                    <a:pt x="469" y="2"/>
                  </a:lnTo>
                  <a:lnTo>
                    <a:pt x="465" y="2"/>
                  </a:lnTo>
                  <a:lnTo>
                    <a:pt x="463" y="2"/>
                  </a:lnTo>
                  <a:lnTo>
                    <a:pt x="462" y="2"/>
                  </a:lnTo>
                  <a:lnTo>
                    <a:pt x="456" y="2"/>
                  </a:lnTo>
                  <a:lnTo>
                    <a:pt x="452" y="3"/>
                  </a:lnTo>
                  <a:lnTo>
                    <a:pt x="451" y="3"/>
                  </a:lnTo>
                  <a:lnTo>
                    <a:pt x="432" y="3"/>
                  </a:lnTo>
                  <a:lnTo>
                    <a:pt x="431" y="3"/>
                  </a:lnTo>
                  <a:lnTo>
                    <a:pt x="427" y="3"/>
                  </a:lnTo>
                  <a:lnTo>
                    <a:pt x="404" y="4"/>
                  </a:lnTo>
                  <a:lnTo>
                    <a:pt x="403" y="4"/>
                  </a:lnTo>
                  <a:lnTo>
                    <a:pt x="399" y="4"/>
                  </a:lnTo>
                  <a:lnTo>
                    <a:pt x="391" y="4"/>
                  </a:lnTo>
                  <a:lnTo>
                    <a:pt x="389" y="4"/>
                  </a:lnTo>
                  <a:lnTo>
                    <a:pt x="378" y="4"/>
                  </a:lnTo>
                  <a:lnTo>
                    <a:pt x="377" y="4"/>
                  </a:lnTo>
                  <a:lnTo>
                    <a:pt x="376" y="4"/>
                  </a:lnTo>
                  <a:lnTo>
                    <a:pt x="367" y="4"/>
                  </a:lnTo>
                  <a:lnTo>
                    <a:pt x="367" y="4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3" y="4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2" y="4"/>
                  </a:lnTo>
                  <a:lnTo>
                    <a:pt x="352" y="4"/>
                  </a:lnTo>
                  <a:lnTo>
                    <a:pt x="352" y="4"/>
                  </a:lnTo>
                  <a:lnTo>
                    <a:pt x="336" y="4"/>
                  </a:lnTo>
                  <a:lnTo>
                    <a:pt x="333" y="5"/>
                  </a:lnTo>
                  <a:lnTo>
                    <a:pt x="332" y="5"/>
                  </a:lnTo>
                  <a:lnTo>
                    <a:pt x="330" y="5"/>
                  </a:lnTo>
                  <a:lnTo>
                    <a:pt x="325" y="5"/>
                  </a:lnTo>
                  <a:lnTo>
                    <a:pt x="323" y="5"/>
                  </a:lnTo>
                  <a:lnTo>
                    <a:pt x="322" y="5"/>
                  </a:lnTo>
                  <a:lnTo>
                    <a:pt x="322" y="5"/>
                  </a:lnTo>
                  <a:lnTo>
                    <a:pt x="319" y="5"/>
                  </a:lnTo>
                  <a:lnTo>
                    <a:pt x="314" y="5"/>
                  </a:lnTo>
                  <a:lnTo>
                    <a:pt x="314" y="5"/>
                  </a:lnTo>
                  <a:lnTo>
                    <a:pt x="310" y="5"/>
                  </a:lnTo>
                  <a:lnTo>
                    <a:pt x="310" y="5"/>
                  </a:lnTo>
                  <a:lnTo>
                    <a:pt x="289" y="5"/>
                  </a:lnTo>
                  <a:lnTo>
                    <a:pt x="281" y="4"/>
                  </a:lnTo>
                  <a:lnTo>
                    <a:pt x="277" y="5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75" y="4"/>
                  </a:lnTo>
                  <a:lnTo>
                    <a:pt x="274" y="4"/>
                  </a:lnTo>
                  <a:lnTo>
                    <a:pt x="273" y="4"/>
                  </a:lnTo>
                  <a:lnTo>
                    <a:pt x="273" y="4"/>
                  </a:lnTo>
                  <a:lnTo>
                    <a:pt x="271" y="4"/>
                  </a:lnTo>
                  <a:lnTo>
                    <a:pt x="260" y="4"/>
                  </a:lnTo>
                  <a:lnTo>
                    <a:pt x="258" y="4"/>
                  </a:lnTo>
                  <a:lnTo>
                    <a:pt x="242" y="4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31" y="4"/>
                  </a:lnTo>
                  <a:lnTo>
                    <a:pt x="223" y="4"/>
                  </a:lnTo>
                  <a:lnTo>
                    <a:pt x="223" y="4"/>
                  </a:lnTo>
                  <a:lnTo>
                    <a:pt x="222" y="4"/>
                  </a:lnTo>
                  <a:lnTo>
                    <a:pt x="222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12" y="4"/>
                  </a:lnTo>
                  <a:lnTo>
                    <a:pt x="200" y="4"/>
                  </a:lnTo>
                  <a:lnTo>
                    <a:pt x="178" y="4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45" y="4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5" y="3"/>
                  </a:lnTo>
                  <a:lnTo>
                    <a:pt x="101" y="3"/>
                  </a:lnTo>
                  <a:lnTo>
                    <a:pt x="82" y="3"/>
                  </a:lnTo>
                  <a:lnTo>
                    <a:pt x="80" y="2"/>
                  </a:lnTo>
                  <a:lnTo>
                    <a:pt x="79" y="2"/>
                  </a:lnTo>
                  <a:lnTo>
                    <a:pt x="72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1" y="2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14"/>
                  </a:lnTo>
                  <a:lnTo>
                    <a:pt x="11" y="29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0" y="59"/>
                  </a:lnTo>
                  <a:lnTo>
                    <a:pt x="8" y="96"/>
                  </a:lnTo>
                  <a:lnTo>
                    <a:pt x="7" y="116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44"/>
                  </a:lnTo>
                  <a:lnTo>
                    <a:pt x="7" y="148"/>
                  </a:lnTo>
                  <a:lnTo>
                    <a:pt x="7" y="151"/>
                  </a:lnTo>
                  <a:lnTo>
                    <a:pt x="7" y="178"/>
                  </a:lnTo>
                  <a:lnTo>
                    <a:pt x="6" y="189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5" y="218"/>
                  </a:lnTo>
                  <a:lnTo>
                    <a:pt x="5" y="222"/>
                  </a:lnTo>
                  <a:lnTo>
                    <a:pt x="5" y="226"/>
                  </a:lnTo>
                  <a:lnTo>
                    <a:pt x="5" y="226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4" y="242"/>
                  </a:lnTo>
                  <a:lnTo>
                    <a:pt x="4" y="246"/>
                  </a:lnTo>
                  <a:lnTo>
                    <a:pt x="4" y="255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3" y="268"/>
                  </a:lnTo>
                  <a:lnTo>
                    <a:pt x="3" y="269"/>
                  </a:lnTo>
                  <a:lnTo>
                    <a:pt x="3" y="275"/>
                  </a:lnTo>
                  <a:lnTo>
                    <a:pt x="3" y="276"/>
                  </a:lnTo>
                  <a:lnTo>
                    <a:pt x="3" y="278"/>
                  </a:lnTo>
                  <a:lnTo>
                    <a:pt x="3" y="280"/>
                  </a:lnTo>
                  <a:lnTo>
                    <a:pt x="2" y="283"/>
                  </a:lnTo>
                  <a:lnTo>
                    <a:pt x="2" y="29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2" y="292"/>
                  </a:lnTo>
                  <a:lnTo>
                    <a:pt x="2" y="295"/>
                  </a:lnTo>
                  <a:lnTo>
                    <a:pt x="2" y="295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7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1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6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21"/>
                  </a:lnTo>
                  <a:lnTo>
                    <a:pt x="1" y="322"/>
                  </a:lnTo>
                  <a:lnTo>
                    <a:pt x="1" y="322"/>
                  </a:lnTo>
                  <a:lnTo>
                    <a:pt x="1" y="323"/>
                  </a:lnTo>
                  <a:lnTo>
                    <a:pt x="1" y="326"/>
                  </a:lnTo>
                  <a:lnTo>
                    <a:pt x="1" y="326"/>
                  </a:lnTo>
                  <a:lnTo>
                    <a:pt x="0" y="32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462ECC93-2996-7A2F-1F57-E66C724CC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8338" y="2646363"/>
              <a:ext cx="101600" cy="152400"/>
            </a:xfrm>
            <a:custGeom>
              <a:avLst/>
              <a:gdLst>
                <a:gd name="T0" fmla="*/ 63 w 64"/>
                <a:gd name="T1" fmla="*/ 15 h 96"/>
                <a:gd name="T2" fmla="*/ 63 w 64"/>
                <a:gd name="T3" fmla="*/ 27 h 96"/>
                <a:gd name="T4" fmla="*/ 64 w 64"/>
                <a:gd name="T5" fmla="*/ 45 h 96"/>
                <a:gd name="T6" fmla="*/ 59 w 64"/>
                <a:gd name="T7" fmla="*/ 83 h 96"/>
                <a:gd name="T8" fmla="*/ 59 w 64"/>
                <a:gd name="T9" fmla="*/ 92 h 96"/>
                <a:gd name="T10" fmla="*/ 59 w 64"/>
                <a:gd name="T11" fmla="*/ 92 h 96"/>
                <a:gd name="T12" fmla="*/ 58 w 64"/>
                <a:gd name="T13" fmla="*/ 93 h 96"/>
                <a:gd name="T14" fmla="*/ 57 w 64"/>
                <a:gd name="T15" fmla="*/ 92 h 96"/>
                <a:gd name="T16" fmla="*/ 52 w 64"/>
                <a:gd name="T17" fmla="*/ 94 h 96"/>
                <a:gd name="T18" fmla="*/ 52 w 64"/>
                <a:gd name="T19" fmla="*/ 94 h 96"/>
                <a:gd name="T20" fmla="*/ 52 w 64"/>
                <a:gd name="T21" fmla="*/ 94 h 96"/>
                <a:gd name="T22" fmla="*/ 52 w 64"/>
                <a:gd name="T23" fmla="*/ 94 h 96"/>
                <a:gd name="T24" fmla="*/ 52 w 64"/>
                <a:gd name="T25" fmla="*/ 94 h 96"/>
                <a:gd name="T26" fmla="*/ 51 w 64"/>
                <a:gd name="T27" fmla="*/ 94 h 96"/>
                <a:gd name="T28" fmla="*/ 51 w 64"/>
                <a:gd name="T29" fmla="*/ 94 h 96"/>
                <a:gd name="T30" fmla="*/ 51 w 64"/>
                <a:gd name="T31" fmla="*/ 95 h 96"/>
                <a:gd name="T32" fmla="*/ 51 w 64"/>
                <a:gd name="T33" fmla="*/ 95 h 96"/>
                <a:gd name="T34" fmla="*/ 51 w 64"/>
                <a:gd name="T35" fmla="*/ 95 h 96"/>
                <a:gd name="T36" fmla="*/ 51 w 64"/>
                <a:gd name="T37" fmla="*/ 95 h 96"/>
                <a:gd name="T38" fmla="*/ 51 w 64"/>
                <a:gd name="T39" fmla="*/ 95 h 96"/>
                <a:gd name="T40" fmla="*/ 50 w 64"/>
                <a:gd name="T41" fmla="*/ 96 h 96"/>
                <a:gd name="T42" fmla="*/ 50 w 64"/>
                <a:gd name="T43" fmla="*/ 90 h 96"/>
                <a:gd name="T44" fmla="*/ 36 w 64"/>
                <a:gd name="T45" fmla="*/ 84 h 96"/>
                <a:gd name="T46" fmla="*/ 18 w 64"/>
                <a:gd name="T47" fmla="*/ 84 h 96"/>
                <a:gd name="T48" fmla="*/ 15 w 64"/>
                <a:gd name="T49" fmla="*/ 73 h 96"/>
                <a:gd name="T50" fmla="*/ 14 w 64"/>
                <a:gd name="T51" fmla="*/ 38 h 96"/>
                <a:gd name="T52" fmla="*/ 13 w 64"/>
                <a:gd name="T53" fmla="*/ 26 h 96"/>
                <a:gd name="T54" fmla="*/ 11 w 64"/>
                <a:gd name="T55" fmla="*/ 25 h 96"/>
                <a:gd name="T56" fmla="*/ 10 w 64"/>
                <a:gd name="T57" fmla="*/ 21 h 96"/>
                <a:gd name="T58" fmla="*/ 8 w 64"/>
                <a:gd name="T59" fmla="*/ 19 h 96"/>
                <a:gd name="T60" fmla="*/ 7 w 64"/>
                <a:gd name="T61" fmla="*/ 15 h 96"/>
                <a:gd name="T62" fmla="*/ 5 w 64"/>
                <a:gd name="T63" fmla="*/ 14 h 96"/>
                <a:gd name="T64" fmla="*/ 4 w 64"/>
                <a:gd name="T65" fmla="*/ 10 h 96"/>
                <a:gd name="T66" fmla="*/ 2 w 64"/>
                <a:gd name="T67" fmla="*/ 8 h 96"/>
                <a:gd name="T68" fmla="*/ 0 w 64"/>
                <a:gd name="T69" fmla="*/ 5 h 96"/>
                <a:gd name="T70" fmla="*/ 0 w 64"/>
                <a:gd name="T71" fmla="*/ 1 h 96"/>
                <a:gd name="T72" fmla="*/ 5 w 64"/>
                <a:gd name="T73" fmla="*/ 1 h 96"/>
                <a:gd name="T74" fmla="*/ 6 w 64"/>
                <a:gd name="T75" fmla="*/ 3 h 96"/>
                <a:gd name="T76" fmla="*/ 11 w 64"/>
                <a:gd name="T77" fmla="*/ 3 h 96"/>
                <a:gd name="T78" fmla="*/ 15 w 64"/>
                <a:gd name="T79" fmla="*/ 3 h 96"/>
                <a:gd name="T80" fmla="*/ 15 w 64"/>
                <a:gd name="T81" fmla="*/ 2 h 96"/>
                <a:gd name="T82" fmla="*/ 19 w 64"/>
                <a:gd name="T83" fmla="*/ 0 h 96"/>
                <a:gd name="T84" fmla="*/ 24 w 64"/>
                <a:gd name="T85" fmla="*/ 0 h 96"/>
                <a:gd name="T86" fmla="*/ 30 w 64"/>
                <a:gd name="T87" fmla="*/ 0 h 96"/>
                <a:gd name="T88" fmla="*/ 33 w 64"/>
                <a:gd name="T89" fmla="*/ 2 h 96"/>
                <a:gd name="T90" fmla="*/ 35 w 64"/>
                <a:gd name="T91" fmla="*/ 4 h 96"/>
                <a:gd name="T92" fmla="*/ 39 w 64"/>
                <a:gd name="T93" fmla="*/ 6 h 96"/>
                <a:gd name="T94" fmla="*/ 39 w 64"/>
                <a:gd name="T95" fmla="*/ 12 h 96"/>
                <a:gd name="T96" fmla="*/ 39 w 64"/>
                <a:gd name="T97" fmla="*/ 1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6">
                  <a:moveTo>
                    <a:pt x="39" y="15"/>
                  </a:moveTo>
                  <a:lnTo>
                    <a:pt x="45" y="15"/>
                  </a:lnTo>
                  <a:lnTo>
                    <a:pt x="63" y="15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7"/>
                  </a:lnTo>
                  <a:lnTo>
                    <a:pt x="63" y="31"/>
                  </a:lnTo>
                  <a:lnTo>
                    <a:pt x="64" y="36"/>
                  </a:lnTo>
                  <a:lnTo>
                    <a:pt x="64" y="45"/>
                  </a:lnTo>
                  <a:lnTo>
                    <a:pt x="64" y="59"/>
                  </a:lnTo>
                  <a:lnTo>
                    <a:pt x="64" y="83"/>
                  </a:lnTo>
                  <a:lnTo>
                    <a:pt x="59" y="83"/>
                  </a:lnTo>
                  <a:lnTo>
                    <a:pt x="59" y="88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3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0" y="95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50" y="90"/>
                  </a:lnTo>
                  <a:lnTo>
                    <a:pt x="43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18" y="84"/>
                  </a:lnTo>
                  <a:lnTo>
                    <a:pt x="15" y="84"/>
                  </a:lnTo>
                  <a:lnTo>
                    <a:pt x="15" y="83"/>
                  </a:lnTo>
                  <a:lnTo>
                    <a:pt x="15" y="73"/>
                  </a:lnTo>
                  <a:lnTo>
                    <a:pt x="14" y="55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39" y="15"/>
                  </a:lnTo>
                </a:path>
              </a:pathLst>
            </a:custGeom>
            <a:solidFill>
              <a:srgbClr val="00B050"/>
            </a:solidFill>
            <a:ln w="12700" cap="rnd">
              <a:solidFill>
                <a:srgbClr val="47D45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2B350433-4574-C6E2-6536-46DF98541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0726" y="2668588"/>
              <a:ext cx="50800" cy="65087"/>
            </a:xfrm>
            <a:custGeom>
              <a:avLst/>
              <a:gdLst>
                <a:gd name="T0" fmla="*/ 4 w 32"/>
                <a:gd name="T1" fmla="*/ 10 h 41"/>
                <a:gd name="T2" fmla="*/ 4 w 32"/>
                <a:gd name="T3" fmla="*/ 13 h 41"/>
                <a:gd name="T4" fmla="*/ 3 w 32"/>
                <a:gd name="T5" fmla="*/ 16 h 41"/>
                <a:gd name="T6" fmla="*/ 3 w 32"/>
                <a:gd name="T7" fmla="*/ 20 h 41"/>
                <a:gd name="T8" fmla="*/ 0 w 32"/>
                <a:gd name="T9" fmla="*/ 20 h 41"/>
                <a:gd name="T10" fmla="*/ 0 w 32"/>
                <a:gd name="T11" fmla="*/ 24 h 41"/>
                <a:gd name="T12" fmla="*/ 3 w 32"/>
                <a:gd name="T13" fmla="*/ 25 h 41"/>
                <a:gd name="T14" fmla="*/ 2 w 32"/>
                <a:gd name="T15" fmla="*/ 28 h 41"/>
                <a:gd name="T16" fmla="*/ 4 w 32"/>
                <a:gd name="T17" fmla="*/ 29 h 41"/>
                <a:gd name="T18" fmla="*/ 6 w 32"/>
                <a:gd name="T19" fmla="*/ 30 h 41"/>
                <a:gd name="T20" fmla="*/ 7 w 32"/>
                <a:gd name="T21" fmla="*/ 31 h 41"/>
                <a:gd name="T22" fmla="*/ 8 w 32"/>
                <a:gd name="T23" fmla="*/ 32 h 41"/>
                <a:gd name="T24" fmla="*/ 9 w 32"/>
                <a:gd name="T25" fmla="*/ 35 h 41"/>
                <a:gd name="T26" fmla="*/ 11 w 32"/>
                <a:gd name="T27" fmla="*/ 36 h 41"/>
                <a:gd name="T28" fmla="*/ 12 w 32"/>
                <a:gd name="T29" fmla="*/ 37 h 41"/>
                <a:gd name="T30" fmla="*/ 13 w 32"/>
                <a:gd name="T31" fmla="*/ 38 h 41"/>
                <a:gd name="T32" fmla="*/ 14 w 32"/>
                <a:gd name="T33" fmla="*/ 39 h 41"/>
                <a:gd name="T34" fmla="*/ 17 w 32"/>
                <a:gd name="T35" fmla="*/ 39 h 41"/>
                <a:gd name="T36" fmla="*/ 20 w 32"/>
                <a:gd name="T37" fmla="*/ 39 h 41"/>
                <a:gd name="T38" fmla="*/ 22 w 32"/>
                <a:gd name="T39" fmla="*/ 41 h 41"/>
                <a:gd name="T40" fmla="*/ 25 w 32"/>
                <a:gd name="T41" fmla="*/ 41 h 41"/>
                <a:gd name="T42" fmla="*/ 28 w 32"/>
                <a:gd name="T43" fmla="*/ 40 h 41"/>
                <a:gd name="T44" fmla="*/ 29 w 32"/>
                <a:gd name="T45" fmla="*/ 40 h 41"/>
                <a:gd name="T46" fmla="*/ 31 w 32"/>
                <a:gd name="T47" fmla="*/ 38 h 41"/>
                <a:gd name="T48" fmla="*/ 30 w 32"/>
                <a:gd name="T49" fmla="*/ 37 h 41"/>
                <a:gd name="T50" fmla="*/ 30 w 32"/>
                <a:gd name="T51" fmla="*/ 34 h 41"/>
                <a:gd name="T52" fmla="*/ 29 w 32"/>
                <a:gd name="T53" fmla="*/ 32 h 41"/>
                <a:gd name="T54" fmla="*/ 29 w 32"/>
                <a:gd name="T55" fmla="*/ 30 h 41"/>
                <a:gd name="T56" fmla="*/ 29 w 32"/>
                <a:gd name="T57" fmla="*/ 28 h 41"/>
                <a:gd name="T58" fmla="*/ 28 w 32"/>
                <a:gd name="T59" fmla="*/ 26 h 41"/>
                <a:gd name="T60" fmla="*/ 29 w 32"/>
                <a:gd name="T61" fmla="*/ 24 h 41"/>
                <a:gd name="T62" fmla="*/ 30 w 32"/>
                <a:gd name="T63" fmla="*/ 22 h 41"/>
                <a:gd name="T64" fmla="*/ 30 w 32"/>
                <a:gd name="T65" fmla="*/ 20 h 41"/>
                <a:gd name="T66" fmla="*/ 30 w 32"/>
                <a:gd name="T67" fmla="*/ 18 h 41"/>
                <a:gd name="T68" fmla="*/ 31 w 32"/>
                <a:gd name="T69" fmla="*/ 16 h 41"/>
                <a:gd name="T70" fmla="*/ 31 w 32"/>
                <a:gd name="T71" fmla="*/ 14 h 41"/>
                <a:gd name="T72" fmla="*/ 30 w 32"/>
                <a:gd name="T73" fmla="*/ 13 h 41"/>
                <a:gd name="T74" fmla="*/ 28 w 32"/>
                <a:gd name="T75" fmla="*/ 13 h 41"/>
                <a:gd name="T76" fmla="*/ 27 w 32"/>
                <a:gd name="T77" fmla="*/ 12 h 41"/>
                <a:gd name="T78" fmla="*/ 26 w 32"/>
                <a:gd name="T79" fmla="*/ 9 h 41"/>
                <a:gd name="T80" fmla="*/ 23 w 32"/>
                <a:gd name="T81" fmla="*/ 7 h 41"/>
                <a:gd name="T82" fmla="*/ 22 w 32"/>
                <a:gd name="T83" fmla="*/ 5 h 41"/>
                <a:gd name="T84" fmla="*/ 21 w 32"/>
                <a:gd name="T85" fmla="*/ 3 h 41"/>
                <a:gd name="T86" fmla="*/ 20 w 32"/>
                <a:gd name="T87" fmla="*/ 1 h 41"/>
                <a:gd name="T88" fmla="*/ 19 w 32"/>
                <a:gd name="T89" fmla="*/ 1 h 41"/>
                <a:gd name="T90" fmla="*/ 16 w 32"/>
                <a:gd name="T91" fmla="*/ 1 h 41"/>
                <a:gd name="T92" fmla="*/ 14 w 32"/>
                <a:gd name="T93" fmla="*/ 0 h 41"/>
                <a:gd name="T94" fmla="*/ 13 w 32"/>
                <a:gd name="T95" fmla="*/ 1 h 41"/>
                <a:gd name="T96" fmla="*/ 11 w 32"/>
                <a:gd name="T97" fmla="*/ 2 h 41"/>
                <a:gd name="T98" fmla="*/ 10 w 32"/>
                <a:gd name="T99" fmla="*/ 1 h 41"/>
                <a:gd name="T100" fmla="*/ 8 w 32"/>
                <a:gd name="T101" fmla="*/ 0 h 41"/>
                <a:gd name="T102" fmla="*/ 7 w 32"/>
                <a:gd name="T103" fmla="*/ 1 h 41"/>
                <a:gd name="T104" fmla="*/ 5 w 32"/>
                <a:gd name="T105" fmla="*/ 2 h 41"/>
                <a:gd name="T106" fmla="*/ 6 w 32"/>
                <a:gd name="T107" fmla="*/ 4 h 41"/>
                <a:gd name="T108" fmla="*/ 4 w 32"/>
                <a:gd name="T109" fmla="*/ 6 h 41"/>
                <a:gd name="T110" fmla="*/ 2 w 32"/>
                <a:gd name="T111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41">
                  <a:moveTo>
                    <a:pt x="2" y="8"/>
                  </a:moveTo>
                  <a:lnTo>
                    <a:pt x="2" y="9"/>
                  </a:lnTo>
                  <a:lnTo>
                    <a:pt x="3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5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7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30" y="40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5"/>
                  </a:lnTo>
                  <a:lnTo>
                    <a:pt x="30" y="36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2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6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864793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2706" name="initial WL">
            <a:extLst>
              <a:ext uri="{FF2B5EF4-FFF2-40B4-BE49-F238E27FC236}">
                <a16:creationId xmlns:a16="http://schemas.microsoft.com/office/drawing/2014/main" id="{4D5B4820-9D91-B5BD-CB99-195138F874F2}"/>
              </a:ext>
            </a:extLst>
          </p:cNvPr>
          <p:cNvGrpSpPr>
            <a:grpSpLocks/>
          </p:cNvGrpSpPr>
          <p:nvPr/>
        </p:nvGrpSpPr>
        <p:grpSpPr bwMode="auto">
          <a:xfrm>
            <a:off x="6526214" y="2643189"/>
            <a:ext cx="5525610" cy="3279775"/>
            <a:chOff x="3151" y="1553"/>
            <a:chExt cx="2609" cy="2066"/>
          </a:xfrm>
        </p:grpSpPr>
        <p:sp>
          <p:nvSpPr>
            <p:cNvPr id="412676" name="Rectangle 4">
              <a:extLst>
                <a:ext uri="{FF2B5EF4-FFF2-40B4-BE49-F238E27FC236}">
                  <a16:creationId xmlns:a16="http://schemas.microsoft.com/office/drawing/2014/main" id="{DBE11C2A-C919-2D40-7925-9192C3B32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1" y="2457"/>
              <a:ext cx="2609" cy="1162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12692" name="Group 20">
              <a:extLst>
                <a:ext uri="{FF2B5EF4-FFF2-40B4-BE49-F238E27FC236}">
                  <a16:creationId xmlns:a16="http://schemas.microsoft.com/office/drawing/2014/main" id="{5C97305B-2AAA-B491-13B1-2ACD07DF79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4" y="1553"/>
              <a:ext cx="1775" cy="1140"/>
              <a:chOff x="3284" y="1553"/>
              <a:chExt cx="1775" cy="1140"/>
            </a:xfrm>
          </p:grpSpPr>
          <p:grpSp>
            <p:nvGrpSpPr>
              <p:cNvPr id="412681" name="Group 9">
                <a:extLst>
                  <a:ext uri="{FF2B5EF4-FFF2-40B4-BE49-F238E27FC236}">
                    <a16:creationId xmlns:a16="http://schemas.microsoft.com/office/drawing/2014/main" id="{106E39D8-0A6B-92D8-E9E1-68451ED80B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3" y="1553"/>
                <a:ext cx="176" cy="1140"/>
                <a:chOff x="5219" y="1566"/>
                <a:chExt cx="176" cy="1140"/>
              </a:xfrm>
            </p:grpSpPr>
            <p:sp>
              <p:nvSpPr>
                <p:cNvPr id="412678" name="Rectangle 6">
                  <a:extLst>
                    <a:ext uri="{FF2B5EF4-FFF2-40B4-BE49-F238E27FC236}">
                      <a16:creationId xmlns:a16="http://schemas.microsoft.com/office/drawing/2014/main" id="{5D15261F-82DC-F3C7-D10F-1D4F7136DC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60" y="1566"/>
                  <a:ext cx="97" cy="1140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2679" name="Rectangle 7">
                  <a:extLst>
                    <a:ext uri="{FF2B5EF4-FFF2-40B4-BE49-F238E27FC236}">
                      <a16:creationId xmlns:a16="http://schemas.microsoft.com/office/drawing/2014/main" id="{305BB13D-A025-E322-E96E-8939B956FB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56" y="2346"/>
                  <a:ext cx="97" cy="359"/>
                </a:xfrm>
                <a:prstGeom prst="rect">
                  <a:avLst/>
                </a:prstGeom>
                <a:solidFill>
                  <a:srgbClr val="0000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2680" name="AutoShape 8">
                  <a:extLst>
                    <a:ext uri="{FF2B5EF4-FFF2-40B4-BE49-F238E27FC236}">
                      <a16:creationId xmlns:a16="http://schemas.microsoft.com/office/drawing/2014/main" id="{70E1FD7E-3237-80E9-85DB-6D90849C1E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219" y="2172"/>
                  <a:ext cx="176" cy="17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12682" name="Group 10">
                <a:extLst>
                  <a:ext uri="{FF2B5EF4-FFF2-40B4-BE49-F238E27FC236}">
                    <a16:creationId xmlns:a16="http://schemas.microsoft.com/office/drawing/2014/main" id="{67AD7569-001E-B169-C2CD-27F4DDEE70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03" y="1553"/>
                <a:ext cx="176" cy="1140"/>
                <a:chOff x="5219" y="1566"/>
                <a:chExt cx="176" cy="1140"/>
              </a:xfrm>
            </p:grpSpPr>
            <p:sp>
              <p:nvSpPr>
                <p:cNvPr id="412683" name="Rectangle 11">
                  <a:extLst>
                    <a:ext uri="{FF2B5EF4-FFF2-40B4-BE49-F238E27FC236}">
                      <a16:creationId xmlns:a16="http://schemas.microsoft.com/office/drawing/2014/main" id="{0F19A788-A3E1-5902-9679-BDBA5F0AE3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60" y="1566"/>
                  <a:ext cx="97" cy="1140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2684" name="Rectangle 12">
                  <a:extLst>
                    <a:ext uri="{FF2B5EF4-FFF2-40B4-BE49-F238E27FC236}">
                      <a16:creationId xmlns:a16="http://schemas.microsoft.com/office/drawing/2014/main" id="{5766F4A2-AC11-E805-41E4-76B43A5EE2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56" y="2346"/>
                  <a:ext cx="97" cy="359"/>
                </a:xfrm>
                <a:prstGeom prst="rect">
                  <a:avLst/>
                </a:prstGeom>
                <a:solidFill>
                  <a:srgbClr val="0000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2685" name="AutoShape 13">
                  <a:extLst>
                    <a:ext uri="{FF2B5EF4-FFF2-40B4-BE49-F238E27FC236}">
                      <a16:creationId xmlns:a16="http://schemas.microsoft.com/office/drawing/2014/main" id="{22E6C16A-090D-D28A-F88A-FF0DD3CC73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219" y="2172"/>
                  <a:ext cx="176" cy="17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12686" name="Group 14">
                <a:extLst>
                  <a:ext uri="{FF2B5EF4-FFF2-40B4-BE49-F238E27FC236}">
                    <a16:creationId xmlns:a16="http://schemas.microsoft.com/office/drawing/2014/main" id="{2D1BE43B-7831-D918-AA40-D9BF6CB98D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84" y="1553"/>
                <a:ext cx="176" cy="1140"/>
                <a:chOff x="5219" y="1566"/>
                <a:chExt cx="176" cy="1140"/>
              </a:xfrm>
            </p:grpSpPr>
            <p:sp>
              <p:nvSpPr>
                <p:cNvPr id="412687" name="Rectangle 15">
                  <a:extLst>
                    <a:ext uri="{FF2B5EF4-FFF2-40B4-BE49-F238E27FC236}">
                      <a16:creationId xmlns:a16="http://schemas.microsoft.com/office/drawing/2014/main" id="{D080D2DF-E5FA-90D1-02D6-CDE709726F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60" y="1566"/>
                  <a:ext cx="97" cy="1140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2688" name="Rectangle 16">
                  <a:extLst>
                    <a:ext uri="{FF2B5EF4-FFF2-40B4-BE49-F238E27FC236}">
                      <a16:creationId xmlns:a16="http://schemas.microsoft.com/office/drawing/2014/main" id="{6608B9AE-93E6-8B0F-BD5B-BF2C751C80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56" y="2346"/>
                  <a:ext cx="97" cy="359"/>
                </a:xfrm>
                <a:prstGeom prst="rect">
                  <a:avLst/>
                </a:prstGeom>
                <a:solidFill>
                  <a:srgbClr val="0000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2689" name="AutoShape 17">
                  <a:extLst>
                    <a:ext uri="{FF2B5EF4-FFF2-40B4-BE49-F238E27FC236}">
                      <a16:creationId xmlns:a16="http://schemas.microsoft.com/office/drawing/2014/main" id="{4644315E-646B-0F2A-BE8C-B88C5990BD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219" y="2172"/>
                  <a:ext cx="176" cy="17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12716" name="Group 44">
            <a:extLst>
              <a:ext uri="{FF2B5EF4-FFF2-40B4-BE49-F238E27FC236}">
                <a16:creationId xmlns:a16="http://schemas.microsoft.com/office/drawing/2014/main" id="{18F9A7A0-FBEA-2D41-99B3-6AF23A77C257}"/>
              </a:ext>
            </a:extLst>
          </p:cNvPr>
          <p:cNvGrpSpPr>
            <a:grpSpLocks/>
          </p:cNvGrpSpPr>
          <p:nvPr/>
        </p:nvGrpSpPr>
        <p:grpSpPr bwMode="auto">
          <a:xfrm>
            <a:off x="6351588" y="1435100"/>
            <a:ext cx="5414962" cy="2414588"/>
            <a:chOff x="3041" y="904"/>
            <a:chExt cx="3411" cy="1521"/>
          </a:xfrm>
        </p:grpSpPr>
        <p:sp>
          <p:nvSpPr>
            <p:cNvPr id="412713" name="AutoShape 41">
              <a:extLst>
                <a:ext uri="{FF2B5EF4-FFF2-40B4-BE49-F238E27FC236}">
                  <a16:creationId xmlns:a16="http://schemas.microsoft.com/office/drawing/2014/main" id="{8C8CA27F-A69D-CA4C-EB50-1F77380FB4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397" y="369"/>
              <a:ext cx="700" cy="3411"/>
            </a:xfrm>
            <a:prstGeom prst="triangle">
              <a:avLst>
                <a:gd name="adj" fmla="val 0"/>
              </a:avLst>
            </a:prstGeom>
            <a:pattFill prst="wave">
              <a:fgClr>
                <a:srgbClr val="0000FF"/>
              </a:fgClr>
              <a:bgClr>
                <a:schemeClr val="folHlink"/>
              </a:bgClr>
            </a:patt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714" name="Text Box 42">
              <a:extLst>
                <a:ext uri="{FF2B5EF4-FFF2-40B4-BE49-F238E27FC236}">
                  <a16:creationId xmlns:a16="http://schemas.microsoft.com/office/drawing/2014/main" id="{83CE907C-703D-D8C1-0ACB-A5B3A32684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2" y="904"/>
              <a:ext cx="3058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dirty="0">
                  <a:latin typeface="Symbol" panose="05050102010706020507" pitchFamily="18" charset="2"/>
                </a:rPr>
                <a:t>D</a:t>
              </a:r>
              <a:r>
                <a:rPr lang="en-US" altLang="en-US" dirty="0"/>
                <a:t>V </a:t>
              </a:r>
              <a:r>
                <a:rPr lang="en-US" altLang="en-US" dirty="0">
                  <a:sym typeface="Symbol" panose="05050102010706020507" pitchFamily="18" charset="2"/>
                </a:rPr>
                <a:t> </a:t>
              </a:r>
              <a:r>
                <a:rPr lang="en-US" altLang="en-US" dirty="0">
                  <a:latin typeface="Symbol" panose="05050102010706020507" pitchFamily="18" charset="2"/>
                  <a:sym typeface="Symbol" panose="05050102010706020507" pitchFamily="18" charset="2"/>
                </a:rPr>
                <a:t>D</a:t>
              </a:r>
              <a:r>
                <a:rPr lang="en-US" altLang="en-US" dirty="0">
                  <a:sym typeface="Symbol" panose="05050102010706020507" pitchFamily="18" charset="2"/>
                </a:rPr>
                <a:t>WL</a:t>
              </a:r>
              <a:r>
                <a:rPr lang="en-US" altLang="en-US" dirty="0"/>
                <a:t> </a:t>
              </a:r>
              <a:r>
                <a:rPr lang="en-US" altLang="en-US" dirty="0">
                  <a:sym typeface="Symbol" panose="05050102010706020507" pitchFamily="18" charset="2"/>
                </a:rPr>
                <a:t> </a:t>
              </a:r>
              <a:r>
                <a:rPr lang="en-US" altLang="en-US" i="1" dirty="0">
                  <a:sym typeface="Symbol" panose="05050102010706020507" pitchFamily="18" charset="2"/>
                </a:rPr>
                <a:t>R</a:t>
              </a:r>
            </a:p>
          </p:txBody>
        </p:sp>
      </p:grpSp>
      <p:grpSp>
        <p:nvGrpSpPr>
          <p:cNvPr id="412708" name="raised WL">
            <a:extLst>
              <a:ext uri="{FF2B5EF4-FFF2-40B4-BE49-F238E27FC236}">
                <a16:creationId xmlns:a16="http://schemas.microsoft.com/office/drawing/2014/main" id="{F244FE4D-F116-6E63-2B35-F098A378E306}"/>
              </a:ext>
            </a:extLst>
          </p:cNvPr>
          <p:cNvGrpSpPr>
            <a:grpSpLocks/>
          </p:cNvGrpSpPr>
          <p:nvPr/>
        </p:nvGrpSpPr>
        <p:grpSpPr bwMode="auto">
          <a:xfrm>
            <a:off x="6502399" y="2649538"/>
            <a:ext cx="5467927" cy="3275012"/>
            <a:chOff x="3136" y="1557"/>
            <a:chExt cx="2576" cy="2063"/>
          </a:xfrm>
        </p:grpSpPr>
        <p:sp>
          <p:nvSpPr>
            <p:cNvPr id="412691" name="Freeform 19">
              <a:extLst>
                <a:ext uri="{FF2B5EF4-FFF2-40B4-BE49-F238E27FC236}">
                  <a16:creationId xmlns:a16="http://schemas.microsoft.com/office/drawing/2014/main" id="{77F25388-B891-6DBF-F56A-AFE44E411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" y="2460"/>
              <a:ext cx="2576" cy="1160"/>
            </a:xfrm>
            <a:custGeom>
              <a:avLst/>
              <a:gdLst>
                <a:gd name="T0" fmla="*/ 0 w 2576"/>
                <a:gd name="T1" fmla="*/ 0 h 1160"/>
                <a:gd name="T2" fmla="*/ 0 w 2576"/>
                <a:gd name="T3" fmla="*/ 1160 h 1160"/>
                <a:gd name="T4" fmla="*/ 2576 w 2576"/>
                <a:gd name="T5" fmla="*/ 1136 h 1160"/>
                <a:gd name="T6" fmla="*/ 2576 w 2576"/>
                <a:gd name="T7" fmla="*/ 28 h 1160"/>
                <a:gd name="T8" fmla="*/ 0 w 2576"/>
                <a:gd name="T9" fmla="*/ 0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6" h="1160">
                  <a:moveTo>
                    <a:pt x="0" y="0"/>
                  </a:moveTo>
                  <a:cubicBezTo>
                    <a:pt x="0" y="0"/>
                    <a:pt x="2" y="432"/>
                    <a:pt x="0" y="1160"/>
                  </a:cubicBezTo>
                  <a:cubicBezTo>
                    <a:pt x="514" y="1156"/>
                    <a:pt x="1402" y="1136"/>
                    <a:pt x="2576" y="1136"/>
                  </a:cubicBezTo>
                  <a:cubicBezTo>
                    <a:pt x="2321" y="756"/>
                    <a:pt x="2344" y="400"/>
                    <a:pt x="2576" y="28"/>
                  </a:cubicBezTo>
                  <a:cubicBezTo>
                    <a:pt x="1292" y="30"/>
                    <a:pt x="537" y="6"/>
                    <a:pt x="0" y="0"/>
                  </a:cubicBezTo>
                  <a:close/>
                </a:path>
              </a:pathLst>
            </a:custGeom>
            <a:pattFill prst="zigZag">
              <a:fgClr>
                <a:schemeClr val="accent1"/>
              </a:fgClr>
              <a:bgClr>
                <a:schemeClr val="tx2"/>
              </a:bgClr>
            </a:pattFill>
            <a:ln w="19050" cap="flat" cmpd="sng">
              <a:solidFill>
                <a:srgbClr val="99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12707" name="Group 35">
              <a:extLst>
                <a:ext uri="{FF2B5EF4-FFF2-40B4-BE49-F238E27FC236}">
                  <a16:creationId xmlns:a16="http://schemas.microsoft.com/office/drawing/2014/main" id="{79AFB201-9004-2C69-4D6D-6580F69A7B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9" y="1557"/>
              <a:ext cx="1775" cy="1146"/>
              <a:chOff x="3555" y="1053"/>
              <a:chExt cx="1775" cy="1146"/>
            </a:xfrm>
          </p:grpSpPr>
          <p:sp>
            <p:nvSpPr>
              <p:cNvPr id="412695" name="Rectangle 23">
                <a:extLst>
                  <a:ext uri="{FF2B5EF4-FFF2-40B4-BE49-F238E27FC236}">
                    <a16:creationId xmlns:a16="http://schemas.microsoft.com/office/drawing/2014/main" id="{BA33CC63-FA2D-EA6B-53B7-023203A9CA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5" y="1053"/>
                <a:ext cx="97" cy="11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696" name="Rectangle 24">
                <a:extLst>
                  <a:ext uri="{FF2B5EF4-FFF2-40B4-BE49-F238E27FC236}">
                    <a16:creationId xmlns:a16="http://schemas.microsoft.com/office/drawing/2014/main" id="{9273DC61-1E75-CE91-AB6C-676EDC360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" y="1293"/>
                <a:ext cx="97" cy="899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697" name="AutoShape 25">
                <a:extLst>
                  <a:ext uri="{FF2B5EF4-FFF2-40B4-BE49-F238E27FC236}">
                    <a16:creationId xmlns:a16="http://schemas.microsoft.com/office/drawing/2014/main" id="{D15B21DC-54B4-730F-F008-044543D29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154" y="1125"/>
                <a:ext cx="176" cy="173"/>
              </a:xfrm>
              <a:prstGeom prst="triangle">
                <a:avLst>
                  <a:gd name="adj" fmla="val 5000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699" name="Rectangle 27">
                <a:extLst>
                  <a:ext uri="{FF2B5EF4-FFF2-40B4-BE49-F238E27FC236}">
                    <a16:creationId xmlns:a16="http://schemas.microsoft.com/office/drawing/2014/main" id="{51218183-B0EA-0385-9C1A-1530375B2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5" y="1053"/>
                <a:ext cx="97" cy="11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700" name="Rectangle 28">
                <a:extLst>
                  <a:ext uri="{FF2B5EF4-FFF2-40B4-BE49-F238E27FC236}">
                    <a16:creationId xmlns:a16="http://schemas.microsoft.com/office/drawing/2014/main" id="{0C1E1657-C64E-EF29-9086-7352DB862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1" y="1508"/>
                <a:ext cx="97" cy="691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701" name="AutoShape 29">
                <a:extLst>
                  <a:ext uri="{FF2B5EF4-FFF2-40B4-BE49-F238E27FC236}">
                    <a16:creationId xmlns:a16="http://schemas.microsoft.com/office/drawing/2014/main" id="{A9EFB2A3-F7FE-D849-1660-A8BBAB2AD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74" y="1340"/>
                <a:ext cx="176" cy="173"/>
              </a:xfrm>
              <a:prstGeom prst="triangle">
                <a:avLst>
                  <a:gd name="adj" fmla="val 5000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703" name="Rectangle 31">
                <a:extLst>
                  <a:ext uri="{FF2B5EF4-FFF2-40B4-BE49-F238E27FC236}">
                    <a16:creationId xmlns:a16="http://schemas.microsoft.com/office/drawing/2014/main" id="{3AEB14F2-71FA-985C-513D-D179A37BD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6" y="1053"/>
                <a:ext cx="97" cy="11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704" name="Rectangle 32">
                <a:extLst>
                  <a:ext uri="{FF2B5EF4-FFF2-40B4-BE49-F238E27FC236}">
                    <a16:creationId xmlns:a16="http://schemas.microsoft.com/office/drawing/2014/main" id="{7254FCF3-36CD-5241-62D2-ED7731410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" y="1725"/>
                <a:ext cx="97" cy="467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705" name="AutoShape 33">
                <a:extLst>
                  <a:ext uri="{FF2B5EF4-FFF2-40B4-BE49-F238E27FC236}">
                    <a16:creationId xmlns:a16="http://schemas.microsoft.com/office/drawing/2014/main" id="{E4953EE3-4DE3-B6CB-6C82-DA7D3ACFE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55" y="1557"/>
                <a:ext cx="176" cy="173"/>
              </a:xfrm>
              <a:prstGeom prst="triangle">
                <a:avLst>
                  <a:gd name="adj" fmla="val 5000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2674" name="Rectangle 2">
            <a:extLst>
              <a:ext uri="{FF2B5EF4-FFF2-40B4-BE49-F238E27FC236}">
                <a16:creationId xmlns:a16="http://schemas.microsoft.com/office/drawing/2014/main" id="{1F23F3DE-7297-B52A-29E1-89B891CC2C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dirty="0"/>
              <a:t>Nuclear Testing &amp; Water Levels</a:t>
            </a:r>
          </a:p>
        </p:txBody>
      </p:sp>
      <p:sp>
        <p:nvSpPr>
          <p:cNvPr id="412675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0F6A5CB9-1DE2-0829-6141-2D990344C29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4320" y="1188720"/>
            <a:ext cx="5943600" cy="5303520"/>
          </a:xfrm>
        </p:spPr>
        <p:txBody>
          <a:bodyPr/>
          <a:lstStyle/>
          <a:p>
            <a:r>
              <a:rPr lang="en-US" altLang="en-US" dirty="0"/>
              <a:t>Each nuclear detonation</a:t>
            </a:r>
          </a:p>
          <a:p>
            <a:pPr lvl="1"/>
            <a:r>
              <a:rPr lang="en-US" altLang="en-US" dirty="0"/>
              <a:t>Compresses rock</a:t>
            </a:r>
          </a:p>
          <a:p>
            <a:pPr lvl="1"/>
            <a:r>
              <a:rPr lang="en-US" altLang="en-US" dirty="0"/>
              <a:t>Reduces pore volume</a:t>
            </a:r>
          </a:p>
          <a:p>
            <a:pPr lvl="1"/>
            <a:r>
              <a:rPr lang="en-US" altLang="en-US" dirty="0"/>
              <a:t>Increases water level</a:t>
            </a:r>
          </a:p>
          <a:p>
            <a:pPr lvl="1"/>
            <a:r>
              <a:rPr lang="en-US" altLang="en-US" dirty="0"/>
              <a:t>“Instantaneous” rise</a:t>
            </a:r>
          </a:p>
          <a:p>
            <a:pPr lvl="1"/>
            <a:r>
              <a:rPr lang="en-US" altLang="en-US" dirty="0"/>
              <a:t>Process occurs regardless of K</a:t>
            </a:r>
          </a:p>
          <a:p>
            <a:r>
              <a:rPr lang="en-US" altLang="en-US" dirty="0"/>
              <a:t>Water-level responses observed because of low K</a:t>
            </a:r>
          </a:p>
          <a:p>
            <a:pPr lvl="1"/>
            <a:r>
              <a:rPr lang="en-US" altLang="en-US" dirty="0"/>
              <a:t>Big rise because water not squishy</a:t>
            </a:r>
          </a:p>
          <a:p>
            <a:pPr lvl="1"/>
            <a:r>
              <a:rPr lang="en-US" altLang="en-US" dirty="0"/>
              <a:t>Low K delays equilibration</a:t>
            </a:r>
          </a:p>
          <a:p>
            <a:pPr lvl="1"/>
            <a:r>
              <a:rPr lang="en-US" altLang="en-US" dirty="0">
                <a:hlinkClick r:id="rId3"/>
              </a:rPr>
              <a:t>van Noordbergum effect</a:t>
            </a:r>
            <a:r>
              <a:rPr lang="en-US" altLang="en-US" dirty="0"/>
              <a:t> also caused by deforming low-K rocks</a:t>
            </a:r>
          </a:p>
        </p:txBody>
      </p:sp>
      <p:grpSp>
        <p:nvGrpSpPr>
          <p:cNvPr id="412711" name="boom">
            <a:extLst>
              <a:ext uri="{FF2B5EF4-FFF2-40B4-BE49-F238E27FC236}">
                <a16:creationId xmlns:a16="http://schemas.microsoft.com/office/drawing/2014/main" id="{98A7E44A-EA31-06E9-BE58-E0A46D860023}"/>
              </a:ext>
            </a:extLst>
          </p:cNvPr>
          <p:cNvGrpSpPr>
            <a:grpSpLocks/>
          </p:cNvGrpSpPr>
          <p:nvPr/>
        </p:nvGrpSpPr>
        <p:grpSpPr bwMode="auto">
          <a:xfrm>
            <a:off x="10463236" y="3400426"/>
            <a:ext cx="2943225" cy="3095625"/>
            <a:chOff x="2508" y="1462"/>
            <a:chExt cx="1318" cy="1566"/>
          </a:xfrm>
        </p:grpSpPr>
        <p:sp>
          <p:nvSpPr>
            <p:cNvPr id="412709" name="AutoShape 37">
              <a:extLst>
                <a:ext uri="{FF2B5EF4-FFF2-40B4-BE49-F238E27FC236}">
                  <a16:creationId xmlns:a16="http://schemas.microsoft.com/office/drawing/2014/main" id="{57E32CE3-90CC-0B95-CA05-31167B5431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89897">
              <a:off x="2508" y="1462"/>
              <a:ext cx="1318" cy="1566"/>
            </a:xfrm>
            <a:prstGeom prst="irregularSeal1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800">
                <a:solidFill>
                  <a:srgbClr val="FF0066"/>
                </a:solidFill>
              </a:endParaRPr>
            </a:p>
          </p:txBody>
        </p:sp>
        <p:sp>
          <p:nvSpPr>
            <p:cNvPr id="412710" name="WordArt 38">
              <a:extLst>
                <a:ext uri="{FF2B5EF4-FFF2-40B4-BE49-F238E27FC236}">
                  <a16:creationId xmlns:a16="http://schemas.microsoft.com/office/drawing/2014/main" id="{C46DDAE2-89F5-0478-62A9-A311E53D5A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16200000">
              <a:off x="2527" y="1910"/>
              <a:ext cx="922" cy="65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en-US" sz="3600" kern="10">
                  <a:ln w="19050">
                    <a:solidFill>
                      <a:srgbClr val="000000"/>
                    </a:solidFill>
                    <a:miter lim="800000"/>
                    <a:headEnd/>
                    <a:tailEnd/>
                  </a:ln>
                  <a:solidFill>
                    <a:srgbClr val="FF0066"/>
                  </a:solidFill>
                  <a:latin typeface="Arial Black" panose="020B0A04020102020204" pitchFamily="34" charset="0"/>
                </a:rPr>
                <a:t>BOOM!</a:t>
              </a:r>
            </a:p>
          </p:txBody>
        </p:sp>
      </p:grpSp>
      <p:grpSp>
        <p:nvGrpSpPr>
          <p:cNvPr id="2" name="Little NV">
            <a:extLst>
              <a:ext uri="{FF2B5EF4-FFF2-40B4-BE49-F238E27FC236}">
                <a16:creationId xmlns:a16="http://schemas.microsoft.com/office/drawing/2014/main" id="{75465ADA-AE94-E2EF-45AB-5C9ACA38D603}"/>
              </a:ext>
            </a:extLst>
          </p:cNvPr>
          <p:cNvGrpSpPr>
            <a:grpSpLocks noChangeAspect="1"/>
          </p:cNvGrpSpPr>
          <p:nvPr/>
        </p:nvGrpSpPr>
        <p:grpSpPr>
          <a:xfrm>
            <a:off x="10406868" y="20596"/>
            <a:ext cx="679850" cy="1005840"/>
            <a:chOff x="9056688" y="1771650"/>
            <a:chExt cx="890588" cy="131762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009181C8-9A8D-4596-B2B2-C86F169B7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1771650"/>
              <a:ext cx="890588" cy="1317625"/>
            </a:xfrm>
            <a:custGeom>
              <a:avLst/>
              <a:gdLst>
                <a:gd name="T0" fmla="*/ 5 w 561"/>
                <a:gd name="T1" fmla="*/ 359 h 830"/>
                <a:gd name="T2" fmla="*/ 22 w 561"/>
                <a:gd name="T3" fmla="*/ 376 h 830"/>
                <a:gd name="T4" fmla="*/ 33 w 561"/>
                <a:gd name="T5" fmla="*/ 387 h 830"/>
                <a:gd name="T6" fmla="*/ 41 w 561"/>
                <a:gd name="T7" fmla="*/ 394 h 830"/>
                <a:gd name="T8" fmla="*/ 65 w 561"/>
                <a:gd name="T9" fmla="*/ 416 h 830"/>
                <a:gd name="T10" fmla="*/ 104 w 561"/>
                <a:gd name="T11" fmla="*/ 453 h 830"/>
                <a:gd name="T12" fmla="*/ 177 w 561"/>
                <a:gd name="T13" fmla="*/ 520 h 830"/>
                <a:gd name="T14" fmla="*/ 213 w 561"/>
                <a:gd name="T15" fmla="*/ 554 h 830"/>
                <a:gd name="T16" fmla="*/ 271 w 561"/>
                <a:gd name="T17" fmla="*/ 609 h 830"/>
                <a:gd name="T18" fmla="*/ 356 w 561"/>
                <a:gd name="T19" fmla="*/ 688 h 830"/>
                <a:gd name="T20" fmla="*/ 397 w 561"/>
                <a:gd name="T21" fmla="*/ 726 h 830"/>
                <a:gd name="T22" fmla="*/ 422 w 561"/>
                <a:gd name="T23" fmla="*/ 751 h 830"/>
                <a:gd name="T24" fmla="*/ 456 w 561"/>
                <a:gd name="T25" fmla="*/ 781 h 830"/>
                <a:gd name="T26" fmla="*/ 491 w 561"/>
                <a:gd name="T27" fmla="*/ 815 h 830"/>
                <a:gd name="T28" fmla="*/ 508 w 561"/>
                <a:gd name="T29" fmla="*/ 826 h 830"/>
                <a:gd name="T30" fmla="*/ 506 w 561"/>
                <a:gd name="T31" fmla="*/ 820 h 830"/>
                <a:gd name="T32" fmla="*/ 512 w 561"/>
                <a:gd name="T33" fmla="*/ 816 h 830"/>
                <a:gd name="T34" fmla="*/ 513 w 561"/>
                <a:gd name="T35" fmla="*/ 806 h 830"/>
                <a:gd name="T36" fmla="*/ 504 w 561"/>
                <a:gd name="T37" fmla="*/ 777 h 830"/>
                <a:gd name="T38" fmla="*/ 505 w 561"/>
                <a:gd name="T39" fmla="*/ 767 h 830"/>
                <a:gd name="T40" fmla="*/ 503 w 561"/>
                <a:gd name="T41" fmla="*/ 762 h 830"/>
                <a:gd name="T42" fmla="*/ 504 w 561"/>
                <a:gd name="T43" fmla="*/ 757 h 830"/>
                <a:gd name="T44" fmla="*/ 500 w 561"/>
                <a:gd name="T45" fmla="*/ 748 h 830"/>
                <a:gd name="T46" fmla="*/ 500 w 561"/>
                <a:gd name="T47" fmla="*/ 732 h 830"/>
                <a:gd name="T48" fmla="*/ 503 w 561"/>
                <a:gd name="T49" fmla="*/ 727 h 830"/>
                <a:gd name="T50" fmla="*/ 495 w 561"/>
                <a:gd name="T51" fmla="*/ 714 h 830"/>
                <a:gd name="T52" fmla="*/ 495 w 561"/>
                <a:gd name="T53" fmla="*/ 708 h 830"/>
                <a:gd name="T54" fmla="*/ 494 w 561"/>
                <a:gd name="T55" fmla="*/ 701 h 830"/>
                <a:gd name="T56" fmla="*/ 501 w 561"/>
                <a:gd name="T57" fmla="*/ 699 h 830"/>
                <a:gd name="T58" fmla="*/ 512 w 561"/>
                <a:gd name="T59" fmla="*/ 695 h 830"/>
                <a:gd name="T60" fmla="*/ 518 w 561"/>
                <a:gd name="T61" fmla="*/ 696 h 830"/>
                <a:gd name="T62" fmla="*/ 523 w 561"/>
                <a:gd name="T63" fmla="*/ 697 h 830"/>
                <a:gd name="T64" fmla="*/ 532 w 561"/>
                <a:gd name="T65" fmla="*/ 698 h 830"/>
                <a:gd name="T66" fmla="*/ 536 w 561"/>
                <a:gd name="T67" fmla="*/ 704 h 830"/>
                <a:gd name="T68" fmla="*/ 541 w 561"/>
                <a:gd name="T69" fmla="*/ 708 h 830"/>
                <a:gd name="T70" fmla="*/ 554 w 561"/>
                <a:gd name="T71" fmla="*/ 705 h 830"/>
                <a:gd name="T72" fmla="*/ 559 w 561"/>
                <a:gd name="T73" fmla="*/ 690 h 830"/>
                <a:gd name="T74" fmla="*/ 560 w 561"/>
                <a:gd name="T75" fmla="*/ 652 h 830"/>
                <a:gd name="T76" fmla="*/ 558 w 561"/>
                <a:gd name="T77" fmla="*/ 611 h 830"/>
                <a:gd name="T78" fmla="*/ 556 w 561"/>
                <a:gd name="T79" fmla="*/ 557 h 830"/>
                <a:gd name="T80" fmla="*/ 556 w 561"/>
                <a:gd name="T81" fmla="*/ 529 h 830"/>
                <a:gd name="T82" fmla="*/ 555 w 561"/>
                <a:gd name="T83" fmla="*/ 491 h 830"/>
                <a:gd name="T84" fmla="*/ 552 w 561"/>
                <a:gd name="T85" fmla="*/ 409 h 830"/>
                <a:gd name="T86" fmla="*/ 548 w 561"/>
                <a:gd name="T87" fmla="*/ 269 h 830"/>
                <a:gd name="T88" fmla="*/ 546 w 561"/>
                <a:gd name="T89" fmla="*/ 223 h 830"/>
                <a:gd name="T90" fmla="*/ 544 w 561"/>
                <a:gd name="T91" fmla="*/ 149 h 830"/>
                <a:gd name="T92" fmla="*/ 542 w 561"/>
                <a:gd name="T93" fmla="*/ 92 h 830"/>
                <a:gd name="T94" fmla="*/ 537 w 561"/>
                <a:gd name="T95" fmla="*/ 0 h 830"/>
                <a:gd name="T96" fmla="*/ 483 w 561"/>
                <a:gd name="T97" fmla="*/ 2 h 830"/>
                <a:gd name="T98" fmla="*/ 431 w 561"/>
                <a:gd name="T99" fmla="*/ 3 h 830"/>
                <a:gd name="T100" fmla="*/ 365 w 561"/>
                <a:gd name="T101" fmla="*/ 4 h 830"/>
                <a:gd name="T102" fmla="*/ 332 w 561"/>
                <a:gd name="T103" fmla="*/ 5 h 830"/>
                <a:gd name="T104" fmla="*/ 281 w 561"/>
                <a:gd name="T105" fmla="*/ 4 h 830"/>
                <a:gd name="T106" fmla="*/ 238 w 561"/>
                <a:gd name="T107" fmla="*/ 4 h 830"/>
                <a:gd name="T108" fmla="*/ 172 w 561"/>
                <a:gd name="T109" fmla="*/ 4 h 830"/>
                <a:gd name="T110" fmla="*/ 82 w 561"/>
                <a:gd name="T111" fmla="*/ 3 h 830"/>
                <a:gd name="T112" fmla="*/ 13 w 561"/>
                <a:gd name="T113" fmla="*/ 0 h 830"/>
                <a:gd name="T114" fmla="*/ 7 w 561"/>
                <a:gd name="T115" fmla="*/ 134 h 830"/>
                <a:gd name="T116" fmla="*/ 5 w 561"/>
                <a:gd name="T117" fmla="*/ 226 h 830"/>
                <a:gd name="T118" fmla="*/ 3 w 561"/>
                <a:gd name="T119" fmla="*/ 276 h 830"/>
                <a:gd name="T120" fmla="*/ 2 w 561"/>
                <a:gd name="T121" fmla="*/ 296 h 830"/>
                <a:gd name="T122" fmla="*/ 1 w 561"/>
                <a:gd name="T123" fmla="*/ 318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1" h="830">
                  <a:moveTo>
                    <a:pt x="0" y="328"/>
                  </a:move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30"/>
                  </a:lnTo>
                  <a:lnTo>
                    <a:pt x="0" y="335"/>
                  </a:lnTo>
                  <a:lnTo>
                    <a:pt x="0" y="342"/>
                  </a:lnTo>
                  <a:lnTo>
                    <a:pt x="0" y="347"/>
                  </a:lnTo>
                  <a:lnTo>
                    <a:pt x="0" y="356"/>
                  </a:lnTo>
                  <a:lnTo>
                    <a:pt x="3" y="358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7" y="362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14" y="368"/>
                  </a:lnTo>
                  <a:lnTo>
                    <a:pt x="20" y="374"/>
                  </a:lnTo>
                  <a:lnTo>
                    <a:pt x="22" y="376"/>
                  </a:lnTo>
                  <a:lnTo>
                    <a:pt x="28" y="381"/>
                  </a:lnTo>
                  <a:lnTo>
                    <a:pt x="28" y="381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31" y="384"/>
                  </a:lnTo>
                  <a:lnTo>
                    <a:pt x="31" y="384"/>
                  </a:lnTo>
                  <a:lnTo>
                    <a:pt x="32" y="386"/>
                  </a:lnTo>
                  <a:lnTo>
                    <a:pt x="32" y="386"/>
                  </a:lnTo>
                  <a:lnTo>
                    <a:pt x="33" y="386"/>
                  </a:lnTo>
                  <a:lnTo>
                    <a:pt x="33" y="387"/>
                  </a:lnTo>
                  <a:lnTo>
                    <a:pt x="34" y="387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4" y="397"/>
                  </a:lnTo>
                  <a:lnTo>
                    <a:pt x="46" y="398"/>
                  </a:lnTo>
                  <a:lnTo>
                    <a:pt x="46" y="398"/>
                  </a:lnTo>
                  <a:lnTo>
                    <a:pt x="49" y="402"/>
                  </a:lnTo>
                  <a:lnTo>
                    <a:pt x="50" y="402"/>
                  </a:lnTo>
                  <a:lnTo>
                    <a:pt x="50" y="402"/>
                  </a:lnTo>
                  <a:lnTo>
                    <a:pt x="57" y="408"/>
                  </a:lnTo>
                  <a:lnTo>
                    <a:pt x="57" y="408"/>
                  </a:lnTo>
                  <a:lnTo>
                    <a:pt x="60" y="411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5" y="416"/>
                  </a:lnTo>
                  <a:lnTo>
                    <a:pt x="68" y="419"/>
                  </a:lnTo>
                  <a:lnTo>
                    <a:pt x="69" y="420"/>
                  </a:lnTo>
                  <a:lnTo>
                    <a:pt x="77" y="427"/>
                  </a:lnTo>
                  <a:lnTo>
                    <a:pt x="79" y="430"/>
                  </a:lnTo>
                  <a:lnTo>
                    <a:pt x="82" y="431"/>
                  </a:lnTo>
                  <a:lnTo>
                    <a:pt x="83" y="433"/>
                  </a:lnTo>
                  <a:lnTo>
                    <a:pt x="88" y="437"/>
                  </a:lnTo>
                  <a:lnTo>
                    <a:pt x="90" y="440"/>
                  </a:lnTo>
                  <a:lnTo>
                    <a:pt x="95" y="444"/>
                  </a:lnTo>
                  <a:lnTo>
                    <a:pt x="95" y="444"/>
                  </a:lnTo>
                  <a:lnTo>
                    <a:pt x="98" y="447"/>
                  </a:lnTo>
                  <a:lnTo>
                    <a:pt x="104" y="453"/>
                  </a:lnTo>
                  <a:lnTo>
                    <a:pt x="109" y="457"/>
                  </a:lnTo>
                  <a:lnTo>
                    <a:pt x="109" y="457"/>
                  </a:lnTo>
                  <a:lnTo>
                    <a:pt x="111" y="460"/>
                  </a:lnTo>
                  <a:lnTo>
                    <a:pt x="114" y="462"/>
                  </a:lnTo>
                  <a:lnTo>
                    <a:pt x="117" y="465"/>
                  </a:lnTo>
                  <a:lnTo>
                    <a:pt x="126" y="473"/>
                  </a:lnTo>
                  <a:lnTo>
                    <a:pt x="130" y="477"/>
                  </a:lnTo>
                  <a:lnTo>
                    <a:pt x="136" y="483"/>
                  </a:lnTo>
                  <a:lnTo>
                    <a:pt x="143" y="489"/>
                  </a:lnTo>
                  <a:lnTo>
                    <a:pt x="159" y="504"/>
                  </a:lnTo>
                  <a:lnTo>
                    <a:pt x="174" y="518"/>
                  </a:lnTo>
                  <a:lnTo>
                    <a:pt x="177" y="520"/>
                  </a:lnTo>
                  <a:lnTo>
                    <a:pt x="179" y="522"/>
                  </a:lnTo>
                  <a:lnTo>
                    <a:pt x="180" y="524"/>
                  </a:lnTo>
                  <a:lnTo>
                    <a:pt x="180" y="524"/>
                  </a:lnTo>
                  <a:lnTo>
                    <a:pt x="184" y="529"/>
                  </a:lnTo>
                  <a:lnTo>
                    <a:pt x="185" y="529"/>
                  </a:lnTo>
                  <a:lnTo>
                    <a:pt x="185" y="529"/>
                  </a:lnTo>
                  <a:lnTo>
                    <a:pt x="192" y="535"/>
                  </a:lnTo>
                  <a:lnTo>
                    <a:pt x="195" y="537"/>
                  </a:lnTo>
                  <a:lnTo>
                    <a:pt x="196" y="538"/>
                  </a:lnTo>
                  <a:lnTo>
                    <a:pt x="199" y="541"/>
                  </a:lnTo>
                  <a:lnTo>
                    <a:pt x="210" y="552"/>
                  </a:lnTo>
                  <a:lnTo>
                    <a:pt x="213" y="554"/>
                  </a:lnTo>
                  <a:lnTo>
                    <a:pt x="222" y="563"/>
                  </a:lnTo>
                  <a:lnTo>
                    <a:pt x="226" y="567"/>
                  </a:lnTo>
                  <a:lnTo>
                    <a:pt x="230" y="571"/>
                  </a:lnTo>
                  <a:lnTo>
                    <a:pt x="230" y="571"/>
                  </a:lnTo>
                  <a:lnTo>
                    <a:pt x="232" y="573"/>
                  </a:lnTo>
                  <a:lnTo>
                    <a:pt x="242" y="581"/>
                  </a:lnTo>
                  <a:lnTo>
                    <a:pt x="250" y="590"/>
                  </a:lnTo>
                  <a:lnTo>
                    <a:pt x="252" y="591"/>
                  </a:lnTo>
                  <a:lnTo>
                    <a:pt x="255" y="593"/>
                  </a:lnTo>
                  <a:lnTo>
                    <a:pt x="261" y="600"/>
                  </a:lnTo>
                  <a:lnTo>
                    <a:pt x="265" y="603"/>
                  </a:lnTo>
                  <a:lnTo>
                    <a:pt x="271" y="609"/>
                  </a:lnTo>
                  <a:lnTo>
                    <a:pt x="271" y="609"/>
                  </a:lnTo>
                  <a:lnTo>
                    <a:pt x="278" y="615"/>
                  </a:lnTo>
                  <a:lnTo>
                    <a:pt x="284" y="621"/>
                  </a:lnTo>
                  <a:lnTo>
                    <a:pt x="288" y="625"/>
                  </a:lnTo>
                  <a:lnTo>
                    <a:pt x="306" y="641"/>
                  </a:lnTo>
                  <a:lnTo>
                    <a:pt x="321" y="655"/>
                  </a:lnTo>
                  <a:lnTo>
                    <a:pt x="325" y="659"/>
                  </a:lnTo>
                  <a:lnTo>
                    <a:pt x="327" y="660"/>
                  </a:lnTo>
                  <a:lnTo>
                    <a:pt x="337" y="671"/>
                  </a:lnTo>
                  <a:lnTo>
                    <a:pt x="337" y="671"/>
                  </a:lnTo>
                  <a:lnTo>
                    <a:pt x="350" y="682"/>
                  </a:lnTo>
                  <a:lnTo>
                    <a:pt x="356" y="688"/>
                  </a:lnTo>
                  <a:lnTo>
                    <a:pt x="363" y="695"/>
                  </a:lnTo>
                  <a:lnTo>
                    <a:pt x="364" y="696"/>
                  </a:lnTo>
                  <a:lnTo>
                    <a:pt x="364" y="697"/>
                  </a:lnTo>
                  <a:lnTo>
                    <a:pt x="376" y="706"/>
                  </a:lnTo>
                  <a:lnTo>
                    <a:pt x="376" y="707"/>
                  </a:lnTo>
                  <a:lnTo>
                    <a:pt x="378" y="708"/>
                  </a:lnTo>
                  <a:lnTo>
                    <a:pt x="382" y="713"/>
                  </a:lnTo>
                  <a:lnTo>
                    <a:pt x="383" y="714"/>
                  </a:lnTo>
                  <a:lnTo>
                    <a:pt x="384" y="715"/>
                  </a:lnTo>
                  <a:lnTo>
                    <a:pt x="388" y="718"/>
                  </a:lnTo>
                  <a:lnTo>
                    <a:pt x="388" y="719"/>
                  </a:lnTo>
                  <a:lnTo>
                    <a:pt x="397" y="726"/>
                  </a:lnTo>
                  <a:lnTo>
                    <a:pt x="398" y="727"/>
                  </a:lnTo>
                  <a:lnTo>
                    <a:pt x="404" y="733"/>
                  </a:lnTo>
                  <a:lnTo>
                    <a:pt x="404" y="733"/>
                  </a:lnTo>
                  <a:lnTo>
                    <a:pt x="406" y="735"/>
                  </a:lnTo>
                  <a:lnTo>
                    <a:pt x="407" y="737"/>
                  </a:lnTo>
                  <a:lnTo>
                    <a:pt x="408" y="737"/>
                  </a:lnTo>
                  <a:lnTo>
                    <a:pt x="408" y="737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7" y="746"/>
                  </a:lnTo>
                  <a:lnTo>
                    <a:pt x="422" y="751"/>
                  </a:lnTo>
                  <a:lnTo>
                    <a:pt x="431" y="758"/>
                  </a:lnTo>
                  <a:lnTo>
                    <a:pt x="431" y="759"/>
                  </a:lnTo>
                  <a:lnTo>
                    <a:pt x="431" y="759"/>
                  </a:lnTo>
                  <a:lnTo>
                    <a:pt x="432" y="760"/>
                  </a:lnTo>
                  <a:lnTo>
                    <a:pt x="433" y="760"/>
                  </a:lnTo>
                  <a:lnTo>
                    <a:pt x="433" y="760"/>
                  </a:lnTo>
                  <a:lnTo>
                    <a:pt x="435" y="763"/>
                  </a:lnTo>
                  <a:lnTo>
                    <a:pt x="442" y="769"/>
                  </a:lnTo>
                  <a:lnTo>
                    <a:pt x="445" y="772"/>
                  </a:lnTo>
                  <a:lnTo>
                    <a:pt x="450" y="775"/>
                  </a:lnTo>
                  <a:lnTo>
                    <a:pt x="456" y="781"/>
                  </a:lnTo>
                  <a:lnTo>
                    <a:pt x="456" y="781"/>
                  </a:lnTo>
                  <a:lnTo>
                    <a:pt x="457" y="783"/>
                  </a:lnTo>
                  <a:lnTo>
                    <a:pt x="457" y="783"/>
                  </a:lnTo>
                  <a:lnTo>
                    <a:pt x="459" y="785"/>
                  </a:lnTo>
                  <a:lnTo>
                    <a:pt x="461" y="787"/>
                  </a:lnTo>
                  <a:lnTo>
                    <a:pt x="462" y="787"/>
                  </a:lnTo>
                  <a:lnTo>
                    <a:pt x="467" y="793"/>
                  </a:lnTo>
                  <a:lnTo>
                    <a:pt x="478" y="801"/>
                  </a:lnTo>
                  <a:lnTo>
                    <a:pt x="479" y="803"/>
                  </a:lnTo>
                  <a:lnTo>
                    <a:pt x="480" y="803"/>
                  </a:lnTo>
                  <a:lnTo>
                    <a:pt x="486" y="810"/>
                  </a:lnTo>
                  <a:lnTo>
                    <a:pt x="486" y="810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500" y="824"/>
                  </a:lnTo>
                  <a:lnTo>
                    <a:pt x="504" y="826"/>
                  </a:lnTo>
                  <a:lnTo>
                    <a:pt x="506" y="828"/>
                  </a:lnTo>
                  <a:lnTo>
                    <a:pt x="506" y="828"/>
                  </a:lnTo>
                  <a:lnTo>
                    <a:pt x="508" y="830"/>
                  </a:lnTo>
                  <a:lnTo>
                    <a:pt x="507" y="829"/>
                  </a:lnTo>
                  <a:lnTo>
                    <a:pt x="507" y="829"/>
                  </a:lnTo>
                  <a:lnTo>
                    <a:pt x="507" y="828"/>
                  </a:lnTo>
                  <a:lnTo>
                    <a:pt x="507" y="827"/>
                  </a:lnTo>
                  <a:lnTo>
                    <a:pt x="508" y="826"/>
                  </a:lnTo>
                  <a:lnTo>
                    <a:pt x="508" y="826"/>
                  </a:lnTo>
                  <a:lnTo>
                    <a:pt x="508" y="825"/>
                  </a:lnTo>
                  <a:lnTo>
                    <a:pt x="509" y="825"/>
                  </a:lnTo>
                  <a:lnTo>
                    <a:pt x="509" y="825"/>
                  </a:lnTo>
                  <a:lnTo>
                    <a:pt x="510" y="824"/>
                  </a:lnTo>
                  <a:lnTo>
                    <a:pt x="511" y="824"/>
                  </a:lnTo>
                  <a:lnTo>
                    <a:pt x="511" y="823"/>
                  </a:lnTo>
                  <a:lnTo>
                    <a:pt x="510" y="822"/>
                  </a:lnTo>
                  <a:lnTo>
                    <a:pt x="510" y="822"/>
                  </a:lnTo>
                  <a:lnTo>
                    <a:pt x="510" y="821"/>
                  </a:lnTo>
                  <a:lnTo>
                    <a:pt x="509" y="821"/>
                  </a:lnTo>
                  <a:lnTo>
                    <a:pt x="507" y="820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06" y="819"/>
                  </a:lnTo>
                  <a:lnTo>
                    <a:pt x="506" y="819"/>
                  </a:lnTo>
                  <a:lnTo>
                    <a:pt x="507" y="818"/>
                  </a:lnTo>
                  <a:lnTo>
                    <a:pt x="508" y="817"/>
                  </a:lnTo>
                  <a:lnTo>
                    <a:pt x="508" y="817"/>
                  </a:lnTo>
                  <a:lnTo>
                    <a:pt x="509" y="817"/>
                  </a:lnTo>
                  <a:lnTo>
                    <a:pt x="509" y="817"/>
                  </a:lnTo>
                  <a:lnTo>
                    <a:pt x="510" y="817"/>
                  </a:lnTo>
                  <a:lnTo>
                    <a:pt x="511" y="817"/>
                  </a:lnTo>
                  <a:lnTo>
                    <a:pt x="511" y="817"/>
                  </a:lnTo>
                  <a:lnTo>
                    <a:pt x="512" y="816"/>
                  </a:lnTo>
                  <a:lnTo>
                    <a:pt x="513" y="816"/>
                  </a:lnTo>
                  <a:lnTo>
                    <a:pt x="513" y="816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4" y="811"/>
                  </a:lnTo>
                  <a:lnTo>
                    <a:pt x="514" y="810"/>
                  </a:lnTo>
                  <a:lnTo>
                    <a:pt x="514" y="809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6"/>
                  </a:lnTo>
                  <a:lnTo>
                    <a:pt x="513" y="806"/>
                  </a:lnTo>
                  <a:lnTo>
                    <a:pt x="512" y="803"/>
                  </a:lnTo>
                  <a:lnTo>
                    <a:pt x="512" y="802"/>
                  </a:lnTo>
                  <a:lnTo>
                    <a:pt x="512" y="800"/>
                  </a:lnTo>
                  <a:lnTo>
                    <a:pt x="510" y="796"/>
                  </a:lnTo>
                  <a:lnTo>
                    <a:pt x="511" y="792"/>
                  </a:lnTo>
                  <a:lnTo>
                    <a:pt x="510" y="789"/>
                  </a:lnTo>
                  <a:lnTo>
                    <a:pt x="509" y="787"/>
                  </a:lnTo>
                  <a:lnTo>
                    <a:pt x="507" y="782"/>
                  </a:lnTo>
                  <a:lnTo>
                    <a:pt x="506" y="780"/>
                  </a:lnTo>
                  <a:lnTo>
                    <a:pt x="505" y="778"/>
                  </a:lnTo>
                  <a:lnTo>
                    <a:pt x="504" y="777"/>
                  </a:lnTo>
                  <a:lnTo>
                    <a:pt x="504" y="775"/>
                  </a:lnTo>
                  <a:lnTo>
                    <a:pt x="503" y="774"/>
                  </a:lnTo>
                  <a:lnTo>
                    <a:pt x="503" y="773"/>
                  </a:lnTo>
                  <a:lnTo>
                    <a:pt x="503" y="773"/>
                  </a:lnTo>
                  <a:lnTo>
                    <a:pt x="503" y="772"/>
                  </a:lnTo>
                  <a:lnTo>
                    <a:pt x="503" y="772"/>
                  </a:lnTo>
                  <a:lnTo>
                    <a:pt x="503" y="770"/>
                  </a:lnTo>
                  <a:lnTo>
                    <a:pt x="503" y="770"/>
                  </a:lnTo>
                  <a:lnTo>
                    <a:pt x="504" y="769"/>
                  </a:lnTo>
                  <a:lnTo>
                    <a:pt x="505" y="768"/>
                  </a:lnTo>
                  <a:lnTo>
                    <a:pt x="505" y="768"/>
                  </a:lnTo>
                  <a:lnTo>
                    <a:pt x="505" y="767"/>
                  </a:lnTo>
                  <a:lnTo>
                    <a:pt x="504" y="767"/>
                  </a:lnTo>
                  <a:lnTo>
                    <a:pt x="504" y="766"/>
                  </a:lnTo>
                  <a:lnTo>
                    <a:pt x="504" y="764"/>
                  </a:lnTo>
                  <a:lnTo>
                    <a:pt x="504" y="764"/>
                  </a:lnTo>
                  <a:lnTo>
                    <a:pt x="504" y="763"/>
                  </a:lnTo>
                  <a:lnTo>
                    <a:pt x="504" y="763"/>
                  </a:lnTo>
                  <a:lnTo>
                    <a:pt x="503" y="763"/>
                  </a:lnTo>
                  <a:lnTo>
                    <a:pt x="503" y="763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4" y="762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5" y="760"/>
                  </a:lnTo>
                  <a:lnTo>
                    <a:pt x="505" y="758"/>
                  </a:lnTo>
                  <a:lnTo>
                    <a:pt x="505" y="758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3" y="756"/>
                  </a:lnTo>
                  <a:lnTo>
                    <a:pt x="503" y="755"/>
                  </a:lnTo>
                  <a:lnTo>
                    <a:pt x="502" y="755"/>
                  </a:lnTo>
                  <a:lnTo>
                    <a:pt x="501" y="753"/>
                  </a:lnTo>
                  <a:lnTo>
                    <a:pt x="501" y="752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02" y="750"/>
                  </a:lnTo>
                  <a:lnTo>
                    <a:pt x="502" y="750"/>
                  </a:lnTo>
                  <a:lnTo>
                    <a:pt x="501" y="749"/>
                  </a:lnTo>
                  <a:lnTo>
                    <a:pt x="500" y="748"/>
                  </a:lnTo>
                  <a:lnTo>
                    <a:pt x="499" y="747"/>
                  </a:lnTo>
                  <a:lnTo>
                    <a:pt x="499" y="747"/>
                  </a:lnTo>
                  <a:lnTo>
                    <a:pt x="500" y="744"/>
                  </a:lnTo>
                  <a:lnTo>
                    <a:pt x="500" y="742"/>
                  </a:lnTo>
                  <a:lnTo>
                    <a:pt x="500" y="740"/>
                  </a:lnTo>
                  <a:lnTo>
                    <a:pt x="500" y="737"/>
                  </a:lnTo>
                  <a:lnTo>
                    <a:pt x="498" y="735"/>
                  </a:lnTo>
                  <a:lnTo>
                    <a:pt x="499" y="735"/>
                  </a:lnTo>
                  <a:lnTo>
                    <a:pt x="499" y="734"/>
                  </a:lnTo>
                  <a:lnTo>
                    <a:pt x="500" y="733"/>
                  </a:lnTo>
                  <a:lnTo>
                    <a:pt x="500" y="732"/>
                  </a:lnTo>
                  <a:lnTo>
                    <a:pt x="500" y="732"/>
                  </a:lnTo>
                  <a:lnTo>
                    <a:pt x="499" y="731"/>
                  </a:lnTo>
                  <a:lnTo>
                    <a:pt x="499" y="730"/>
                  </a:lnTo>
                  <a:lnTo>
                    <a:pt x="499" y="730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1" y="728"/>
                  </a:lnTo>
                  <a:lnTo>
                    <a:pt x="503" y="728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2" y="726"/>
                  </a:lnTo>
                  <a:lnTo>
                    <a:pt x="502" y="726"/>
                  </a:lnTo>
                  <a:lnTo>
                    <a:pt x="499" y="725"/>
                  </a:lnTo>
                  <a:lnTo>
                    <a:pt x="498" y="723"/>
                  </a:lnTo>
                  <a:lnTo>
                    <a:pt x="499" y="721"/>
                  </a:lnTo>
                  <a:lnTo>
                    <a:pt x="498" y="721"/>
                  </a:lnTo>
                  <a:lnTo>
                    <a:pt x="497" y="719"/>
                  </a:lnTo>
                  <a:lnTo>
                    <a:pt x="496" y="717"/>
                  </a:lnTo>
                  <a:lnTo>
                    <a:pt x="496" y="717"/>
                  </a:lnTo>
                  <a:lnTo>
                    <a:pt x="495" y="716"/>
                  </a:lnTo>
                  <a:lnTo>
                    <a:pt x="495" y="714"/>
                  </a:lnTo>
                  <a:lnTo>
                    <a:pt x="495" y="714"/>
                  </a:lnTo>
                  <a:lnTo>
                    <a:pt x="495" y="712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6" y="710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6" y="708"/>
                  </a:lnTo>
                  <a:lnTo>
                    <a:pt x="496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7"/>
                  </a:lnTo>
                  <a:lnTo>
                    <a:pt x="495" y="706"/>
                  </a:lnTo>
                  <a:lnTo>
                    <a:pt x="495" y="706"/>
                  </a:lnTo>
                  <a:lnTo>
                    <a:pt x="495" y="705"/>
                  </a:lnTo>
                  <a:lnTo>
                    <a:pt x="495" y="704"/>
                  </a:lnTo>
                  <a:lnTo>
                    <a:pt x="495" y="704"/>
                  </a:lnTo>
                  <a:lnTo>
                    <a:pt x="494" y="703"/>
                  </a:lnTo>
                  <a:lnTo>
                    <a:pt x="493" y="702"/>
                  </a:lnTo>
                  <a:lnTo>
                    <a:pt x="494" y="702"/>
                  </a:lnTo>
                  <a:lnTo>
                    <a:pt x="494" y="701"/>
                  </a:lnTo>
                  <a:lnTo>
                    <a:pt x="494" y="701"/>
                  </a:lnTo>
                  <a:lnTo>
                    <a:pt x="495" y="701"/>
                  </a:lnTo>
                  <a:lnTo>
                    <a:pt x="497" y="700"/>
                  </a:lnTo>
                  <a:lnTo>
                    <a:pt x="498" y="700"/>
                  </a:lnTo>
                  <a:lnTo>
                    <a:pt x="498" y="700"/>
                  </a:lnTo>
                  <a:lnTo>
                    <a:pt x="499" y="700"/>
                  </a:lnTo>
                  <a:lnTo>
                    <a:pt x="499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1" y="700"/>
                  </a:lnTo>
                  <a:lnTo>
                    <a:pt x="501" y="700"/>
                  </a:lnTo>
                  <a:lnTo>
                    <a:pt x="501" y="699"/>
                  </a:lnTo>
                  <a:lnTo>
                    <a:pt x="502" y="699"/>
                  </a:lnTo>
                  <a:lnTo>
                    <a:pt x="502" y="699"/>
                  </a:lnTo>
                  <a:lnTo>
                    <a:pt x="503" y="699"/>
                  </a:lnTo>
                  <a:lnTo>
                    <a:pt x="503" y="698"/>
                  </a:lnTo>
                  <a:lnTo>
                    <a:pt x="506" y="696"/>
                  </a:lnTo>
                  <a:lnTo>
                    <a:pt x="506" y="696"/>
                  </a:lnTo>
                  <a:lnTo>
                    <a:pt x="506" y="697"/>
                  </a:lnTo>
                  <a:lnTo>
                    <a:pt x="506" y="697"/>
                  </a:lnTo>
                  <a:lnTo>
                    <a:pt x="507" y="697"/>
                  </a:lnTo>
                  <a:lnTo>
                    <a:pt x="508" y="696"/>
                  </a:lnTo>
                  <a:lnTo>
                    <a:pt x="511" y="695"/>
                  </a:lnTo>
                  <a:lnTo>
                    <a:pt x="512" y="695"/>
                  </a:lnTo>
                  <a:lnTo>
                    <a:pt x="512" y="694"/>
                  </a:lnTo>
                  <a:lnTo>
                    <a:pt x="513" y="695"/>
                  </a:lnTo>
                  <a:lnTo>
                    <a:pt x="513" y="694"/>
                  </a:lnTo>
                  <a:lnTo>
                    <a:pt x="514" y="694"/>
                  </a:lnTo>
                  <a:lnTo>
                    <a:pt x="514" y="695"/>
                  </a:lnTo>
                  <a:lnTo>
                    <a:pt x="514" y="695"/>
                  </a:lnTo>
                  <a:lnTo>
                    <a:pt x="515" y="695"/>
                  </a:lnTo>
                  <a:lnTo>
                    <a:pt x="516" y="694"/>
                  </a:lnTo>
                  <a:lnTo>
                    <a:pt x="517" y="695"/>
                  </a:lnTo>
                  <a:lnTo>
                    <a:pt x="518" y="695"/>
                  </a:lnTo>
                  <a:lnTo>
                    <a:pt x="518" y="695"/>
                  </a:lnTo>
                  <a:lnTo>
                    <a:pt x="518" y="696"/>
                  </a:lnTo>
                  <a:lnTo>
                    <a:pt x="517" y="696"/>
                  </a:lnTo>
                  <a:lnTo>
                    <a:pt x="517" y="696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8" y="697"/>
                  </a:lnTo>
                  <a:lnTo>
                    <a:pt x="519" y="697"/>
                  </a:lnTo>
                  <a:lnTo>
                    <a:pt x="521" y="696"/>
                  </a:lnTo>
                  <a:lnTo>
                    <a:pt x="521" y="696"/>
                  </a:lnTo>
                  <a:lnTo>
                    <a:pt x="522" y="696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5" y="696"/>
                  </a:lnTo>
                  <a:lnTo>
                    <a:pt x="526" y="695"/>
                  </a:lnTo>
                  <a:lnTo>
                    <a:pt x="527" y="695"/>
                  </a:lnTo>
                  <a:lnTo>
                    <a:pt x="528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1" y="696"/>
                  </a:lnTo>
                  <a:lnTo>
                    <a:pt x="531" y="697"/>
                  </a:lnTo>
                  <a:lnTo>
                    <a:pt x="532" y="698"/>
                  </a:lnTo>
                  <a:lnTo>
                    <a:pt x="533" y="699"/>
                  </a:lnTo>
                  <a:lnTo>
                    <a:pt x="533" y="699"/>
                  </a:lnTo>
                  <a:lnTo>
                    <a:pt x="534" y="699"/>
                  </a:lnTo>
                  <a:lnTo>
                    <a:pt x="536" y="701"/>
                  </a:lnTo>
                  <a:lnTo>
                    <a:pt x="536" y="702"/>
                  </a:lnTo>
                  <a:lnTo>
                    <a:pt x="536" y="703"/>
                  </a:lnTo>
                  <a:lnTo>
                    <a:pt x="536" y="703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7" y="704"/>
                  </a:lnTo>
                  <a:lnTo>
                    <a:pt x="537" y="704"/>
                  </a:lnTo>
                  <a:lnTo>
                    <a:pt x="538" y="705"/>
                  </a:lnTo>
                  <a:lnTo>
                    <a:pt x="538" y="705"/>
                  </a:lnTo>
                  <a:lnTo>
                    <a:pt x="539" y="706"/>
                  </a:lnTo>
                  <a:lnTo>
                    <a:pt x="539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7"/>
                  </a:lnTo>
                  <a:lnTo>
                    <a:pt x="541" y="708"/>
                  </a:lnTo>
                  <a:lnTo>
                    <a:pt x="541" y="708"/>
                  </a:lnTo>
                  <a:lnTo>
                    <a:pt x="542" y="709"/>
                  </a:lnTo>
                  <a:lnTo>
                    <a:pt x="543" y="709"/>
                  </a:lnTo>
                  <a:lnTo>
                    <a:pt x="544" y="709"/>
                  </a:lnTo>
                  <a:lnTo>
                    <a:pt x="546" y="709"/>
                  </a:lnTo>
                  <a:lnTo>
                    <a:pt x="547" y="709"/>
                  </a:lnTo>
                  <a:lnTo>
                    <a:pt x="549" y="708"/>
                  </a:lnTo>
                  <a:lnTo>
                    <a:pt x="550" y="708"/>
                  </a:lnTo>
                  <a:lnTo>
                    <a:pt x="552" y="708"/>
                  </a:lnTo>
                  <a:lnTo>
                    <a:pt x="552" y="708"/>
                  </a:lnTo>
                  <a:lnTo>
                    <a:pt x="553" y="707"/>
                  </a:lnTo>
                  <a:lnTo>
                    <a:pt x="553" y="706"/>
                  </a:lnTo>
                  <a:lnTo>
                    <a:pt x="554" y="705"/>
                  </a:lnTo>
                  <a:lnTo>
                    <a:pt x="553" y="704"/>
                  </a:lnTo>
                  <a:lnTo>
                    <a:pt x="555" y="701"/>
                  </a:lnTo>
                  <a:lnTo>
                    <a:pt x="556" y="700"/>
                  </a:lnTo>
                  <a:lnTo>
                    <a:pt x="555" y="699"/>
                  </a:lnTo>
                  <a:lnTo>
                    <a:pt x="555" y="699"/>
                  </a:lnTo>
                  <a:lnTo>
                    <a:pt x="555" y="698"/>
                  </a:lnTo>
                  <a:lnTo>
                    <a:pt x="555" y="698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7" y="693"/>
                  </a:lnTo>
                  <a:lnTo>
                    <a:pt x="559" y="690"/>
                  </a:lnTo>
                  <a:lnTo>
                    <a:pt x="560" y="688"/>
                  </a:lnTo>
                  <a:lnTo>
                    <a:pt x="561" y="688"/>
                  </a:lnTo>
                  <a:lnTo>
                    <a:pt x="561" y="681"/>
                  </a:lnTo>
                  <a:lnTo>
                    <a:pt x="561" y="680"/>
                  </a:lnTo>
                  <a:lnTo>
                    <a:pt x="561" y="678"/>
                  </a:lnTo>
                  <a:lnTo>
                    <a:pt x="561" y="677"/>
                  </a:lnTo>
                  <a:lnTo>
                    <a:pt x="561" y="674"/>
                  </a:lnTo>
                  <a:lnTo>
                    <a:pt x="560" y="672"/>
                  </a:lnTo>
                  <a:lnTo>
                    <a:pt x="560" y="666"/>
                  </a:lnTo>
                  <a:lnTo>
                    <a:pt x="560" y="659"/>
                  </a:lnTo>
                  <a:lnTo>
                    <a:pt x="560" y="655"/>
                  </a:lnTo>
                  <a:lnTo>
                    <a:pt x="560" y="652"/>
                  </a:lnTo>
                  <a:lnTo>
                    <a:pt x="559" y="637"/>
                  </a:lnTo>
                  <a:lnTo>
                    <a:pt x="559" y="635"/>
                  </a:lnTo>
                  <a:lnTo>
                    <a:pt x="559" y="629"/>
                  </a:lnTo>
                  <a:lnTo>
                    <a:pt x="558" y="619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5"/>
                  </a:lnTo>
                  <a:lnTo>
                    <a:pt x="558" y="614"/>
                  </a:lnTo>
                  <a:lnTo>
                    <a:pt x="558" y="614"/>
                  </a:lnTo>
                  <a:lnTo>
                    <a:pt x="558" y="611"/>
                  </a:lnTo>
                  <a:lnTo>
                    <a:pt x="558" y="611"/>
                  </a:lnTo>
                  <a:lnTo>
                    <a:pt x="558" y="598"/>
                  </a:lnTo>
                  <a:lnTo>
                    <a:pt x="557" y="592"/>
                  </a:lnTo>
                  <a:lnTo>
                    <a:pt x="557" y="581"/>
                  </a:lnTo>
                  <a:lnTo>
                    <a:pt x="557" y="581"/>
                  </a:lnTo>
                  <a:lnTo>
                    <a:pt x="557" y="580"/>
                  </a:lnTo>
                  <a:lnTo>
                    <a:pt x="557" y="577"/>
                  </a:lnTo>
                  <a:lnTo>
                    <a:pt x="557" y="575"/>
                  </a:lnTo>
                  <a:lnTo>
                    <a:pt x="557" y="572"/>
                  </a:lnTo>
                  <a:lnTo>
                    <a:pt x="556" y="565"/>
                  </a:lnTo>
                  <a:lnTo>
                    <a:pt x="556" y="558"/>
                  </a:lnTo>
                  <a:lnTo>
                    <a:pt x="556" y="558"/>
                  </a:lnTo>
                  <a:lnTo>
                    <a:pt x="556" y="557"/>
                  </a:lnTo>
                  <a:lnTo>
                    <a:pt x="556" y="557"/>
                  </a:lnTo>
                  <a:lnTo>
                    <a:pt x="556" y="549"/>
                  </a:lnTo>
                  <a:lnTo>
                    <a:pt x="556" y="549"/>
                  </a:lnTo>
                  <a:lnTo>
                    <a:pt x="556" y="543"/>
                  </a:lnTo>
                  <a:lnTo>
                    <a:pt x="556" y="541"/>
                  </a:lnTo>
                  <a:lnTo>
                    <a:pt x="556" y="536"/>
                  </a:lnTo>
                  <a:lnTo>
                    <a:pt x="556" y="536"/>
                  </a:lnTo>
                  <a:lnTo>
                    <a:pt x="556" y="534"/>
                  </a:lnTo>
                  <a:lnTo>
                    <a:pt x="556" y="532"/>
                  </a:lnTo>
                  <a:lnTo>
                    <a:pt x="556" y="531"/>
                  </a:lnTo>
                  <a:lnTo>
                    <a:pt x="556" y="531"/>
                  </a:lnTo>
                  <a:lnTo>
                    <a:pt x="556" y="529"/>
                  </a:lnTo>
                  <a:lnTo>
                    <a:pt x="556" y="522"/>
                  </a:lnTo>
                  <a:lnTo>
                    <a:pt x="556" y="521"/>
                  </a:lnTo>
                  <a:lnTo>
                    <a:pt x="556" y="517"/>
                  </a:lnTo>
                  <a:lnTo>
                    <a:pt x="555" y="506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3"/>
                  </a:lnTo>
                  <a:lnTo>
                    <a:pt x="555" y="502"/>
                  </a:lnTo>
                  <a:lnTo>
                    <a:pt x="555" y="497"/>
                  </a:lnTo>
                  <a:lnTo>
                    <a:pt x="555" y="495"/>
                  </a:lnTo>
                  <a:lnTo>
                    <a:pt x="555" y="491"/>
                  </a:lnTo>
                  <a:lnTo>
                    <a:pt x="555" y="488"/>
                  </a:lnTo>
                  <a:lnTo>
                    <a:pt x="555" y="480"/>
                  </a:lnTo>
                  <a:lnTo>
                    <a:pt x="555" y="474"/>
                  </a:lnTo>
                  <a:lnTo>
                    <a:pt x="554" y="456"/>
                  </a:lnTo>
                  <a:lnTo>
                    <a:pt x="554" y="456"/>
                  </a:lnTo>
                  <a:lnTo>
                    <a:pt x="554" y="444"/>
                  </a:lnTo>
                  <a:lnTo>
                    <a:pt x="554" y="442"/>
                  </a:lnTo>
                  <a:lnTo>
                    <a:pt x="553" y="426"/>
                  </a:lnTo>
                  <a:lnTo>
                    <a:pt x="553" y="426"/>
                  </a:lnTo>
                  <a:lnTo>
                    <a:pt x="553" y="414"/>
                  </a:lnTo>
                  <a:lnTo>
                    <a:pt x="552" y="409"/>
                  </a:lnTo>
                  <a:lnTo>
                    <a:pt x="552" y="409"/>
                  </a:lnTo>
                  <a:lnTo>
                    <a:pt x="552" y="406"/>
                  </a:lnTo>
                  <a:lnTo>
                    <a:pt x="552" y="406"/>
                  </a:lnTo>
                  <a:lnTo>
                    <a:pt x="552" y="394"/>
                  </a:lnTo>
                  <a:lnTo>
                    <a:pt x="552" y="387"/>
                  </a:lnTo>
                  <a:lnTo>
                    <a:pt x="552" y="385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55"/>
                  </a:lnTo>
                  <a:lnTo>
                    <a:pt x="549" y="296"/>
                  </a:lnTo>
                  <a:lnTo>
                    <a:pt x="549" y="291"/>
                  </a:lnTo>
                  <a:lnTo>
                    <a:pt x="548" y="269"/>
                  </a:lnTo>
                  <a:lnTo>
                    <a:pt x="548" y="265"/>
                  </a:lnTo>
                  <a:lnTo>
                    <a:pt x="548" y="263"/>
                  </a:lnTo>
                  <a:lnTo>
                    <a:pt x="548" y="261"/>
                  </a:lnTo>
                  <a:lnTo>
                    <a:pt x="548" y="258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39"/>
                  </a:lnTo>
                  <a:lnTo>
                    <a:pt x="547" y="237"/>
                  </a:lnTo>
                  <a:lnTo>
                    <a:pt x="547" y="233"/>
                  </a:lnTo>
                  <a:lnTo>
                    <a:pt x="547" y="225"/>
                  </a:lnTo>
                  <a:lnTo>
                    <a:pt x="546" y="225"/>
                  </a:lnTo>
                  <a:lnTo>
                    <a:pt x="546" y="223"/>
                  </a:lnTo>
                  <a:lnTo>
                    <a:pt x="546" y="209"/>
                  </a:lnTo>
                  <a:lnTo>
                    <a:pt x="545" y="189"/>
                  </a:lnTo>
                  <a:lnTo>
                    <a:pt x="545" y="186"/>
                  </a:lnTo>
                  <a:lnTo>
                    <a:pt x="545" y="185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45" y="177"/>
                  </a:lnTo>
                  <a:lnTo>
                    <a:pt x="544" y="155"/>
                  </a:lnTo>
                  <a:lnTo>
                    <a:pt x="544" y="151"/>
                  </a:lnTo>
                  <a:lnTo>
                    <a:pt x="544" y="151"/>
                  </a:lnTo>
                  <a:lnTo>
                    <a:pt x="544" y="150"/>
                  </a:lnTo>
                  <a:lnTo>
                    <a:pt x="544" y="149"/>
                  </a:lnTo>
                  <a:lnTo>
                    <a:pt x="544" y="148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5"/>
                  </a:lnTo>
                  <a:lnTo>
                    <a:pt x="544" y="144"/>
                  </a:lnTo>
                  <a:lnTo>
                    <a:pt x="543" y="125"/>
                  </a:lnTo>
                  <a:lnTo>
                    <a:pt x="543" y="118"/>
                  </a:lnTo>
                  <a:lnTo>
                    <a:pt x="543" y="118"/>
                  </a:lnTo>
                  <a:lnTo>
                    <a:pt x="542" y="93"/>
                  </a:lnTo>
                  <a:lnTo>
                    <a:pt x="542" y="93"/>
                  </a:lnTo>
                  <a:lnTo>
                    <a:pt x="542" y="92"/>
                  </a:lnTo>
                  <a:lnTo>
                    <a:pt x="541" y="60"/>
                  </a:lnTo>
                  <a:lnTo>
                    <a:pt x="541" y="59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1" y="44"/>
                  </a:lnTo>
                  <a:lnTo>
                    <a:pt x="540" y="29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3"/>
                  </a:lnTo>
                  <a:lnTo>
                    <a:pt x="539" y="0"/>
                  </a:lnTo>
                  <a:lnTo>
                    <a:pt x="538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33" y="1"/>
                  </a:lnTo>
                  <a:lnTo>
                    <a:pt x="533" y="1"/>
                  </a:lnTo>
                  <a:lnTo>
                    <a:pt x="518" y="1"/>
                  </a:lnTo>
                  <a:lnTo>
                    <a:pt x="518" y="1"/>
                  </a:lnTo>
                  <a:lnTo>
                    <a:pt x="502" y="1"/>
                  </a:lnTo>
                  <a:lnTo>
                    <a:pt x="499" y="2"/>
                  </a:lnTo>
                  <a:lnTo>
                    <a:pt x="499" y="2"/>
                  </a:lnTo>
                  <a:lnTo>
                    <a:pt x="490" y="2"/>
                  </a:lnTo>
                  <a:lnTo>
                    <a:pt x="485" y="2"/>
                  </a:lnTo>
                  <a:lnTo>
                    <a:pt x="483" y="2"/>
                  </a:lnTo>
                  <a:lnTo>
                    <a:pt x="483" y="2"/>
                  </a:lnTo>
                  <a:lnTo>
                    <a:pt x="480" y="2"/>
                  </a:lnTo>
                  <a:lnTo>
                    <a:pt x="479" y="2"/>
                  </a:lnTo>
                  <a:lnTo>
                    <a:pt x="472" y="2"/>
                  </a:lnTo>
                  <a:lnTo>
                    <a:pt x="469" y="2"/>
                  </a:lnTo>
                  <a:lnTo>
                    <a:pt x="465" y="2"/>
                  </a:lnTo>
                  <a:lnTo>
                    <a:pt x="463" y="2"/>
                  </a:lnTo>
                  <a:lnTo>
                    <a:pt x="462" y="2"/>
                  </a:lnTo>
                  <a:lnTo>
                    <a:pt x="456" y="2"/>
                  </a:lnTo>
                  <a:lnTo>
                    <a:pt x="452" y="3"/>
                  </a:lnTo>
                  <a:lnTo>
                    <a:pt x="451" y="3"/>
                  </a:lnTo>
                  <a:lnTo>
                    <a:pt x="432" y="3"/>
                  </a:lnTo>
                  <a:lnTo>
                    <a:pt x="431" y="3"/>
                  </a:lnTo>
                  <a:lnTo>
                    <a:pt x="427" y="3"/>
                  </a:lnTo>
                  <a:lnTo>
                    <a:pt x="404" y="4"/>
                  </a:lnTo>
                  <a:lnTo>
                    <a:pt x="403" y="4"/>
                  </a:lnTo>
                  <a:lnTo>
                    <a:pt x="399" y="4"/>
                  </a:lnTo>
                  <a:lnTo>
                    <a:pt x="391" y="4"/>
                  </a:lnTo>
                  <a:lnTo>
                    <a:pt x="389" y="4"/>
                  </a:lnTo>
                  <a:lnTo>
                    <a:pt x="378" y="4"/>
                  </a:lnTo>
                  <a:lnTo>
                    <a:pt x="377" y="4"/>
                  </a:lnTo>
                  <a:lnTo>
                    <a:pt x="376" y="4"/>
                  </a:lnTo>
                  <a:lnTo>
                    <a:pt x="367" y="4"/>
                  </a:lnTo>
                  <a:lnTo>
                    <a:pt x="367" y="4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3" y="4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2" y="4"/>
                  </a:lnTo>
                  <a:lnTo>
                    <a:pt x="352" y="4"/>
                  </a:lnTo>
                  <a:lnTo>
                    <a:pt x="352" y="4"/>
                  </a:lnTo>
                  <a:lnTo>
                    <a:pt x="336" y="4"/>
                  </a:lnTo>
                  <a:lnTo>
                    <a:pt x="333" y="5"/>
                  </a:lnTo>
                  <a:lnTo>
                    <a:pt x="332" y="5"/>
                  </a:lnTo>
                  <a:lnTo>
                    <a:pt x="330" y="5"/>
                  </a:lnTo>
                  <a:lnTo>
                    <a:pt x="325" y="5"/>
                  </a:lnTo>
                  <a:lnTo>
                    <a:pt x="323" y="5"/>
                  </a:lnTo>
                  <a:lnTo>
                    <a:pt x="322" y="5"/>
                  </a:lnTo>
                  <a:lnTo>
                    <a:pt x="322" y="5"/>
                  </a:lnTo>
                  <a:lnTo>
                    <a:pt x="319" y="5"/>
                  </a:lnTo>
                  <a:lnTo>
                    <a:pt x="314" y="5"/>
                  </a:lnTo>
                  <a:lnTo>
                    <a:pt x="314" y="5"/>
                  </a:lnTo>
                  <a:lnTo>
                    <a:pt x="310" y="5"/>
                  </a:lnTo>
                  <a:lnTo>
                    <a:pt x="310" y="5"/>
                  </a:lnTo>
                  <a:lnTo>
                    <a:pt x="289" y="5"/>
                  </a:lnTo>
                  <a:lnTo>
                    <a:pt x="281" y="4"/>
                  </a:lnTo>
                  <a:lnTo>
                    <a:pt x="277" y="5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75" y="4"/>
                  </a:lnTo>
                  <a:lnTo>
                    <a:pt x="274" y="4"/>
                  </a:lnTo>
                  <a:lnTo>
                    <a:pt x="273" y="4"/>
                  </a:lnTo>
                  <a:lnTo>
                    <a:pt x="273" y="4"/>
                  </a:lnTo>
                  <a:lnTo>
                    <a:pt x="271" y="4"/>
                  </a:lnTo>
                  <a:lnTo>
                    <a:pt x="260" y="4"/>
                  </a:lnTo>
                  <a:lnTo>
                    <a:pt x="258" y="4"/>
                  </a:lnTo>
                  <a:lnTo>
                    <a:pt x="242" y="4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31" y="4"/>
                  </a:lnTo>
                  <a:lnTo>
                    <a:pt x="223" y="4"/>
                  </a:lnTo>
                  <a:lnTo>
                    <a:pt x="223" y="4"/>
                  </a:lnTo>
                  <a:lnTo>
                    <a:pt x="222" y="4"/>
                  </a:lnTo>
                  <a:lnTo>
                    <a:pt x="222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12" y="4"/>
                  </a:lnTo>
                  <a:lnTo>
                    <a:pt x="200" y="4"/>
                  </a:lnTo>
                  <a:lnTo>
                    <a:pt x="178" y="4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45" y="4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5" y="3"/>
                  </a:lnTo>
                  <a:lnTo>
                    <a:pt x="101" y="3"/>
                  </a:lnTo>
                  <a:lnTo>
                    <a:pt x="82" y="3"/>
                  </a:lnTo>
                  <a:lnTo>
                    <a:pt x="80" y="2"/>
                  </a:lnTo>
                  <a:lnTo>
                    <a:pt x="79" y="2"/>
                  </a:lnTo>
                  <a:lnTo>
                    <a:pt x="72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1" y="2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14"/>
                  </a:lnTo>
                  <a:lnTo>
                    <a:pt x="11" y="29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0" y="59"/>
                  </a:lnTo>
                  <a:lnTo>
                    <a:pt x="8" y="96"/>
                  </a:lnTo>
                  <a:lnTo>
                    <a:pt x="7" y="116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44"/>
                  </a:lnTo>
                  <a:lnTo>
                    <a:pt x="7" y="148"/>
                  </a:lnTo>
                  <a:lnTo>
                    <a:pt x="7" y="151"/>
                  </a:lnTo>
                  <a:lnTo>
                    <a:pt x="7" y="178"/>
                  </a:lnTo>
                  <a:lnTo>
                    <a:pt x="6" y="189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5" y="218"/>
                  </a:lnTo>
                  <a:lnTo>
                    <a:pt x="5" y="222"/>
                  </a:lnTo>
                  <a:lnTo>
                    <a:pt x="5" y="226"/>
                  </a:lnTo>
                  <a:lnTo>
                    <a:pt x="5" y="226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4" y="242"/>
                  </a:lnTo>
                  <a:lnTo>
                    <a:pt x="4" y="246"/>
                  </a:lnTo>
                  <a:lnTo>
                    <a:pt x="4" y="255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3" y="268"/>
                  </a:lnTo>
                  <a:lnTo>
                    <a:pt x="3" y="269"/>
                  </a:lnTo>
                  <a:lnTo>
                    <a:pt x="3" y="275"/>
                  </a:lnTo>
                  <a:lnTo>
                    <a:pt x="3" y="276"/>
                  </a:lnTo>
                  <a:lnTo>
                    <a:pt x="3" y="278"/>
                  </a:lnTo>
                  <a:lnTo>
                    <a:pt x="3" y="280"/>
                  </a:lnTo>
                  <a:lnTo>
                    <a:pt x="2" y="283"/>
                  </a:lnTo>
                  <a:lnTo>
                    <a:pt x="2" y="29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2" y="292"/>
                  </a:lnTo>
                  <a:lnTo>
                    <a:pt x="2" y="295"/>
                  </a:lnTo>
                  <a:lnTo>
                    <a:pt x="2" y="295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7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1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6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21"/>
                  </a:lnTo>
                  <a:lnTo>
                    <a:pt x="1" y="322"/>
                  </a:lnTo>
                  <a:lnTo>
                    <a:pt x="1" y="322"/>
                  </a:lnTo>
                  <a:lnTo>
                    <a:pt x="1" y="323"/>
                  </a:lnTo>
                  <a:lnTo>
                    <a:pt x="1" y="326"/>
                  </a:lnTo>
                  <a:lnTo>
                    <a:pt x="1" y="326"/>
                  </a:lnTo>
                  <a:lnTo>
                    <a:pt x="0" y="32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A4E177F3-7FA1-00ED-AA49-DA5BF4A10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8338" y="2646363"/>
              <a:ext cx="101600" cy="152400"/>
            </a:xfrm>
            <a:custGeom>
              <a:avLst/>
              <a:gdLst>
                <a:gd name="T0" fmla="*/ 63 w 64"/>
                <a:gd name="T1" fmla="*/ 15 h 96"/>
                <a:gd name="T2" fmla="*/ 63 w 64"/>
                <a:gd name="T3" fmla="*/ 27 h 96"/>
                <a:gd name="T4" fmla="*/ 64 w 64"/>
                <a:gd name="T5" fmla="*/ 45 h 96"/>
                <a:gd name="T6" fmla="*/ 59 w 64"/>
                <a:gd name="T7" fmla="*/ 83 h 96"/>
                <a:gd name="T8" fmla="*/ 59 w 64"/>
                <a:gd name="T9" fmla="*/ 92 h 96"/>
                <a:gd name="T10" fmla="*/ 59 w 64"/>
                <a:gd name="T11" fmla="*/ 92 h 96"/>
                <a:gd name="T12" fmla="*/ 58 w 64"/>
                <a:gd name="T13" fmla="*/ 93 h 96"/>
                <a:gd name="T14" fmla="*/ 57 w 64"/>
                <a:gd name="T15" fmla="*/ 92 h 96"/>
                <a:gd name="T16" fmla="*/ 52 w 64"/>
                <a:gd name="T17" fmla="*/ 94 h 96"/>
                <a:gd name="T18" fmla="*/ 52 w 64"/>
                <a:gd name="T19" fmla="*/ 94 h 96"/>
                <a:gd name="T20" fmla="*/ 52 w 64"/>
                <a:gd name="T21" fmla="*/ 94 h 96"/>
                <a:gd name="T22" fmla="*/ 52 w 64"/>
                <a:gd name="T23" fmla="*/ 94 h 96"/>
                <a:gd name="T24" fmla="*/ 52 w 64"/>
                <a:gd name="T25" fmla="*/ 94 h 96"/>
                <a:gd name="T26" fmla="*/ 51 w 64"/>
                <a:gd name="T27" fmla="*/ 94 h 96"/>
                <a:gd name="T28" fmla="*/ 51 w 64"/>
                <a:gd name="T29" fmla="*/ 94 h 96"/>
                <a:gd name="T30" fmla="*/ 51 w 64"/>
                <a:gd name="T31" fmla="*/ 95 h 96"/>
                <a:gd name="T32" fmla="*/ 51 w 64"/>
                <a:gd name="T33" fmla="*/ 95 h 96"/>
                <a:gd name="T34" fmla="*/ 51 w 64"/>
                <a:gd name="T35" fmla="*/ 95 h 96"/>
                <a:gd name="T36" fmla="*/ 51 w 64"/>
                <a:gd name="T37" fmla="*/ 95 h 96"/>
                <a:gd name="T38" fmla="*/ 51 w 64"/>
                <a:gd name="T39" fmla="*/ 95 h 96"/>
                <a:gd name="T40" fmla="*/ 50 w 64"/>
                <a:gd name="T41" fmla="*/ 96 h 96"/>
                <a:gd name="T42" fmla="*/ 50 w 64"/>
                <a:gd name="T43" fmla="*/ 90 h 96"/>
                <a:gd name="T44" fmla="*/ 36 w 64"/>
                <a:gd name="T45" fmla="*/ 84 h 96"/>
                <a:gd name="T46" fmla="*/ 18 w 64"/>
                <a:gd name="T47" fmla="*/ 84 h 96"/>
                <a:gd name="T48" fmla="*/ 15 w 64"/>
                <a:gd name="T49" fmla="*/ 73 h 96"/>
                <a:gd name="T50" fmla="*/ 14 w 64"/>
                <a:gd name="T51" fmla="*/ 38 h 96"/>
                <a:gd name="T52" fmla="*/ 13 w 64"/>
                <a:gd name="T53" fmla="*/ 26 h 96"/>
                <a:gd name="T54" fmla="*/ 11 w 64"/>
                <a:gd name="T55" fmla="*/ 25 h 96"/>
                <a:gd name="T56" fmla="*/ 10 w 64"/>
                <a:gd name="T57" fmla="*/ 21 h 96"/>
                <a:gd name="T58" fmla="*/ 8 w 64"/>
                <a:gd name="T59" fmla="*/ 19 h 96"/>
                <a:gd name="T60" fmla="*/ 7 w 64"/>
                <a:gd name="T61" fmla="*/ 15 h 96"/>
                <a:gd name="T62" fmla="*/ 5 w 64"/>
                <a:gd name="T63" fmla="*/ 14 h 96"/>
                <a:gd name="T64" fmla="*/ 4 w 64"/>
                <a:gd name="T65" fmla="*/ 10 h 96"/>
                <a:gd name="T66" fmla="*/ 2 w 64"/>
                <a:gd name="T67" fmla="*/ 8 h 96"/>
                <a:gd name="T68" fmla="*/ 0 w 64"/>
                <a:gd name="T69" fmla="*/ 5 h 96"/>
                <a:gd name="T70" fmla="*/ 0 w 64"/>
                <a:gd name="T71" fmla="*/ 1 h 96"/>
                <a:gd name="T72" fmla="*/ 5 w 64"/>
                <a:gd name="T73" fmla="*/ 1 h 96"/>
                <a:gd name="T74" fmla="*/ 6 w 64"/>
                <a:gd name="T75" fmla="*/ 3 h 96"/>
                <a:gd name="T76" fmla="*/ 11 w 64"/>
                <a:gd name="T77" fmla="*/ 3 h 96"/>
                <a:gd name="T78" fmla="*/ 15 w 64"/>
                <a:gd name="T79" fmla="*/ 3 h 96"/>
                <a:gd name="T80" fmla="*/ 15 w 64"/>
                <a:gd name="T81" fmla="*/ 2 h 96"/>
                <a:gd name="T82" fmla="*/ 19 w 64"/>
                <a:gd name="T83" fmla="*/ 0 h 96"/>
                <a:gd name="T84" fmla="*/ 24 w 64"/>
                <a:gd name="T85" fmla="*/ 0 h 96"/>
                <a:gd name="T86" fmla="*/ 30 w 64"/>
                <a:gd name="T87" fmla="*/ 0 h 96"/>
                <a:gd name="T88" fmla="*/ 33 w 64"/>
                <a:gd name="T89" fmla="*/ 2 h 96"/>
                <a:gd name="T90" fmla="*/ 35 w 64"/>
                <a:gd name="T91" fmla="*/ 4 h 96"/>
                <a:gd name="T92" fmla="*/ 39 w 64"/>
                <a:gd name="T93" fmla="*/ 6 h 96"/>
                <a:gd name="T94" fmla="*/ 39 w 64"/>
                <a:gd name="T95" fmla="*/ 12 h 96"/>
                <a:gd name="T96" fmla="*/ 39 w 64"/>
                <a:gd name="T97" fmla="*/ 1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6">
                  <a:moveTo>
                    <a:pt x="39" y="15"/>
                  </a:moveTo>
                  <a:lnTo>
                    <a:pt x="45" y="15"/>
                  </a:lnTo>
                  <a:lnTo>
                    <a:pt x="63" y="15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7"/>
                  </a:lnTo>
                  <a:lnTo>
                    <a:pt x="63" y="31"/>
                  </a:lnTo>
                  <a:lnTo>
                    <a:pt x="64" y="36"/>
                  </a:lnTo>
                  <a:lnTo>
                    <a:pt x="64" y="45"/>
                  </a:lnTo>
                  <a:lnTo>
                    <a:pt x="64" y="59"/>
                  </a:lnTo>
                  <a:lnTo>
                    <a:pt x="64" y="83"/>
                  </a:lnTo>
                  <a:lnTo>
                    <a:pt x="59" y="83"/>
                  </a:lnTo>
                  <a:lnTo>
                    <a:pt x="59" y="88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3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0" y="95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50" y="90"/>
                  </a:lnTo>
                  <a:lnTo>
                    <a:pt x="43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18" y="84"/>
                  </a:lnTo>
                  <a:lnTo>
                    <a:pt x="15" y="84"/>
                  </a:lnTo>
                  <a:lnTo>
                    <a:pt x="15" y="83"/>
                  </a:lnTo>
                  <a:lnTo>
                    <a:pt x="15" y="73"/>
                  </a:lnTo>
                  <a:lnTo>
                    <a:pt x="14" y="55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39" y="15"/>
                  </a:lnTo>
                </a:path>
              </a:pathLst>
            </a:custGeom>
            <a:solidFill>
              <a:srgbClr val="00B050"/>
            </a:solidFill>
            <a:ln w="12700" cap="rnd">
              <a:solidFill>
                <a:srgbClr val="47D45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52ADCDB4-52BC-5636-BE63-E8C1C2A64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0726" y="2668588"/>
              <a:ext cx="50800" cy="65087"/>
            </a:xfrm>
            <a:custGeom>
              <a:avLst/>
              <a:gdLst>
                <a:gd name="T0" fmla="*/ 4 w 32"/>
                <a:gd name="T1" fmla="*/ 10 h 41"/>
                <a:gd name="T2" fmla="*/ 4 w 32"/>
                <a:gd name="T3" fmla="*/ 13 h 41"/>
                <a:gd name="T4" fmla="*/ 3 w 32"/>
                <a:gd name="T5" fmla="*/ 16 h 41"/>
                <a:gd name="T6" fmla="*/ 3 w 32"/>
                <a:gd name="T7" fmla="*/ 20 h 41"/>
                <a:gd name="T8" fmla="*/ 0 w 32"/>
                <a:gd name="T9" fmla="*/ 20 h 41"/>
                <a:gd name="T10" fmla="*/ 0 w 32"/>
                <a:gd name="T11" fmla="*/ 24 h 41"/>
                <a:gd name="T12" fmla="*/ 3 w 32"/>
                <a:gd name="T13" fmla="*/ 25 h 41"/>
                <a:gd name="T14" fmla="*/ 2 w 32"/>
                <a:gd name="T15" fmla="*/ 28 h 41"/>
                <a:gd name="T16" fmla="*/ 4 w 32"/>
                <a:gd name="T17" fmla="*/ 29 h 41"/>
                <a:gd name="T18" fmla="*/ 6 w 32"/>
                <a:gd name="T19" fmla="*/ 30 h 41"/>
                <a:gd name="T20" fmla="*/ 7 w 32"/>
                <a:gd name="T21" fmla="*/ 31 h 41"/>
                <a:gd name="T22" fmla="*/ 8 w 32"/>
                <a:gd name="T23" fmla="*/ 32 h 41"/>
                <a:gd name="T24" fmla="*/ 9 w 32"/>
                <a:gd name="T25" fmla="*/ 35 h 41"/>
                <a:gd name="T26" fmla="*/ 11 w 32"/>
                <a:gd name="T27" fmla="*/ 36 h 41"/>
                <a:gd name="T28" fmla="*/ 12 w 32"/>
                <a:gd name="T29" fmla="*/ 37 h 41"/>
                <a:gd name="T30" fmla="*/ 13 w 32"/>
                <a:gd name="T31" fmla="*/ 38 h 41"/>
                <a:gd name="T32" fmla="*/ 14 w 32"/>
                <a:gd name="T33" fmla="*/ 39 h 41"/>
                <a:gd name="T34" fmla="*/ 17 w 32"/>
                <a:gd name="T35" fmla="*/ 39 h 41"/>
                <a:gd name="T36" fmla="*/ 20 w 32"/>
                <a:gd name="T37" fmla="*/ 39 h 41"/>
                <a:gd name="T38" fmla="*/ 22 w 32"/>
                <a:gd name="T39" fmla="*/ 41 h 41"/>
                <a:gd name="T40" fmla="*/ 25 w 32"/>
                <a:gd name="T41" fmla="*/ 41 h 41"/>
                <a:gd name="T42" fmla="*/ 28 w 32"/>
                <a:gd name="T43" fmla="*/ 40 h 41"/>
                <a:gd name="T44" fmla="*/ 29 w 32"/>
                <a:gd name="T45" fmla="*/ 40 h 41"/>
                <a:gd name="T46" fmla="*/ 31 w 32"/>
                <a:gd name="T47" fmla="*/ 38 h 41"/>
                <a:gd name="T48" fmla="*/ 30 w 32"/>
                <a:gd name="T49" fmla="*/ 37 h 41"/>
                <a:gd name="T50" fmla="*/ 30 w 32"/>
                <a:gd name="T51" fmla="*/ 34 h 41"/>
                <a:gd name="T52" fmla="*/ 29 w 32"/>
                <a:gd name="T53" fmla="*/ 32 h 41"/>
                <a:gd name="T54" fmla="*/ 29 w 32"/>
                <a:gd name="T55" fmla="*/ 30 h 41"/>
                <a:gd name="T56" fmla="*/ 29 w 32"/>
                <a:gd name="T57" fmla="*/ 28 h 41"/>
                <a:gd name="T58" fmla="*/ 28 w 32"/>
                <a:gd name="T59" fmla="*/ 26 h 41"/>
                <a:gd name="T60" fmla="*/ 29 w 32"/>
                <a:gd name="T61" fmla="*/ 24 h 41"/>
                <a:gd name="T62" fmla="*/ 30 w 32"/>
                <a:gd name="T63" fmla="*/ 22 h 41"/>
                <a:gd name="T64" fmla="*/ 30 w 32"/>
                <a:gd name="T65" fmla="*/ 20 h 41"/>
                <a:gd name="T66" fmla="*/ 30 w 32"/>
                <a:gd name="T67" fmla="*/ 18 h 41"/>
                <a:gd name="T68" fmla="*/ 31 w 32"/>
                <a:gd name="T69" fmla="*/ 16 h 41"/>
                <a:gd name="T70" fmla="*/ 31 w 32"/>
                <a:gd name="T71" fmla="*/ 14 h 41"/>
                <a:gd name="T72" fmla="*/ 30 w 32"/>
                <a:gd name="T73" fmla="*/ 13 h 41"/>
                <a:gd name="T74" fmla="*/ 28 w 32"/>
                <a:gd name="T75" fmla="*/ 13 h 41"/>
                <a:gd name="T76" fmla="*/ 27 w 32"/>
                <a:gd name="T77" fmla="*/ 12 h 41"/>
                <a:gd name="T78" fmla="*/ 26 w 32"/>
                <a:gd name="T79" fmla="*/ 9 h 41"/>
                <a:gd name="T80" fmla="*/ 23 w 32"/>
                <a:gd name="T81" fmla="*/ 7 h 41"/>
                <a:gd name="T82" fmla="*/ 22 w 32"/>
                <a:gd name="T83" fmla="*/ 5 h 41"/>
                <a:gd name="T84" fmla="*/ 21 w 32"/>
                <a:gd name="T85" fmla="*/ 3 h 41"/>
                <a:gd name="T86" fmla="*/ 20 w 32"/>
                <a:gd name="T87" fmla="*/ 1 h 41"/>
                <a:gd name="T88" fmla="*/ 19 w 32"/>
                <a:gd name="T89" fmla="*/ 1 h 41"/>
                <a:gd name="T90" fmla="*/ 16 w 32"/>
                <a:gd name="T91" fmla="*/ 1 h 41"/>
                <a:gd name="T92" fmla="*/ 14 w 32"/>
                <a:gd name="T93" fmla="*/ 0 h 41"/>
                <a:gd name="T94" fmla="*/ 13 w 32"/>
                <a:gd name="T95" fmla="*/ 1 h 41"/>
                <a:gd name="T96" fmla="*/ 11 w 32"/>
                <a:gd name="T97" fmla="*/ 2 h 41"/>
                <a:gd name="T98" fmla="*/ 10 w 32"/>
                <a:gd name="T99" fmla="*/ 1 h 41"/>
                <a:gd name="T100" fmla="*/ 8 w 32"/>
                <a:gd name="T101" fmla="*/ 0 h 41"/>
                <a:gd name="T102" fmla="*/ 7 w 32"/>
                <a:gd name="T103" fmla="*/ 1 h 41"/>
                <a:gd name="T104" fmla="*/ 5 w 32"/>
                <a:gd name="T105" fmla="*/ 2 h 41"/>
                <a:gd name="T106" fmla="*/ 6 w 32"/>
                <a:gd name="T107" fmla="*/ 4 h 41"/>
                <a:gd name="T108" fmla="*/ 4 w 32"/>
                <a:gd name="T109" fmla="*/ 6 h 41"/>
                <a:gd name="T110" fmla="*/ 2 w 32"/>
                <a:gd name="T111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41">
                  <a:moveTo>
                    <a:pt x="2" y="8"/>
                  </a:moveTo>
                  <a:lnTo>
                    <a:pt x="2" y="9"/>
                  </a:lnTo>
                  <a:lnTo>
                    <a:pt x="3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5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7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30" y="40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5"/>
                  </a:lnTo>
                  <a:lnTo>
                    <a:pt x="30" y="36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2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6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12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2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2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640B8D4D-C783-4DE2-A61A-EF21E99056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/>
              <a:t>Slug Tests</a:t>
            </a:r>
          </a:p>
        </p:txBody>
      </p:sp>
      <p:sp>
        <p:nvSpPr>
          <p:cNvPr id="19459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D1BF3D4-8F6B-45C0-B5F1-3B0C3E851C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6078" y="1188720"/>
            <a:ext cx="6096253" cy="5303520"/>
          </a:xfrm>
        </p:spPr>
        <p:txBody>
          <a:bodyPr/>
          <a:lstStyle/>
          <a:p>
            <a:pPr eaLnBrk="1" hangingPunct="1"/>
            <a:r>
              <a:rPr lang="en-US" altLang="en-US" dirty="0"/>
              <a:t>Recovery from drilling in tight rocks</a:t>
            </a:r>
          </a:p>
          <a:p>
            <a:pPr lvl="1" eaLnBrk="1" hangingPunct="1"/>
            <a:r>
              <a:rPr lang="en-US" altLang="en-US" dirty="0"/>
              <a:t>Similar to slug test response</a:t>
            </a:r>
          </a:p>
          <a:p>
            <a:pPr lvl="1" eaLnBrk="1" hangingPunct="1"/>
            <a:r>
              <a:rPr lang="en-US" altLang="en-US" dirty="0"/>
              <a:t>Adjust concept of “instantaneous”</a:t>
            </a:r>
          </a:p>
          <a:p>
            <a:pPr lvl="2" eaLnBrk="1" hangingPunct="1"/>
            <a:r>
              <a:rPr lang="en-US" altLang="en-US" dirty="0"/>
              <a:t>Couple of weeks, fast in comparison</a:t>
            </a:r>
          </a:p>
          <a:p>
            <a:pPr lvl="2" eaLnBrk="1" hangingPunct="1"/>
            <a:r>
              <a:rPr lang="en-US" altLang="en-US" dirty="0"/>
              <a:t>Many months or years for recovery</a:t>
            </a:r>
          </a:p>
          <a:p>
            <a:pPr eaLnBrk="1" hangingPunct="1"/>
            <a:r>
              <a:rPr lang="en-US" altLang="en-US" dirty="0"/>
              <a:t>Water-level change in casing </a:t>
            </a:r>
            <a:br>
              <a:rPr lang="en-US" altLang="en-US" dirty="0"/>
            </a:br>
            <a:r>
              <a:rPr lang="en-US" altLang="en-US" dirty="0"/>
              <a:t>is known volume </a:t>
            </a:r>
          </a:p>
          <a:p>
            <a:pPr eaLnBrk="1" hangingPunct="1"/>
            <a:r>
              <a:rPr lang="en-US" altLang="en-US" dirty="0"/>
              <a:t>Awareness of background effects minimally effects K estimates</a:t>
            </a:r>
          </a:p>
          <a:p>
            <a:pPr lvl="1" eaLnBrk="1" hangingPunct="1"/>
            <a:r>
              <a:rPr lang="en-US" altLang="en-US" dirty="0"/>
              <a:t>Ignore decline,	K = 8x10</a:t>
            </a:r>
            <a:r>
              <a:rPr lang="en-US" altLang="en-US" baseline="30000" dirty="0"/>
              <a:t>-7</a:t>
            </a:r>
            <a:r>
              <a:rPr lang="en-US" altLang="en-US" dirty="0"/>
              <a:t> ft/d</a:t>
            </a:r>
          </a:p>
          <a:p>
            <a:pPr lvl="1" eaLnBrk="1" hangingPunct="1"/>
            <a:r>
              <a:rPr lang="en-US" altLang="en-US" dirty="0"/>
              <a:t>Correct for decline,	K = 4x10</a:t>
            </a:r>
            <a:r>
              <a:rPr lang="en-US" altLang="en-US" baseline="30000" dirty="0"/>
              <a:t>-7</a:t>
            </a:r>
            <a:r>
              <a:rPr lang="en-US" altLang="en-US" dirty="0"/>
              <a:t> ft/d </a:t>
            </a:r>
          </a:p>
        </p:txBody>
      </p:sp>
      <p:grpSp>
        <p:nvGrpSpPr>
          <p:cNvPr id="3" name="Little NV">
            <a:extLst>
              <a:ext uri="{FF2B5EF4-FFF2-40B4-BE49-F238E27FC236}">
                <a16:creationId xmlns:a16="http://schemas.microsoft.com/office/drawing/2014/main" id="{85A7AC91-9769-FEA7-FAD6-986BD8D2043E}"/>
              </a:ext>
            </a:extLst>
          </p:cNvPr>
          <p:cNvGrpSpPr>
            <a:grpSpLocks noChangeAspect="1"/>
          </p:cNvGrpSpPr>
          <p:nvPr/>
        </p:nvGrpSpPr>
        <p:grpSpPr>
          <a:xfrm>
            <a:off x="10406868" y="20596"/>
            <a:ext cx="679850" cy="1005840"/>
            <a:chOff x="9056688" y="1771650"/>
            <a:chExt cx="890588" cy="1317625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49082923-BDA2-B19F-8334-74994B151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1771650"/>
              <a:ext cx="890588" cy="1317625"/>
            </a:xfrm>
            <a:custGeom>
              <a:avLst/>
              <a:gdLst>
                <a:gd name="T0" fmla="*/ 5 w 561"/>
                <a:gd name="T1" fmla="*/ 359 h 830"/>
                <a:gd name="T2" fmla="*/ 22 w 561"/>
                <a:gd name="T3" fmla="*/ 376 h 830"/>
                <a:gd name="T4" fmla="*/ 33 w 561"/>
                <a:gd name="T5" fmla="*/ 387 h 830"/>
                <a:gd name="T6" fmla="*/ 41 w 561"/>
                <a:gd name="T7" fmla="*/ 394 h 830"/>
                <a:gd name="T8" fmla="*/ 65 w 561"/>
                <a:gd name="T9" fmla="*/ 416 h 830"/>
                <a:gd name="T10" fmla="*/ 104 w 561"/>
                <a:gd name="T11" fmla="*/ 453 h 830"/>
                <a:gd name="T12" fmla="*/ 177 w 561"/>
                <a:gd name="T13" fmla="*/ 520 h 830"/>
                <a:gd name="T14" fmla="*/ 213 w 561"/>
                <a:gd name="T15" fmla="*/ 554 h 830"/>
                <a:gd name="T16" fmla="*/ 271 w 561"/>
                <a:gd name="T17" fmla="*/ 609 h 830"/>
                <a:gd name="T18" fmla="*/ 356 w 561"/>
                <a:gd name="T19" fmla="*/ 688 h 830"/>
                <a:gd name="T20" fmla="*/ 397 w 561"/>
                <a:gd name="T21" fmla="*/ 726 h 830"/>
                <a:gd name="T22" fmla="*/ 422 w 561"/>
                <a:gd name="T23" fmla="*/ 751 h 830"/>
                <a:gd name="T24" fmla="*/ 456 w 561"/>
                <a:gd name="T25" fmla="*/ 781 h 830"/>
                <a:gd name="T26" fmla="*/ 491 w 561"/>
                <a:gd name="T27" fmla="*/ 815 h 830"/>
                <a:gd name="T28" fmla="*/ 508 w 561"/>
                <a:gd name="T29" fmla="*/ 826 h 830"/>
                <a:gd name="T30" fmla="*/ 506 w 561"/>
                <a:gd name="T31" fmla="*/ 820 h 830"/>
                <a:gd name="T32" fmla="*/ 512 w 561"/>
                <a:gd name="T33" fmla="*/ 816 h 830"/>
                <a:gd name="T34" fmla="*/ 513 w 561"/>
                <a:gd name="T35" fmla="*/ 806 h 830"/>
                <a:gd name="T36" fmla="*/ 504 w 561"/>
                <a:gd name="T37" fmla="*/ 777 h 830"/>
                <a:gd name="T38" fmla="*/ 505 w 561"/>
                <a:gd name="T39" fmla="*/ 767 h 830"/>
                <a:gd name="T40" fmla="*/ 503 w 561"/>
                <a:gd name="T41" fmla="*/ 762 h 830"/>
                <a:gd name="T42" fmla="*/ 504 w 561"/>
                <a:gd name="T43" fmla="*/ 757 h 830"/>
                <a:gd name="T44" fmla="*/ 500 w 561"/>
                <a:gd name="T45" fmla="*/ 748 h 830"/>
                <a:gd name="T46" fmla="*/ 500 w 561"/>
                <a:gd name="T47" fmla="*/ 732 h 830"/>
                <a:gd name="T48" fmla="*/ 503 w 561"/>
                <a:gd name="T49" fmla="*/ 727 h 830"/>
                <a:gd name="T50" fmla="*/ 495 w 561"/>
                <a:gd name="T51" fmla="*/ 714 h 830"/>
                <a:gd name="T52" fmla="*/ 495 w 561"/>
                <a:gd name="T53" fmla="*/ 708 h 830"/>
                <a:gd name="T54" fmla="*/ 494 w 561"/>
                <a:gd name="T55" fmla="*/ 701 h 830"/>
                <a:gd name="T56" fmla="*/ 501 w 561"/>
                <a:gd name="T57" fmla="*/ 699 h 830"/>
                <a:gd name="T58" fmla="*/ 512 w 561"/>
                <a:gd name="T59" fmla="*/ 695 h 830"/>
                <a:gd name="T60" fmla="*/ 518 w 561"/>
                <a:gd name="T61" fmla="*/ 696 h 830"/>
                <a:gd name="T62" fmla="*/ 523 w 561"/>
                <a:gd name="T63" fmla="*/ 697 h 830"/>
                <a:gd name="T64" fmla="*/ 532 w 561"/>
                <a:gd name="T65" fmla="*/ 698 h 830"/>
                <a:gd name="T66" fmla="*/ 536 w 561"/>
                <a:gd name="T67" fmla="*/ 704 h 830"/>
                <a:gd name="T68" fmla="*/ 541 w 561"/>
                <a:gd name="T69" fmla="*/ 708 h 830"/>
                <a:gd name="T70" fmla="*/ 554 w 561"/>
                <a:gd name="T71" fmla="*/ 705 h 830"/>
                <a:gd name="T72" fmla="*/ 559 w 561"/>
                <a:gd name="T73" fmla="*/ 690 h 830"/>
                <a:gd name="T74" fmla="*/ 560 w 561"/>
                <a:gd name="T75" fmla="*/ 652 h 830"/>
                <a:gd name="T76" fmla="*/ 558 w 561"/>
                <a:gd name="T77" fmla="*/ 611 h 830"/>
                <a:gd name="T78" fmla="*/ 556 w 561"/>
                <a:gd name="T79" fmla="*/ 557 h 830"/>
                <a:gd name="T80" fmla="*/ 556 w 561"/>
                <a:gd name="T81" fmla="*/ 529 h 830"/>
                <a:gd name="T82" fmla="*/ 555 w 561"/>
                <a:gd name="T83" fmla="*/ 491 h 830"/>
                <a:gd name="T84" fmla="*/ 552 w 561"/>
                <a:gd name="T85" fmla="*/ 409 h 830"/>
                <a:gd name="T86" fmla="*/ 548 w 561"/>
                <a:gd name="T87" fmla="*/ 269 h 830"/>
                <a:gd name="T88" fmla="*/ 546 w 561"/>
                <a:gd name="T89" fmla="*/ 223 h 830"/>
                <a:gd name="T90" fmla="*/ 544 w 561"/>
                <a:gd name="T91" fmla="*/ 149 h 830"/>
                <a:gd name="T92" fmla="*/ 542 w 561"/>
                <a:gd name="T93" fmla="*/ 92 h 830"/>
                <a:gd name="T94" fmla="*/ 537 w 561"/>
                <a:gd name="T95" fmla="*/ 0 h 830"/>
                <a:gd name="T96" fmla="*/ 483 w 561"/>
                <a:gd name="T97" fmla="*/ 2 h 830"/>
                <a:gd name="T98" fmla="*/ 431 w 561"/>
                <a:gd name="T99" fmla="*/ 3 h 830"/>
                <a:gd name="T100" fmla="*/ 365 w 561"/>
                <a:gd name="T101" fmla="*/ 4 h 830"/>
                <a:gd name="T102" fmla="*/ 332 w 561"/>
                <a:gd name="T103" fmla="*/ 5 h 830"/>
                <a:gd name="T104" fmla="*/ 281 w 561"/>
                <a:gd name="T105" fmla="*/ 4 h 830"/>
                <a:gd name="T106" fmla="*/ 238 w 561"/>
                <a:gd name="T107" fmla="*/ 4 h 830"/>
                <a:gd name="T108" fmla="*/ 172 w 561"/>
                <a:gd name="T109" fmla="*/ 4 h 830"/>
                <a:gd name="T110" fmla="*/ 82 w 561"/>
                <a:gd name="T111" fmla="*/ 3 h 830"/>
                <a:gd name="T112" fmla="*/ 13 w 561"/>
                <a:gd name="T113" fmla="*/ 0 h 830"/>
                <a:gd name="T114" fmla="*/ 7 w 561"/>
                <a:gd name="T115" fmla="*/ 134 h 830"/>
                <a:gd name="T116" fmla="*/ 5 w 561"/>
                <a:gd name="T117" fmla="*/ 226 h 830"/>
                <a:gd name="T118" fmla="*/ 3 w 561"/>
                <a:gd name="T119" fmla="*/ 276 h 830"/>
                <a:gd name="T120" fmla="*/ 2 w 561"/>
                <a:gd name="T121" fmla="*/ 296 h 830"/>
                <a:gd name="T122" fmla="*/ 1 w 561"/>
                <a:gd name="T123" fmla="*/ 318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1" h="830">
                  <a:moveTo>
                    <a:pt x="0" y="328"/>
                  </a:move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30"/>
                  </a:lnTo>
                  <a:lnTo>
                    <a:pt x="0" y="335"/>
                  </a:lnTo>
                  <a:lnTo>
                    <a:pt x="0" y="342"/>
                  </a:lnTo>
                  <a:lnTo>
                    <a:pt x="0" y="347"/>
                  </a:lnTo>
                  <a:lnTo>
                    <a:pt x="0" y="356"/>
                  </a:lnTo>
                  <a:lnTo>
                    <a:pt x="3" y="358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7" y="362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14" y="368"/>
                  </a:lnTo>
                  <a:lnTo>
                    <a:pt x="20" y="374"/>
                  </a:lnTo>
                  <a:lnTo>
                    <a:pt x="22" y="376"/>
                  </a:lnTo>
                  <a:lnTo>
                    <a:pt x="28" y="381"/>
                  </a:lnTo>
                  <a:lnTo>
                    <a:pt x="28" y="381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31" y="384"/>
                  </a:lnTo>
                  <a:lnTo>
                    <a:pt x="31" y="384"/>
                  </a:lnTo>
                  <a:lnTo>
                    <a:pt x="32" y="386"/>
                  </a:lnTo>
                  <a:lnTo>
                    <a:pt x="32" y="386"/>
                  </a:lnTo>
                  <a:lnTo>
                    <a:pt x="33" y="386"/>
                  </a:lnTo>
                  <a:lnTo>
                    <a:pt x="33" y="387"/>
                  </a:lnTo>
                  <a:lnTo>
                    <a:pt x="34" y="387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4" y="397"/>
                  </a:lnTo>
                  <a:lnTo>
                    <a:pt x="46" y="398"/>
                  </a:lnTo>
                  <a:lnTo>
                    <a:pt x="46" y="398"/>
                  </a:lnTo>
                  <a:lnTo>
                    <a:pt x="49" y="402"/>
                  </a:lnTo>
                  <a:lnTo>
                    <a:pt x="50" y="402"/>
                  </a:lnTo>
                  <a:lnTo>
                    <a:pt x="50" y="402"/>
                  </a:lnTo>
                  <a:lnTo>
                    <a:pt x="57" y="408"/>
                  </a:lnTo>
                  <a:lnTo>
                    <a:pt x="57" y="408"/>
                  </a:lnTo>
                  <a:lnTo>
                    <a:pt x="60" y="411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5" y="416"/>
                  </a:lnTo>
                  <a:lnTo>
                    <a:pt x="68" y="419"/>
                  </a:lnTo>
                  <a:lnTo>
                    <a:pt x="69" y="420"/>
                  </a:lnTo>
                  <a:lnTo>
                    <a:pt x="77" y="427"/>
                  </a:lnTo>
                  <a:lnTo>
                    <a:pt x="79" y="430"/>
                  </a:lnTo>
                  <a:lnTo>
                    <a:pt x="82" y="431"/>
                  </a:lnTo>
                  <a:lnTo>
                    <a:pt x="83" y="433"/>
                  </a:lnTo>
                  <a:lnTo>
                    <a:pt x="88" y="437"/>
                  </a:lnTo>
                  <a:lnTo>
                    <a:pt x="90" y="440"/>
                  </a:lnTo>
                  <a:lnTo>
                    <a:pt x="95" y="444"/>
                  </a:lnTo>
                  <a:lnTo>
                    <a:pt x="95" y="444"/>
                  </a:lnTo>
                  <a:lnTo>
                    <a:pt x="98" y="447"/>
                  </a:lnTo>
                  <a:lnTo>
                    <a:pt x="104" y="453"/>
                  </a:lnTo>
                  <a:lnTo>
                    <a:pt x="109" y="457"/>
                  </a:lnTo>
                  <a:lnTo>
                    <a:pt x="109" y="457"/>
                  </a:lnTo>
                  <a:lnTo>
                    <a:pt x="111" y="460"/>
                  </a:lnTo>
                  <a:lnTo>
                    <a:pt x="114" y="462"/>
                  </a:lnTo>
                  <a:lnTo>
                    <a:pt x="117" y="465"/>
                  </a:lnTo>
                  <a:lnTo>
                    <a:pt x="126" y="473"/>
                  </a:lnTo>
                  <a:lnTo>
                    <a:pt x="130" y="477"/>
                  </a:lnTo>
                  <a:lnTo>
                    <a:pt x="136" y="483"/>
                  </a:lnTo>
                  <a:lnTo>
                    <a:pt x="143" y="489"/>
                  </a:lnTo>
                  <a:lnTo>
                    <a:pt x="159" y="504"/>
                  </a:lnTo>
                  <a:lnTo>
                    <a:pt x="174" y="518"/>
                  </a:lnTo>
                  <a:lnTo>
                    <a:pt x="177" y="520"/>
                  </a:lnTo>
                  <a:lnTo>
                    <a:pt x="179" y="522"/>
                  </a:lnTo>
                  <a:lnTo>
                    <a:pt x="180" y="524"/>
                  </a:lnTo>
                  <a:lnTo>
                    <a:pt x="180" y="524"/>
                  </a:lnTo>
                  <a:lnTo>
                    <a:pt x="184" y="529"/>
                  </a:lnTo>
                  <a:lnTo>
                    <a:pt x="185" y="529"/>
                  </a:lnTo>
                  <a:lnTo>
                    <a:pt x="185" y="529"/>
                  </a:lnTo>
                  <a:lnTo>
                    <a:pt x="192" y="535"/>
                  </a:lnTo>
                  <a:lnTo>
                    <a:pt x="195" y="537"/>
                  </a:lnTo>
                  <a:lnTo>
                    <a:pt x="196" y="538"/>
                  </a:lnTo>
                  <a:lnTo>
                    <a:pt x="199" y="541"/>
                  </a:lnTo>
                  <a:lnTo>
                    <a:pt x="210" y="552"/>
                  </a:lnTo>
                  <a:lnTo>
                    <a:pt x="213" y="554"/>
                  </a:lnTo>
                  <a:lnTo>
                    <a:pt x="222" y="563"/>
                  </a:lnTo>
                  <a:lnTo>
                    <a:pt x="226" y="567"/>
                  </a:lnTo>
                  <a:lnTo>
                    <a:pt x="230" y="571"/>
                  </a:lnTo>
                  <a:lnTo>
                    <a:pt x="230" y="571"/>
                  </a:lnTo>
                  <a:lnTo>
                    <a:pt x="232" y="573"/>
                  </a:lnTo>
                  <a:lnTo>
                    <a:pt x="242" y="581"/>
                  </a:lnTo>
                  <a:lnTo>
                    <a:pt x="250" y="590"/>
                  </a:lnTo>
                  <a:lnTo>
                    <a:pt x="252" y="591"/>
                  </a:lnTo>
                  <a:lnTo>
                    <a:pt x="255" y="593"/>
                  </a:lnTo>
                  <a:lnTo>
                    <a:pt x="261" y="600"/>
                  </a:lnTo>
                  <a:lnTo>
                    <a:pt x="265" y="603"/>
                  </a:lnTo>
                  <a:lnTo>
                    <a:pt x="271" y="609"/>
                  </a:lnTo>
                  <a:lnTo>
                    <a:pt x="271" y="609"/>
                  </a:lnTo>
                  <a:lnTo>
                    <a:pt x="278" y="615"/>
                  </a:lnTo>
                  <a:lnTo>
                    <a:pt x="284" y="621"/>
                  </a:lnTo>
                  <a:lnTo>
                    <a:pt x="288" y="625"/>
                  </a:lnTo>
                  <a:lnTo>
                    <a:pt x="306" y="641"/>
                  </a:lnTo>
                  <a:lnTo>
                    <a:pt x="321" y="655"/>
                  </a:lnTo>
                  <a:lnTo>
                    <a:pt x="325" y="659"/>
                  </a:lnTo>
                  <a:lnTo>
                    <a:pt x="327" y="660"/>
                  </a:lnTo>
                  <a:lnTo>
                    <a:pt x="337" y="671"/>
                  </a:lnTo>
                  <a:lnTo>
                    <a:pt x="337" y="671"/>
                  </a:lnTo>
                  <a:lnTo>
                    <a:pt x="350" y="682"/>
                  </a:lnTo>
                  <a:lnTo>
                    <a:pt x="356" y="688"/>
                  </a:lnTo>
                  <a:lnTo>
                    <a:pt x="363" y="695"/>
                  </a:lnTo>
                  <a:lnTo>
                    <a:pt x="364" y="696"/>
                  </a:lnTo>
                  <a:lnTo>
                    <a:pt x="364" y="697"/>
                  </a:lnTo>
                  <a:lnTo>
                    <a:pt x="376" y="706"/>
                  </a:lnTo>
                  <a:lnTo>
                    <a:pt x="376" y="707"/>
                  </a:lnTo>
                  <a:lnTo>
                    <a:pt x="378" y="708"/>
                  </a:lnTo>
                  <a:lnTo>
                    <a:pt x="382" y="713"/>
                  </a:lnTo>
                  <a:lnTo>
                    <a:pt x="383" y="714"/>
                  </a:lnTo>
                  <a:lnTo>
                    <a:pt x="384" y="715"/>
                  </a:lnTo>
                  <a:lnTo>
                    <a:pt x="388" y="718"/>
                  </a:lnTo>
                  <a:lnTo>
                    <a:pt x="388" y="719"/>
                  </a:lnTo>
                  <a:lnTo>
                    <a:pt x="397" y="726"/>
                  </a:lnTo>
                  <a:lnTo>
                    <a:pt x="398" y="727"/>
                  </a:lnTo>
                  <a:lnTo>
                    <a:pt x="404" y="733"/>
                  </a:lnTo>
                  <a:lnTo>
                    <a:pt x="404" y="733"/>
                  </a:lnTo>
                  <a:lnTo>
                    <a:pt x="406" y="735"/>
                  </a:lnTo>
                  <a:lnTo>
                    <a:pt x="407" y="737"/>
                  </a:lnTo>
                  <a:lnTo>
                    <a:pt x="408" y="737"/>
                  </a:lnTo>
                  <a:lnTo>
                    <a:pt x="408" y="737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7" y="746"/>
                  </a:lnTo>
                  <a:lnTo>
                    <a:pt x="422" y="751"/>
                  </a:lnTo>
                  <a:lnTo>
                    <a:pt x="431" y="758"/>
                  </a:lnTo>
                  <a:lnTo>
                    <a:pt x="431" y="759"/>
                  </a:lnTo>
                  <a:lnTo>
                    <a:pt x="431" y="759"/>
                  </a:lnTo>
                  <a:lnTo>
                    <a:pt x="432" y="760"/>
                  </a:lnTo>
                  <a:lnTo>
                    <a:pt x="433" y="760"/>
                  </a:lnTo>
                  <a:lnTo>
                    <a:pt x="433" y="760"/>
                  </a:lnTo>
                  <a:lnTo>
                    <a:pt x="435" y="763"/>
                  </a:lnTo>
                  <a:lnTo>
                    <a:pt x="442" y="769"/>
                  </a:lnTo>
                  <a:lnTo>
                    <a:pt x="445" y="772"/>
                  </a:lnTo>
                  <a:lnTo>
                    <a:pt x="450" y="775"/>
                  </a:lnTo>
                  <a:lnTo>
                    <a:pt x="456" y="781"/>
                  </a:lnTo>
                  <a:lnTo>
                    <a:pt x="456" y="781"/>
                  </a:lnTo>
                  <a:lnTo>
                    <a:pt x="457" y="783"/>
                  </a:lnTo>
                  <a:lnTo>
                    <a:pt x="457" y="783"/>
                  </a:lnTo>
                  <a:lnTo>
                    <a:pt x="459" y="785"/>
                  </a:lnTo>
                  <a:lnTo>
                    <a:pt x="461" y="787"/>
                  </a:lnTo>
                  <a:lnTo>
                    <a:pt x="462" y="787"/>
                  </a:lnTo>
                  <a:lnTo>
                    <a:pt x="467" y="793"/>
                  </a:lnTo>
                  <a:lnTo>
                    <a:pt x="478" y="801"/>
                  </a:lnTo>
                  <a:lnTo>
                    <a:pt x="479" y="803"/>
                  </a:lnTo>
                  <a:lnTo>
                    <a:pt x="480" y="803"/>
                  </a:lnTo>
                  <a:lnTo>
                    <a:pt x="486" y="810"/>
                  </a:lnTo>
                  <a:lnTo>
                    <a:pt x="486" y="810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500" y="824"/>
                  </a:lnTo>
                  <a:lnTo>
                    <a:pt x="504" y="826"/>
                  </a:lnTo>
                  <a:lnTo>
                    <a:pt x="506" y="828"/>
                  </a:lnTo>
                  <a:lnTo>
                    <a:pt x="506" y="828"/>
                  </a:lnTo>
                  <a:lnTo>
                    <a:pt x="508" y="830"/>
                  </a:lnTo>
                  <a:lnTo>
                    <a:pt x="507" y="829"/>
                  </a:lnTo>
                  <a:lnTo>
                    <a:pt x="507" y="829"/>
                  </a:lnTo>
                  <a:lnTo>
                    <a:pt x="507" y="828"/>
                  </a:lnTo>
                  <a:lnTo>
                    <a:pt x="507" y="827"/>
                  </a:lnTo>
                  <a:lnTo>
                    <a:pt x="508" y="826"/>
                  </a:lnTo>
                  <a:lnTo>
                    <a:pt x="508" y="826"/>
                  </a:lnTo>
                  <a:lnTo>
                    <a:pt x="508" y="825"/>
                  </a:lnTo>
                  <a:lnTo>
                    <a:pt x="509" y="825"/>
                  </a:lnTo>
                  <a:lnTo>
                    <a:pt x="509" y="825"/>
                  </a:lnTo>
                  <a:lnTo>
                    <a:pt x="510" y="824"/>
                  </a:lnTo>
                  <a:lnTo>
                    <a:pt x="511" y="824"/>
                  </a:lnTo>
                  <a:lnTo>
                    <a:pt x="511" y="823"/>
                  </a:lnTo>
                  <a:lnTo>
                    <a:pt x="510" y="822"/>
                  </a:lnTo>
                  <a:lnTo>
                    <a:pt x="510" y="822"/>
                  </a:lnTo>
                  <a:lnTo>
                    <a:pt x="510" y="821"/>
                  </a:lnTo>
                  <a:lnTo>
                    <a:pt x="509" y="821"/>
                  </a:lnTo>
                  <a:lnTo>
                    <a:pt x="507" y="820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06" y="819"/>
                  </a:lnTo>
                  <a:lnTo>
                    <a:pt x="506" y="819"/>
                  </a:lnTo>
                  <a:lnTo>
                    <a:pt x="507" y="818"/>
                  </a:lnTo>
                  <a:lnTo>
                    <a:pt x="508" y="817"/>
                  </a:lnTo>
                  <a:lnTo>
                    <a:pt x="508" y="817"/>
                  </a:lnTo>
                  <a:lnTo>
                    <a:pt x="509" y="817"/>
                  </a:lnTo>
                  <a:lnTo>
                    <a:pt x="509" y="817"/>
                  </a:lnTo>
                  <a:lnTo>
                    <a:pt x="510" y="817"/>
                  </a:lnTo>
                  <a:lnTo>
                    <a:pt x="511" y="817"/>
                  </a:lnTo>
                  <a:lnTo>
                    <a:pt x="511" y="817"/>
                  </a:lnTo>
                  <a:lnTo>
                    <a:pt x="512" y="816"/>
                  </a:lnTo>
                  <a:lnTo>
                    <a:pt x="513" y="816"/>
                  </a:lnTo>
                  <a:lnTo>
                    <a:pt x="513" y="816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4" y="811"/>
                  </a:lnTo>
                  <a:lnTo>
                    <a:pt x="514" y="810"/>
                  </a:lnTo>
                  <a:lnTo>
                    <a:pt x="514" y="809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6"/>
                  </a:lnTo>
                  <a:lnTo>
                    <a:pt x="513" y="806"/>
                  </a:lnTo>
                  <a:lnTo>
                    <a:pt x="512" y="803"/>
                  </a:lnTo>
                  <a:lnTo>
                    <a:pt x="512" y="802"/>
                  </a:lnTo>
                  <a:lnTo>
                    <a:pt x="512" y="800"/>
                  </a:lnTo>
                  <a:lnTo>
                    <a:pt x="510" y="796"/>
                  </a:lnTo>
                  <a:lnTo>
                    <a:pt x="511" y="792"/>
                  </a:lnTo>
                  <a:lnTo>
                    <a:pt x="510" y="789"/>
                  </a:lnTo>
                  <a:lnTo>
                    <a:pt x="509" y="787"/>
                  </a:lnTo>
                  <a:lnTo>
                    <a:pt x="507" y="782"/>
                  </a:lnTo>
                  <a:lnTo>
                    <a:pt x="506" y="780"/>
                  </a:lnTo>
                  <a:lnTo>
                    <a:pt x="505" y="778"/>
                  </a:lnTo>
                  <a:lnTo>
                    <a:pt x="504" y="777"/>
                  </a:lnTo>
                  <a:lnTo>
                    <a:pt x="504" y="775"/>
                  </a:lnTo>
                  <a:lnTo>
                    <a:pt x="503" y="774"/>
                  </a:lnTo>
                  <a:lnTo>
                    <a:pt x="503" y="773"/>
                  </a:lnTo>
                  <a:lnTo>
                    <a:pt x="503" y="773"/>
                  </a:lnTo>
                  <a:lnTo>
                    <a:pt x="503" y="772"/>
                  </a:lnTo>
                  <a:lnTo>
                    <a:pt x="503" y="772"/>
                  </a:lnTo>
                  <a:lnTo>
                    <a:pt x="503" y="770"/>
                  </a:lnTo>
                  <a:lnTo>
                    <a:pt x="503" y="770"/>
                  </a:lnTo>
                  <a:lnTo>
                    <a:pt x="504" y="769"/>
                  </a:lnTo>
                  <a:lnTo>
                    <a:pt x="505" y="768"/>
                  </a:lnTo>
                  <a:lnTo>
                    <a:pt x="505" y="768"/>
                  </a:lnTo>
                  <a:lnTo>
                    <a:pt x="505" y="767"/>
                  </a:lnTo>
                  <a:lnTo>
                    <a:pt x="504" y="767"/>
                  </a:lnTo>
                  <a:lnTo>
                    <a:pt x="504" y="766"/>
                  </a:lnTo>
                  <a:lnTo>
                    <a:pt x="504" y="764"/>
                  </a:lnTo>
                  <a:lnTo>
                    <a:pt x="504" y="764"/>
                  </a:lnTo>
                  <a:lnTo>
                    <a:pt x="504" y="763"/>
                  </a:lnTo>
                  <a:lnTo>
                    <a:pt x="504" y="763"/>
                  </a:lnTo>
                  <a:lnTo>
                    <a:pt x="503" y="763"/>
                  </a:lnTo>
                  <a:lnTo>
                    <a:pt x="503" y="763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4" y="762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5" y="760"/>
                  </a:lnTo>
                  <a:lnTo>
                    <a:pt x="505" y="758"/>
                  </a:lnTo>
                  <a:lnTo>
                    <a:pt x="505" y="758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3" y="756"/>
                  </a:lnTo>
                  <a:lnTo>
                    <a:pt x="503" y="755"/>
                  </a:lnTo>
                  <a:lnTo>
                    <a:pt x="502" y="755"/>
                  </a:lnTo>
                  <a:lnTo>
                    <a:pt x="501" y="753"/>
                  </a:lnTo>
                  <a:lnTo>
                    <a:pt x="501" y="752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02" y="750"/>
                  </a:lnTo>
                  <a:lnTo>
                    <a:pt x="502" y="750"/>
                  </a:lnTo>
                  <a:lnTo>
                    <a:pt x="501" y="749"/>
                  </a:lnTo>
                  <a:lnTo>
                    <a:pt x="500" y="748"/>
                  </a:lnTo>
                  <a:lnTo>
                    <a:pt x="499" y="747"/>
                  </a:lnTo>
                  <a:lnTo>
                    <a:pt x="499" y="747"/>
                  </a:lnTo>
                  <a:lnTo>
                    <a:pt x="500" y="744"/>
                  </a:lnTo>
                  <a:lnTo>
                    <a:pt x="500" y="742"/>
                  </a:lnTo>
                  <a:lnTo>
                    <a:pt x="500" y="740"/>
                  </a:lnTo>
                  <a:lnTo>
                    <a:pt x="500" y="737"/>
                  </a:lnTo>
                  <a:lnTo>
                    <a:pt x="498" y="735"/>
                  </a:lnTo>
                  <a:lnTo>
                    <a:pt x="499" y="735"/>
                  </a:lnTo>
                  <a:lnTo>
                    <a:pt x="499" y="734"/>
                  </a:lnTo>
                  <a:lnTo>
                    <a:pt x="500" y="733"/>
                  </a:lnTo>
                  <a:lnTo>
                    <a:pt x="500" y="732"/>
                  </a:lnTo>
                  <a:lnTo>
                    <a:pt x="500" y="732"/>
                  </a:lnTo>
                  <a:lnTo>
                    <a:pt x="499" y="731"/>
                  </a:lnTo>
                  <a:lnTo>
                    <a:pt x="499" y="730"/>
                  </a:lnTo>
                  <a:lnTo>
                    <a:pt x="499" y="730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1" y="728"/>
                  </a:lnTo>
                  <a:lnTo>
                    <a:pt x="503" y="728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2" y="726"/>
                  </a:lnTo>
                  <a:lnTo>
                    <a:pt x="502" y="726"/>
                  </a:lnTo>
                  <a:lnTo>
                    <a:pt x="499" y="725"/>
                  </a:lnTo>
                  <a:lnTo>
                    <a:pt x="498" y="723"/>
                  </a:lnTo>
                  <a:lnTo>
                    <a:pt x="499" y="721"/>
                  </a:lnTo>
                  <a:lnTo>
                    <a:pt x="498" y="721"/>
                  </a:lnTo>
                  <a:lnTo>
                    <a:pt x="497" y="719"/>
                  </a:lnTo>
                  <a:lnTo>
                    <a:pt x="496" y="717"/>
                  </a:lnTo>
                  <a:lnTo>
                    <a:pt x="496" y="717"/>
                  </a:lnTo>
                  <a:lnTo>
                    <a:pt x="495" y="716"/>
                  </a:lnTo>
                  <a:lnTo>
                    <a:pt x="495" y="714"/>
                  </a:lnTo>
                  <a:lnTo>
                    <a:pt x="495" y="714"/>
                  </a:lnTo>
                  <a:lnTo>
                    <a:pt x="495" y="712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6" y="710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6" y="708"/>
                  </a:lnTo>
                  <a:lnTo>
                    <a:pt x="496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7"/>
                  </a:lnTo>
                  <a:lnTo>
                    <a:pt x="495" y="706"/>
                  </a:lnTo>
                  <a:lnTo>
                    <a:pt x="495" y="706"/>
                  </a:lnTo>
                  <a:lnTo>
                    <a:pt x="495" y="705"/>
                  </a:lnTo>
                  <a:lnTo>
                    <a:pt x="495" y="704"/>
                  </a:lnTo>
                  <a:lnTo>
                    <a:pt x="495" y="704"/>
                  </a:lnTo>
                  <a:lnTo>
                    <a:pt x="494" y="703"/>
                  </a:lnTo>
                  <a:lnTo>
                    <a:pt x="493" y="702"/>
                  </a:lnTo>
                  <a:lnTo>
                    <a:pt x="494" y="702"/>
                  </a:lnTo>
                  <a:lnTo>
                    <a:pt x="494" y="701"/>
                  </a:lnTo>
                  <a:lnTo>
                    <a:pt x="494" y="701"/>
                  </a:lnTo>
                  <a:lnTo>
                    <a:pt x="495" y="701"/>
                  </a:lnTo>
                  <a:lnTo>
                    <a:pt x="497" y="700"/>
                  </a:lnTo>
                  <a:lnTo>
                    <a:pt x="498" y="700"/>
                  </a:lnTo>
                  <a:lnTo>
                    <a:pt x="498" y="700"/>
                  </a:lnTo>
                  <a:lnTo>
                    <a:pt x="499" y="700"/>
                  </a:lnTo>
                  <a:lnTo>
                    <a:pt x="499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1" y="700"/>
                  </a:lnTo>
                  <a:lnTo>
                    <a:pt x="501" y="700"/>
                  </a:lnTo>
                  <a:lnTo>
                    <a:pt x="501" y="699"/>
                  </a:lnTo>
                  <a:lnTo>
                    <a:pt x="502" y="699"/>
                  </a:lnTo>
                  <a:lnTo>
                    <a:pt x="502" y="699"/>
                  </a:lnTo>
                  <a:lnTo>
                    <a:pt x="503" y="699"/>
                  </a:lnTo>
                  <a:lnTo>
                    <a:pt x="503" y="698"/>
                  </a:lnTo>
                  <a:lnTo>
                    <a:pt x="506" y="696"/>
                  </a:lnTo>
                  <a:lnTo>
                    <a:pt x="506" y="696"/>
                  </a:lnTo>
                  <a:lnTo>
                    <a:pt x="506" y="697"/>
                  </a:lnTo>
                  <a:lnTo>
                    <a:pt x="506" y="697"/>
                  </a:lnTo>
                  <a:lnTo>
                    <a:pt x="507" y="697"/>
                  </a:lnTo>
                  <a:lnTo>
                    <a:pt x="508" y="696"/>
                  </a:lnTo>
                  <a:lnTo>
                    <a:pt x="511" y="695"/>
                  </a:lnTo>
                  <a:lnTo>
                    <a:pt x="512" y="695"/>
                  </a:lnTo>
                  <a:lnTo>
                    <a:pt x="512" y="694"/>
                  </a:lnTo>
                  <a:lnTo>
                    <a:pt x="513" y="695"/>
                  </a:lnTo>
                  <a:lnTo>
                    <a:pt x="513" y="694"/>
                  </a:lnTo>
                  <a:lnTo>
                    <a:pt x="514" y="694"/>
                  </a:lnTo>
                  <a:lnTo>
                    <a:pt x="514" y="695"/>
                  </a:lnTo>
                  <a:lnTo>
                    <a:pt x="514" y="695"/>
                  </a:lnTo>
                  <a:lnTo>
                    <a:pt x="515" y="695"/>
                  </a:lnTo>
                  <a:lnTo>
                    <a:pt x="516" y="694"/>
                  </a:lnTo>
                  <a:lnTo>
                    <a:pt x="517" y="695"/>
                  </a:lnTo>
                  <a:lnTo>
                    <a:pt x="518" y="695"/>
                  </a:lnTo>
                  <a:lnTo>
                    <a:pt x="518" y="695"/>
                  </a:lnTo>
                  <a:lnTo>
                    <a:pt x="518" y="696"/>
                  </a:lnTo>
                  <a:lnTo>
                    <a:pt x="517" y="696"/>
                  </a:lnTo>
                  <a:lnTo>
                    <a:pt x="517" y="696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8" y="697"/>
                  </a:lnTo>
                  <a:lnTo>
                    <a:pt x="519" y="697"/>
                  </a:lnTo>
                  <a:lnTo>
                    <a:pt x="521" y="696"/>
                  </a:lnTo>
                  <a:lnTo>
                    <a:pt x="521" y="696"/>
                  </a:lnTo>
                  <a:lnTo>
                    <a:pt x="522" y="696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5" y="696"/>
                  </a:lnTo>
                  <a:lnTo>
                    <a:pt x="526" y="695"/>
                  </a:lnTo>
                  <a:lnTo>
                    <a:pt x="527" y="695"/>
                  </a:lnTo>
                  <a:lnTo>
                    <a:pt x="528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1" y="696"/>
                  </a:lnTo>
                  <a:lnTo>
                    <a:pt x="531" y="697"/>
                  </a:lnTo>
                  <a:lnTo>
                    <a:pt x="532" y="698"/>
                  </a:lnTo>
                  <a:lnTo>
                    <a:pt x="533" y="699"/>
                  </a:lnTo>
                  <a:lnTo>
                    <a:pt x="533" y="699"/>
                  </a:lnTo>
                  <a:lnTo>
                    <a:pt x="534" y="699"/>
                  </a:lnTo>
                  <a:lnTo>
                    <a:pt x="536" y="701"/>
                  </a:lnTo>
                  <a:lnTo>
                    <a:pt x="536" y="702"/>
                  </a:lnTo>
                  <a:lnTo>
                    <a:pt x="536" y="703"/>
                  </a:lnTo>
                  <a:lnTo>
                    <a:pt x="536" y="703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7" y="704"/>
                  </a:lnTo>
                  <a:lnTo>
                    <a:pt x="537" y="704"/>
                  </a:lnTo>
                  <a:lnTo>
                    <a:pt x="538" y="705"/>
                  </a:lnTo>
                  <a:lnTo>
                    <a:pt x="538" y="705"/>
                  </a:lnTo>
                  <a:lnTo>
                    <a:pt x="539" y="706"/>
                  </a:lnTo>
                  <a:lnTo>
                    <a:pt x="539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7"/>
                  </a:lnTo>
                  <a:lnTo>
                    <a:pt x="541" y="708"/>
                  </a:lnTo>
                  <a:lnTo>
                    <a:pt x="541" y="708"/>
                  </a:lnTo>
                  <a:lnTo>
                    <a:pt x="542" y="709"/>
                  </a:lnTo>
                  <a:lnTo>
                    <a:pt x="543" y="709"/>
                  </a:lnTo>
                  <a:lnTo>
                    <a:pt x="544" y="709"/>
                  </a:lnTo>
                  <a:lnTo>
                    <a:pt x="546" y="709"/>
                  </a:lnTo>
                  <a:lnTo>
                    <a:pt x="547" y="709"/>
                  </a:lnTo>
                  <a:lnTo>
                    <a:pt x="549" y="708"/>
                  </a:lnTo>
                  <a:lnTo>
                    <a:pt x="550" y="708"/>
                  </a:lnTo>
                  <a:lnTo>
                    <a:pt x="552" y="708"/>
                  </a:lnTo>
                  <a:lnTo>
                    <a:pt x="552" y="708"/>
                  </a:lnTo>
                  <a:lnTo>
                    <a:pt x="553" y="707"/>
                  </a:lnTo>
                  <a:lnTo>
                    <a:pt x="553" y="706"/>
                  </a:lnTo>
                  <a:lnTo>
                    <a:pt x="554" y="705"/>
                  </a:lnTo>
                  <a:lnTo>
                    <a:pt x="553" y="704"/>
                  </a:lnTo>
                  <a:lnTo>
                    <a:pt x="555" y="701"/>
                  </a:lnTo>
                  <a:lnTo>
                    <a:pt x="556" y="700"/>
                  </a:lnTo>
                  <a:lnTo>
                    <a:pt x="555" y="699"/>
                  </a:lnTo>
                  <a:lnTo>
                    <a:pt x="555" y="699"/>
                  </a:lnTo>
                  <a:lnTo>
                    <a:pt x="555" y="698"/>
                  </a:lnTo>
                  <a:lnTo>
                    <a:pt x="555" y="698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7" y="693"/>
                  </a:lnTo>
                  <a:lnTo>
                    <a:pt x="559" y="690"/>
                  </a:lnTo>
                  <a:lnTo>
                    <a:pt x="560" y="688"/>
                  </a:lnTo>
                  <a:lnTo>
                    <a:pt x="561" y="688"/>
                  </a:lnTo>
                  <a:lnTo>
                    <a:pt x="561" y="681"/>
                  </a:lnTo>
                  <a:lnTo>
                    <a:pt x="561" y="680"/>
                  </a:lnTo>
                  <a:lnTo>
                    <a:pt x="561" y="678"/>
                  </a:lnTo>
                  <a:lnTo>
                    <a:pt x="561" y="677"/>
                  </a:lnTo>
                  <a:lnTo>
                    <a:pt x="561" y="674"/>
                  </a:lnTo>
                  <a:lnTo>
                    <a:pt x="560" y="672"/>
                  </a:lnTo>
                  <a:lnTo>
                    <a:pt x="560" y="666"/>
                  </a:lnTo>
                  <a:lnTo>
                    <a:pt x="560" y="659"/>
                  </a:lnTo>
                  <a:lnTo>
                    <a:pt x="560" y="655"/>
                  </a:lnTo>
                  <a:lnTo>
                    <a:pt x="560" y="652"/>
                  </a:lnTo>
                  <a:lnTo>
                    <a:pt x="559" y="637"/>
                  </a:lnTo>
                  <a:lnTo>
                    <a:pt x="559" y="635"/>
                  </a:lnTo>
                  <a:lnTo>
                    <a:pt x="559" y="629"/>
                  </a:lnTo>
                  <a:lnTo>
                    <a:pt x="558" y="619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5"/>
                  </a:lnTo>
                  <a:lnTo>
                    <a:pt x="558" y="614"/>
                  </a:lnTo>
                  <a:lnTo>
                    <a:pt x="558" y="614"/>
                  </a:lnTo>
                  <a:lnTo>
                    <a:pt x="558" y="611"/>
                  </a:lnTo>
                  <a:lnTo>
                    <a:pt x="558" y="611"/>
                  </a:lnTo>
                  <a:lnTo>
                    <a:pt x="558" y="598"/>
                  </a:lnTo>
                  <a:lnTo>
                    <a:pt x="557" y="592"/>
                  </a:lnTo>
                  <a:lnTo>
                    <a:pt x="557" y="581"/>
                  </a:lnTo>
                  <a:lnTo>
                    <a:pt x="557" y="581"/>
                  </a:lnTo>
                  <a:lnTo>
                    <a:pt x="557" y="580"/>
                  </a:lnTo>
                  <a:lnTo>
                    <a:pt x="557" y="577"/>
                  </a:lnTo>
                  <a:lnTo>
                    <a:pt x="557" y="575"/>
                  </a:lnTo>
                  <a:lnTo>
                    <a:pt x="557" y="572"/>
                  </a:lnTo>
                  <a:lnTo>
                    <a:pt x="556" y="565"/>
                  </a:lnTo>
                  <a:lnTo>
                    <a:pt x="556" y="558"/>
                  </a:lnTo>
                  <a:lnTo>
                    <a:pt x="556" y="558"/>
                  </a:lnTo>
                  <a:lnTo>
                    <a:pt x="556" y="557"/>
                  </a:lnTo>
                  <a:lnTo>
                    <a:pt x="556" y="557"/>
                  </a:lnTo>
                  <a:lnTo>
                    <a:pt x="556" y="549"/>
                  </a:lnTo>
                  <a:lnTo>
                    <a:pt x="556" y="549"/>
                  </a:lnTo>
                  <a:lnTo>
                    <a:pt x="556" y="543"/>
                  </a:lnTo>
                  <a:lnTo>
                    <a:pt x="556" y="541"/>
                  </a:lnTo>
                  <a:lnTo>
                    <a:pt x="556" y="536"/>
                  </a:lnTo>
                  <a:lnTo>
                    <a:pt x="556" y="536"/>
                  </a:lnTo>
                  <a:lnTo>
                    <a:pt x="556" y="534"/>
                  </a:lnTo>
                  <a:lnTo>
                    <a:pt x="556" y="532"/>
                  </a:lnTo>
                  <a:lnTo>
                    <a:pt x="556" y="531"/>
                  </a:lnTo>
                  <a:lnTo>
                    <a:pt x="556" y="531"/>
                  </a:lnTo>
                  <a:lnTo>
                    <a:pt x="556" y="529"/>
                  </a:lnTo>
                  <a:lnTo>
                    <a:pt x="556" y="522"/>
                  </a:lnTo>
                  <a:lnTo>
                    <a:pt x="556" y="521"/>
                  </a:lnTo>
                  <a:lnTo>
                    <a:pt x="556" y="517"/>
                  </a:lnTo>
                  <a:lnTo>
                    <a:pt x="555" y="506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3"/>
                  </a:lnTo>
                  <a:lnTo>
                    <a:pt x="555" y="502"/>
                  </a:lnTo>
                  <a:lnTo>
                    <a:pt x="555" y="497"/>
                  </a:lnTo>
                  <a:lnTo>
                    <a:pt x="555" y="495"/>
                  </a:lnTo>
                  <a:lnTo>
                    <a:pt x="555" y="491"/>
                  </a:lnTo>
                  <a:lnTo>
                    <a:pt x="555" y="488"/>
                  </a:lnTo>
                  <a:lnTo>
                    <a:pt x="555" y="480"/>
                  </a:lnTo>
                  <a:lnTo>
                    <a:pt x="555" y="474"/>
                  </a:lnTo>
                  <a:lnTo>
                    <a:pt x="554" y="456"/>
                  </a:lnTo>
                  <a:lnTo>
                    <a:pt x="554" y="456"/>
                  </a:lnTo>
                  <a:lnTo>
                    <a:pt x="554" y="444"/>
                  </a:lnTo>
                  <a:lnTo>
                    <a:pt x="554" y="442"/>
                  </a:lnTo>
                  <a:lnTo>
                    <a:pt x="553" y="426"/>
                  </a:lnTo>
                  <a:lnTo>
                    <a:pt x="553" y="426"/>
                  </a:lnTo>
                  <a:lnTo>
                    <a:pt x="553" y="414"/>
                  </a:lnTo>
                  <a:lnTo>
                    <a:pt x="552" y="409"/>
                  </a:lnTo>
                  <a:lnTo>
                    <a:pt x="552" y="409"/>
                  </a:lnTo>
                  <a:lnTo>
                    <a:pt x="552" y="406"/>
                  </a:lnTo>
                  <a:lnTo>
                    <a:pt x="552" y="406"/>
                  </a:lnTo>
                  <a:lnTo>
                    <a:pt x="552" y="394"/>
                  </a:lnTo>
                  <a:lnTo>
                    <a:pt x="552" y="387"/>
                  </a:lnTo>
                  <a:lnTo>
                    <a:pt x="552" y="385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55"/>
                  </a:lnTo>
                  <a:lnTo>
                    <a:pt x="549" y="296"/>
                  </a:lnTo>
                  <a:lnTo>
                    <a:pt x="549" y="291"/>
                  </a:lnTo>
                  <a:lnTo>
                    <a:pt x="548" y="269"/>
                  </a:lnTo>
                  <a:lnTo>
                    <a:pt x="548" y="265"/>
                  </a:lnTo>
                  <a:lnTo>
                    <a:pt x="548" y="263"/>
                  </a:lnTo>
                  <a:lnTo>
                    <a:pt x="548" y="261"/>
                  </a:lnTo>
                  <a:lnTo>
                    <a:pt x="548" y="258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39"/>
                  </a:lnTo>
                  <a:lnTo>
                    <a:pt x="547" y="237"/>
                  </a:lnTo>
                  <a:lnTo>
                    <a:pt x="547" y="233"/>
                  </a:lnTo>
                  <a:lnTo>
                    <a:pt x="547" y="225"/>
                  </a:lnTo>
                  <a:lnTo>
                    <a:pt x="546" y="225"/>
                  </a:lnTo>
                  <a:lnTo>
                    <a:pt x="546" y="223"/>
                  </a:lnTo>
                  <a:lnTo>
                    <a:pt x="546" y="209"/>
                  </a:lnTo>
                  <a:lnTo>
                    <a:pt x="545" y="189"/>
                  </a:lnTo>
                  <a:lnTo>
                    <a:pt x="545" y="186"/>
                  </a:lnTo>
                  <a:lnTo>
                    <a:pt x="545" y="185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45" y="177"/>
                  </a:lnTo>
                  <a:lnTo>
                    <a:pt x="544" y="155"/>
                  </a:lnTo>
                  <a:lnTo>
                    <a:pt x="544" y="151"/>
                  </a:lnTo>
                  <a:lnTo>
                    <a:pt x="544" y="151"/>
                  </a:lnTo>
                  <a:lnTo>
                    <a:pt x="544" y="150"/>
                  </a:lnTo>
                  <a:lnTo>
                    <a:pt x="544" y="149"/>
                  </a:lnTo>
                  <a:lnTo>
                    <a:pt x="544" y="148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5"/>
                  </a:lnTo>
                  <a:lnTo>
                    <a:pt x="544" y="144"/>
                  </a:lnTo>
                  <a:lnTo>
                    <a:pt x="543" y="125"/>
                  </a:lnTo>
                  <a:lnTo>
                    <a:pt x="543" y="118"/>
                  </a:lnTo>
                  <a:lnTo>
                    <a:pt x="543" y="118"/>
                  </a:lnTo>
                  <a:lnTo>
                    <a:pt x="542" y="93"/>
                  </a:lnTo>
                  <a:lnTo>
                    <a:pt x="542" y="93"/>
                  </a:lnTo>
                  <a:lnTo>
                    <a:pt x="542" y="92"/>
                  </a:lnTo>
                  <a:lnTo>
                    <a:pt x="541" y="60"/>
                  </a:lnTo>
                  <a:lnTo>
                    <a:pt x="541" y="59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1" y="44"/>
                  </a:lnTo>
                  <a:lnTo>
                    <a:pt x="540" y="29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3"/>
                  </a:lnTo>
                  <a:lnTo>
                    <a:pt x="539" y="0"/>
                  </a:lnTo>
                  <a:lnTo>
                    <a:pt x="538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33" y="1"/>
                  </a:lnTo>
                  <a:lnTo>
                    <a:pt x="533" y="1"/>
                  </a:lnTo>
                  <a:lnTo>
                    <a:pt x="518" y="1"/>
                  </a:lnTo>
                  <a:lnTo>
                    <a:pt x="518" y="1"/>
                  </a:lnTo>
                  <a:lnTo>
                    <a:pt x="502" y="1"/>
                  </a:lnTo>
                  <a:lnTo>
                    <a:pt x="499" y="2"/>
                  </a:lnTo>
                  <a:lnTo>
                    <a:pt x="499" y="2"/>
                  </a:lnTo>
                  <a:lnTo>
                    <a:pt x="490" y="2"/>
                  </a:lnTo>
                  <a:lnTo>
                    <a:pt x="485" y="2"/>
                  </a:lnTo>
                  <a:lnTo>
                    <a:pt x="483" y="2"/>
                  </a:lnTo>
                  <a:lnTo>
                    <a:pt x="483" y="2"/>
                  </a:lnTo>
                  <a:lnTo>
                    <a:pt x="480" y="2"/>
                  </a:lnTo>
                  <a:lnTo>
                    <a:pt x="479" y="2"/>
                  </a:lnTo>
                  <a:lnTo>
                    <a:pt x="472" y="2"/>
                  </a:lnTo>
                  <a:lnTo>
                    <a:pt x="469" y="2"/>
                  </a:lnTo>
                  <a:lnTo>
                    <a:pt x="465" y="2"/>
                  </a:lnTo>
                  <a:lnTo>
                    <a:pt x="463" y="2"/>
                  </a:lnTo>
                  <a:lnTo>
                    <a:pt x="462" y="2"/>
                  </a:lnTo>
                  <a:lnTo>
                    <a:pt x="456" y="2"/>
                  </a:lnTo>
                  <a:lnTo>
                    <a:pt x="452" y="3"/>
                  </a:lnTo>
                  <a:lnTo>
                    <a:pt x="451" y="3"/>
                  </a:lnTo>
                  <a:lnTo>
                    <a:pt x="432" y="3"/>
                  </a:lnTo>
                  <a:lnTo>
                    <a:pt x="431" y="3"/>
                  </a:lnTo>
                  <a:lnTo>
                    <a:pt x="427" y="3"/>
                  </a:lnTo>
                  <a:lnTo>
                    <a:pt x="404" y="4"/>
                  </a:lnTo>
                  <a:lnTo>
                    <a:pt x="403" y="4"/>
                  </a:lnTo>
                  <a:lnTo>
                    <a:pt x="399" y="4"/>
                  </a:lnTo>
                  <a:lnTo>
                    <a:pt x="391" y="4"/>
                  </a:lnTo>
                  <a:lnTo>
                    <a:pt x="389" y="4"/>
                  </a:lnTo>
                  <a:lnTo>
                    <a:pt x="378" y="4"/>
                  </a:lnTo>
                  <a:lnTo>
                    <a:pt x="377" y="4"/>
                  </a:lnTo>
                  <a:lnTo>
                    <a:pt x="376" y="4"/>
                  </a:lnTo>
                  <a:lnTo>
                    <a:pt x="367" y="4"/>
                  </a:lnTo>
                  <a:lnTo>
                    <a:pt x="367" y="4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3" y="4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2" y="4"/>
                  </a:lnTo>
                  <a:lnTo>
                    <a:pt x="352" y="4"/>
                  </a:lnTo>
                  <a:lnTo>
                    <a:pt x="352" y="4"/>
                  </a:lnTo>
                  <a:lnTo>
                    <a:pt x="336" y="4"/>
                  </a:lnTo>
                  <a:lnTo>
                    <a:pt x="333" y="5"/>
                  </a:lnTo>
                  <a:lnTo>
                    <a:pt x="332" y="5"/>
                  </a:lnTo>
                  <a:lnTo>
                    <a:pt x="330" y="5"/>
                  </a:lnTo>
                  <a:lnTo>
                    <a:pt x="325" y="5"/>
                  </a:lnTo>
                  <a:lnTo>
                    <a:pt x="323" y="5"/>
                  </a:lnTo>
                  <a:lnTo>
                    <a:pt x="322" y="5"/>
                  </a:lnTo>
                  <a:lnTo>
                    <a:pt x="322" y="5"/>
                  </a:lnTo>
                  <a:lnTo>
                    <a:pt x="319" y="5"/>
                  </a:lnTo>
                  <a:lnTo>
                    <a:pt x="314" y="5"/>
                  </a:lnTo>
                  <a:lnTo>
                    <a:pt x="314" y="5"/>
                  </a:lnTo>
                  <a:lnTo>
                    <a:pt x="310" y="5"/>
                  </a:lnTo>
                  <a:lnTo>
                    <a:pt x="310" y="5"/>
                  </a:lnTo>
                  <a:lnTo>
                    <a:pt x="289" y="5"/>
                  </a:lnTo>
                  <a:lnTo>
                    <a:pt x="281" y="4"/>
                  </a:lnTo>
                  <a:lnTo>
                    <a:pt x="277" y="5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75" y="4"/>
                  </a:lnTo>
                  <a:lnTo>
                    <a:pt x="274" y="4"/>
                  </a:lnTo>
                  <a:lnTo>
                    <a:pt x="273" y="4"/>
                  </a:lnTo>
                  <a:lnTo>
                    <a:pt x="273" y="4"/>
                  </a:lnTo>
                  <a:lnTo>
                    <a:pt x="271" y="4"/>
                  </a:lnTo>
                  <a:lnTo>
                    <a:pt x="260" y="4"/>
                  </a:lnTo>
                  <a:lnTo>
                    <a:pt x="258" y="4"/>
                  </a:lnTo>
                  <a:lnTo>
                    <a:pt x="242" y="4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31" y="4"/>
                  </a:lnTo>
                  <a:lnTo>
                    <a:pt x="223" y="4"/>
                  </a:lnTo>
                  <a:lnTo>
                    <a:pt x="223" y="4"/>
                  </a:lnTo>
                  <a:lnTo>
                    <a:pt x="222" y="4"/>
                  </a:lnTo>
                  <a:lnTo>
                    <a:pt x="222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12" y="4"/>
                  </a:lnTo>
                  <a:lnTo>
                    <a:pt x="200" y="4"/>
                  </a:lnTo>
                  <a:lnTo>
                    <a:pt x="178" y="4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45" y="4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5" y="3"/>
                  </a:lnTo>
                  <a:lnTo>
                    <a:pt x="101" y="3"/>
                  </a:lnTo>
                  <a:lnTo>
                    <a:pt x="82" y="3"/>
                  </a:lnTo>
                  <a:lnTo>
                    <a:pt x="80" y="2"/>
                  </a:lnTo>
                  <a:lnTo>
                    <a:pt x="79" y="2"/>
                  </a:lnTo>
                  <a:lnTo>
                    <a:pt x="72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1" y="2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14"/>
                  </a:lnTo>
                  <a:lnTo>
                    <a:pt x="11" y="29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0" y="59"/>
                  </a:lnTo>
                  <a:lnTo>
                    <a:pt x="8" y="96"/>
                  </a:lnTo>
                  <a:lnTo>
                    <a:pt x="7" y="116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44"/>
                  </a:lnTo>
                  <a:lnTo>
                    <a:pt x="7" y="148"/>
                  </a:lnTo>
                  <a:lnTo>
                    <a:pt x="7" y="151"/>
                  </a:lnTo>
                  <a:lnTo>
                    <a:pt x="7" y="178"/>
                  </a:lnTo>
                  <a:lnTo>
                    <a:pt x="6" y="189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5" y="218"/>
                  </a:lnTo>
                  <a:lnTo>
                    <a:pt x="5" y="222"/>
                  </a:lnTo>
                  <a:lnTo>
                    <a:pt x="5" y="226"/>
                  </a:lnTo>
                  <a:lnTo>
                    <a:pt x="5" y="226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4" y="242"/>
                  </a:lnTo>
                  <a:lnTo>
                    <a:pt x="4" y="246"/>
                  </a:lnTo>
                  <a:lnTo>
                    <a:pt x="4" y="255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3" y="268"/>
                  </a:lnTo>
                  <a:lnTo>
                    <a:pt x="3" y="269"/>
                  </a:lnTo>
                  <a:lnTo>
                    <a:pt x="3" y="275"/>
                  </a:lnTo>
                  <a:lnTo>
                    <a:pt x="3" y="276"/>
                  </a:lnTo>
                  <a:lnTo>
                    <a:pt x="3" y="278"/>
                  </a:lnTo>
                  <a:lnTo>
                    <a:pt x="3" y="280"/>
                  </a:lnTo>
                  <a:lnTo>
                    <a:pt x="2" y="283"/>
                  </a:lnTo>
                  <a:lnTo>
                    <a:pt x="2" y="29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2" y="292"/>
                  </a:lnTo>
                  <a:lnTo>
                    <a:pt x="2" y="295"/>
                  </a:lnTo>
                  <a:lnTo>
                    <a:pt x="2" y="295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7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1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6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21"/>
                  </a:lnTo>
                  <a:lnTo>
                    <a:pt x="1" y="322"/>
                  </a:lnTo>
                  <a:lnTo>
                    <a:pt x="1" y="322"/>
                  </a:lnTo>
                  <a:lnTo>
                    <a:pt x="1" y="323"/>
                  </a:lnTo>
                  <a:lnTo>
                    <a:pt x="1" y="326"/>
                  </a:lnTo>
                  <a:lnTo>
                    <a:pt x="1" y="326"/>
                  </a:lnTo>
                  <a:lnTo>
                    <a:pt x="0" y="32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1B91571C-7B5D-8196-A34D-162684B88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8338" y="2646363"/>
              <a:ext cx="101600" cy="152400"/>
            </a:xfrm>
            <a:custGeom>
              <a:avLst/>
              <a:gdLst>
                <a:gd name="T0" fmla="*/ 63 w 64"/>
                <a:gd name="T1" fmla="*/ 15 h 96"/>
                <a:gd name="T2" fmla="*/ 63 w 64"/>
                <a:gd name="T3" fmla="*/ 27 h 96"/>
                <a:gd name="T4" fmla="*/ 64 w 64"/>
                <a:gd name="T5" fmla="*/ 45 h 96"/>
                <a:gd name="T6" fmla="*/ 59 w 64"/>
                <a:gd name="T7" fmla="*/ 83 h 96"/>
                <a:gd name="T8" fmla="*/ 59 w 64"/>
                <a:gd name="T9" fmla="*/ 92 h 96"/>
                <a:gd name="T10" fmla="*/ 59 w 64"/>
                <a:gd name="T11" fmla="*/ 92 h 96"/>
                <a:gd name="T12" fmla="*/ 58 w 64"/>
                <a:gd name="T13" fmla="*/ 93 h 96"/>
                <a:gd name="T14" fmla="*/ 57 w 64"/>
                <a:gd name="T15" fmla="*/ 92 h 96"/>
                <a:gd name="T16" fmla="*/ 52 w 64"/>
                <a:gd name="T17" fmla="*/ 94 h 96"/>
                <a:gd name="T18" fmla="*/ 52 w 64"/>
                <a:gd name="T19" fmla="*/ 94 h 96"/>
                <a:gd name="T20" fmla="*/ 52 w 64"/>
                <a:gd name="T21" fmla="*/ 94 h 96"/>
                <a:gd name="T22" fmla="*/ 52 w 64"/>
                <a:gd name="T23" fmla="*/ 94 h 96"/>
                <a:gd name="T24" fmla="*/ 52 w 64"/>
                <a:gd name="T25" fmla="*/ 94 h 96"/>
                <a:gd name="T26" fmla="*/ 51 w 64"/>
                <a:gd name="T27" fmla="*/ 94 h 96"/>
                <a:gd name="T28" fmla="*/ 51 w 64"/>
                <a:gd name="T29" fmla="*/ 94 h 96"/>
                <a:gd name="T30" fmla="*/ 51 w 64"/>
                <a:gd name="T31" fmla="*/ 95 h 96"/>
                <a:gd name="T32" fmla="*/ 51 w 64"/>
                <a:gd name="T33" fmla="*/ 95 h 96"/>
                <a:gd name="T34" fmla="*/ 51 w 64"/>
                <a:gd name="T35" fmla="*/ 95 h 96"/>
                <a:gd name="T36" fmla="*/ 51 w 64"/>
                <a:gd name="T37" fmla="*/ 95 h 96"/>
                <a:gd name="T38" fmla="*/ 51 w 64"/>
                <a:gd name="T39" fmla="*/ 95 h 96"/>
                <a:gd name="T40" fmla="*/ 50 w 64"/>
                <a:gd name="T41" fmla="*/ 96 h 96"/>
                <a:gd name="T42" fmla="*/ 50 w 64"/>
                <a:gd name="T43" fmla="*/ 90 h 96"/>
                <a:gd name="T44" fmla="*/ 36 w 64"/>
                <a:gd name="T45" fmla="*/ 84 h 96"/>
                <a:gd name="T46" fmla="*/ 18 w 64"/>
                <a:gd name="T47" fmla="*/ 84 h 96"/>
                <a:gd name="T48" fmla="*/ 15 w 64"/>
                <a:gd name="T49" fmla="*/ 73 h 96"/>
                <a:gd name="T50" fmla="*/ 14 w 64"/>
                <a:gd name="T51" fmla="*/ 38 h 96"/>
                <a:gd name="T52" fmla="*/ 13 w 64"/>
                <a:gd name="T53" fmla="*/ 26 h 96"/>
                <a:gd name="T54" fmla="*/ 11 w 64"/>
                <a:gd name="T55" fmla="*/ 25 h 96"/>
                <a:gd name="T56" fmla="*/ 10 w 64"/>
                <a:gd name="T57" fmla="*/ 21 h 96"/>
                <a:gd name="T58" fmla="*/ 8 w 64"/>
                <a:gd name="T59" fmla="*/ 19 h 96"/>
                <a:gd name="T60" fmla="*/ 7 w 64"/>
                <a:gd name="T61" fmla="*/ 15 h 96"/>
                <a:gd name="T62" fmla="*/ 5 w 64"/>
                <a:gd name="T63" fmla="*/ 14 h 96"/>
                <a:gd name="T64" fmla="*/ 4 w 64"/>
                <a:gd name="T65" fmla="*/ 10 h 96"/>
                <a:gd name="T66" fmla="*/ 2 w 64"/>
                <a:gd name="T67" fmla="*/ 8 h 96"/>
                <a:gd name="T68" fmla="*/ 0 w 64"/>
                <a:gd name="T69" fmla="*/ 5 h 96"/>
                <a:gd name="T70" fmla="*/ 0 w 64"/>
                <a:gd name="T71" fmla="*/ 1 h 96"/>
                <a:gd name="T72" fmla="*/ 5 w 64"/>
                <a:gd name="T73" fmla="*/ 1 h 96"/>
                <a:gd name="T74" fmla="*/ 6 w 64"/>
                <a:gd name="T75" fmla="*/ 3 h 96"/>
                <a:gd name="T76" fmla="*/ 11 w 64"/>
                <a:gd name="T77" fmla="*/ 3 h 96"/>
                <a:gd name="T78" fmla="*/ 15 w 64"/>
                <a:gd name="T79" fmla="*/ 3 h 96"/>
                <a:gd name="T80" fmla="*/ 15 w 64"/>
                <a:gd name="T81" fmla="*/ 2 h 96"/>
                <a:gd name="T82" fmla="*/ 19 w 64"/>
                <a:gd name="T83" fmla="*/ 0 h 96"/>
                <a:gd name="T84" fmla="*/ 24 w 64"/>
                <a:gd name="T85" fmla="*/ 0 h 96"/>
                <a:gd name="T86" fmla="*/ 30 w 64"/>
                <a:gd name="T87" fmla="*/ 0 h 96"/>
                <a:gd name="T88" fmla="*/ 33 w 64"/>
                <a:gd name="T89" fmla="*/ 2 h 96"/>
                <a:gd name="T90" fmla="*/ 35 w 64"/>
                <a:gd name="T91" fmla="*/ 4 h 96"/>
                <a:gd name="T92" fmla="*/ 39 w 64"/>
                <a:gd name="T93" fmla="*/ 6 h 96"/>
                <a:gd name="T94" fmla="*/ 39 w 64"/>
                <a:gd name="T95" fmla="*/ 12 h 96"/>
                <a:gd name="T96" fmla="*/ 39 w 64"/>
                <a:gd name="T97" fmla="*/ 1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6">
                  <a:moveTo>
                    <a:pt x="39" y="15"/>
                  </a:moveTo>
                  <a:lnTo>
                    <a:pt x="45" y="15"/>
                  </a:lnTo>
                  <a:lnTo>
                    <a:pt x="63" y="15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7"/>
                  </a:lnTo>
                  <a:lnTo>
                    <a:pt x="63" y="31"/>
                  </a:lnTo>
                  <a:lnTo>
                    <a:pt x="64" y="36"/>
                  </a:lnTo>
                  <a:lnTo>
                    <a:pt x="64" y="45"/>
                  </a:lnTo>
                  <a:lnTo>
                    <a:pt x="64" y="59"/>
                  </a:lnTo>
                  <a:lnTo>
                    <a:pt x="64" y="83"/>
                  </a:lnTo>
                  <a:lnTo>
                    <a:pt x="59" y="83"/>
                  </a:lnTo>
                  <a:lnTo>
                    <a:pt x="59" y="88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3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0" y="95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50" y="90"/>
                  </a:lnTo>
                  <a:lnTo>
                    <a:pt x="43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18" y="84"/>
                  </a:lnTo>
                  <a:lnTo>
                    <a:pt x="15" y="84"/>
                  </a:lnTo>
                  <a:lnTo>
                    <a:pt x="15" y="83"/>
                  </a:lnTo>
                  <a:lnTo>
                    <a:pt x="15" y="73"/>
                  </a:lnTo>
                  <a:lnTo>
                    <a:pt x="14" y="55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39" y="15"/>
                  </a:lnTo>
                </a:path>
              </a:pathLst>
            </a:custGeom>
            <a:solidFill>
              <a:srgbClr val="00B050"/>
            </a:solidFill>
            <a:ln w="12700" cap="rnd">
              <a:solidFill>
                <a:srgbClr val="47D45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EDD12D46-0DC0-E822-D257-C56E6AD13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0726" y="2668588"/>
              <a:ext cx="50800" cy="65087"/>
            </a:xfrm>
            <a:custGeom>
              <a:avLst/>
              <a:gdLst>
                <a:gd name="T0" fmla="*/ 4 w 32"/>
                <a:gd name="T1" fmla="*/ 10 h 41"/>
                <a:gd name="T2" fmla="*/ 4 w 32"/>
                <a:gd name="T3" fmla="*/ 13 h 41"/>
                <a:gd name="T4" fmla="*/ 3 w 32"/>
                <a:gd name="T5" fmla="*/ 16 h 41"/>
                <a:gd name="T6" fmla="*/ 3 w 32"/>
                <a:gd name="T7" fmla="*/ 20 h 41"/>
                <a:gd name="T8" fmla="*/ 0 w 32"/>
                <a:gd name="T9" fmla="*/ 20 h 41"/>
                <a:gd name="T10" fmla="*/ 0 w 32"/>
                <a:gd name="T11" fmla="*/ 24 h 41"/>
                <a:gd name="T12" fmla="*/ 3 w 32"/>
                <a:gd name="T13" fmla="*/ 25 h 41"/>
                <a:gd name="T14" fmla="*/ 2 w 32"/>
                <a:gd name="T15" fmla="*/ 28 h 41"/>
                <a:gd name="T16" fmla="*/ 4 w 32"/>
                <a:gd name="T17" fmla="*/ 29 h 41"/>
                <a:gd name="T18" fmla="*/ 6 w 32"/>
                <a:gd name="T19" fmla="*/ 30 h 41"/>
                <a:gd name="T20" fmla="*/ 7 w 32"/>
                <a:gd name="T21" fmla="*/ 31 h 41"/>
                <a:gd name="T22" fmla="*/ 8 w 32"/>
                <a:gd name="T23" fmla="*/ 32 h 41"/>
                <a:gd name="T24" fmla="*/ 9 w 32"/>
                <a:gd name="T25" fmla="*/ 35 h 41"/>
                <a:gd name="T26" fmla="*/ 11 w 32"/>
                <a:gd name="T27" fmla="*/ 36 h 41"/>
                <a:gd name="T28" fmla="*/ 12 w 32"/>
                <a:gd name="T29" fmla="*/ 37 h 41"/>
                <a:gd name="T30" fmla="*/ 13 w 32"/>
                <a:gd name="T31" fmla="*/ 38 h 41"/>
                <a:gd name="T32" fmla="*/ 14 w 32"/>
                <a:gd name="T33" fmla="*/ 39 h 41"/>
                <a:gd name="T34" fmla="*/ 17 w 32"/>
                <a:gd name="T35" fmla="*/ 39 h 41"/>
                <a:gd name="T36" fmla="*/ 20 w 32"/>
                <a:gd name="T37" fmla="*/ 39 h 41"/>
                <a:gd name="T38" fmla="*/ 22 w 32"/>
                <a:gd name="T39" fmla="*/ 41 h 41"/>
                <a:gd name="T40" fmla="*/ 25 w 32"/>
                <a:gd name="T41" fmla="*/ 41 h 41"/>
                <a:gd name="T42" fmla="*/ 28 w 32"/>
                <a:gd name="T43" fmla="*/ 40 h 41"/>
                <a:gd name="T44" fmla="*/ 29 w 32"/>
                <a:gd name="T45" fmla="*/ 40 h 41"/>
                <a:gd name="T46" fmla="*/ 31 w 32"/>
                <a:gd name="T47" fmla="*/ 38 h 41"/>
                <a:gd name="T48" fmla="*/ 30 w 32"/>
                <a:gd name="T49" fmla="*/ 37 h 41"/>
                <a:gd name="T50" fmla="*/ 30 w 32"/>
                <a:gd name="T51" fmla="*/ 34 h 41"/>
                <a:gd name="T52" fmla="*/ 29 w 32"/>
                <a:gd name="T53" fmla="*/ 32 h 41"/>
                <a:gd name="T54" fmla="*/ 29 w 32"/>
                <a:gd name="T55" fmla="*/ 30 h 41"/>
                <a:gd name="T56" fmla="*/ 29 w 32"/>
                <a:gd name="T57" fmla="*/ 28 h 41"/>
                <a:gd name="T58" fmla="*/ 28 w 32"/>
                <a:gd name="T59" fmla="*/ 26 h 41"/>
                <a:gd name="T60" fmla="*/ 29 w 32"/>
                <a:gd name="T61" fmla="*/ 24 h 41"/>
                <a:gd name="T62" fmla="*/ 30 w 32"/>
                <a:gd name="T63" fmla="*/ 22 h 41"/>
                <a:gd name="T64" fmla="*/ 30 w 32"/>
                <a:gd name="T65" fmla="*/ 20 h 41"/>
                <a:gd name="T66" fmla="*/ 30 w 32"/>
                <a:gd name="T67" fmla="*/ 18 h 41"/>
                <a:gd name="T68" fmla="*/ 31 w 32"/>
                <a:gd name="T69" fmla="*/ 16 h 41"/>
                <a:gd name="T70" fmla="*/ 31 w 32"/>
                <a:gd name="T71" fmla="*/ 14 h 41"/>
                <a:gd name="T72" fmla="*/ 30 w 32"/>
                <a:gd name="T73" fmla="*/ 13 h 41"/>
                <a:gd name="T74" fmla="*/ 28 w 32"/>
                <a:gd name="T75" fmla="*/ 13 h 41"/>
                <a:gd name="T76" fmla="*/ 27 w 32"/>
                <a:gd name="T77" fmla="*/ 12 h 41"/>
                <a:gd name="T78" fmla="*/ 26 w 32"/>
                <a:gd name="T79" fmla="*/ 9 h 41"/>
                <a:gd name="T80" fmla="*/ 23 w 32"/>
                <a:gd name="T81" fmla="*/ 7 h 41"/>
                <a:gd name="T82" fmla="*/ 22 w 32"/>
                <a:gd name="T83" fmla="*/ 5 h 41"/>
                <a:gd name="T84" fmla="*/ 21 w 32"/>
                <a:gd name="T85" fmla="*/ 3 h 41"/>
                <a:gd name="T86" fmla="*/ 20 w 32"/>
                <a:gd name="T87" fmla="*/ 1 h 41"/>
                <a:gd name="T88" fmla="*/ 19 w 32"/>
                <a:gd name="T89" fmla="*/ 1 h 41"/>
                <a:gd name="T90" fmla="*/ 16 w 32"/>
                <a:gd name="T91" fmla="*/ 1 h 41"/>
                <a:gd name="T92" fmla="*/ 14 w 32"/>
                <a:gd name="T93" fmla="*/ 0 h 41"/>
                <a:gd name="T94" fmla="*/ 13 w 32"/>
                <a:gd name="T95" fmla="*/ 1 h 41"/>
                <a:gd name="T96" fmla="*/ 11 w 32"/>
                <a:gd name="T97" fmla="*/ 2 h 41"/>
                <a:gd name="T98" fmla="*/ 10 w 32"/>
                <a:gd name="T99" fmla="*/ 1 h 41"/>
                <a:gd name="T100" fmla="*/ 8 w 32"/>
                <a:gd name="T101" fmla="*/ 0 h 41"/>
                <a:gd name="T102" fmla="*/ 7 w 32"/>
                <a:gd name="T103" fmla="*/ 1 h 41"/>
                <a:gd name="T104" fmla="*/ 5 w 32"/>
                <a:gd name="T105" fmla="*/ 2 h 41"/>
                <a:gd name="T106" fmla="*/ 6 w 32"/>
                <a:gd name="T107" fmla="*/ 4 h 41"/>
                <a:gd name="T108" fmla="*/ 4 w 32"/>
                <a:gd name="T109" fmla="*/ 6 h 41"/>
                <a:gd name="T110" fmla="*/ 2 w 32"/>
                <a:gd name="T111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41">
                  <a:moveTo>
                    <a:pt x="2" y="8"/>
                  </a:moveTo>
                  <a:lnTo>
                    <a:pt x="2" y="9"/>
                  </a:lnTo>
                  <a:lnTo>
                    <a:pt x="3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5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7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30" y="40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5"/>
                  </a:lnTo>
                  <a:lnTo>
                    <a:pt x="30" y="36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2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6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33E0ACE-5634-071C-AD6D-426925C1B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240" y="1188720"/>
            <a:ext cx="5669280" cy="5585460"/>
          </a:xfrm>
          <a:prstGeom prst="rect">
            <a:avLst/>
          </a:prstGeom>
        </p:spPr>
      </p:pic>
      <p:grpSp>
        <p:nvGrpSpPr>
          <p:cNvPr id="10" name="K=8E-7 NO interpolate">
            <a:extLst>
              <a:ext uri="{FF2B5EF4-FFF2-40B4-BE49-F238E27FC236}">
                <a16:creationId xmlns:a16="http://schemas.microsoft.com/office/drawing/2014/main" id="{C57C64DA-FEDF-E856-6FAA-7F6E4D413A15}"/>
              </a:ext>
            </a:extLst>
          </p:cNvPr>
          <p:cNvGrpSpPr>
            <a:grpSpLocks/>
          </p:cNvGrpSpPr>
          <p:nvPr/>
        </p:nvGrpSpPr>
        <p:grpSpPr bwMode="auto">
          <a:xfrm>
            <a:off x="7179174" y="1382937"/>
            <a:ext cx="2153752" cy="4753368"/>
            <a:chOff x="2248" y="-576"/>
            <a:chExt cx="2533" cy="2692"/>
          </a:xfrm>
        </p:grpSpPr>
        <p:sp>
          <p:nvSpPr>
            <p:cNvPr id="11" name="Line 12">
              <a:extLst>
                <a:ext uri="{FF2B5EF4-FFF2-40B4-BE49-F238E27FC236}">
                  <a16:creationId xmlns:a16="http://schemas.microsoft.com/office/drawing/2014/main" id="{38DDE889-B562-5DEA-82CB-425996BBB0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8" y="-576"/>
              <a:ext cx="2533" cy="2692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" name="Text Box 32">
              <a:extLst>
                <a:ext uri="{FF2B5EF4-FFF2-40B4-BE49-F238E27FC236}">
                  <a16:creationId xmlns:a16="http://schemas.microsoft.com/office/drawing/2014/main" id="{B4E2DA2A-9027-0A56-D193-01E0FB4157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3972363">
              <a:off x="3481" y="1224"/>
              <a:ext cx="1520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Ignore decline, K = 8.E-07 ft/d</a:t>
              </a:r>
            </a:p>
          </p:txBody>
        </p:sp>
      </p:grpSp>
      <p:grpSp>
        <p:nvGrpSpPr>
          <p:cNvPr id="13" name="K=4E-7 interpolate">
            <a:extLst>
              <a:ext uri="{FF2B5EF4-FFF2-40B4-BE49-F238E27FC236}">
                <a16:creationId xmlns:a16="http://schemas.microsoft.com/office/drawing/2014/main" id="{C29858DB-BD3C-27EE-9C05-767198B1DD5F}"/>
              </a:ext>
            </a:extLst>
          </p:cNvPr>
          <p:cNvGrpSpPr>
            <a:grpSpLocks/>
          </p:cNvGrpSpPr>
          <p:nvPr/>
        </p:nvGrpSpPr>
        <p:grpSpPr bwMode="auto">
          <a:xfrm>
            <a:off x="7776269" y="2418206"/>
            <a:ext cx="3566913" cy="3709818"/>
            <a:chOff x="2771" y="-76"/>
            <a:chExt cx="4195" cy="2101"/>
          </a:xfrm>
        </p:grpSpPr>
        <p:sp>
          <p:nvSpPr>
            <p:cNvPr id="14" name="Line 12">
              <a:extLst>
                <a:ext uri="{FF2B5EF4-FFF2-40B4-BE49-F238E27FC236}">
                  <a16:creationId xmlns:a16="http://schemas.microsoft.com/office/drawing/2014/main" id="{118376E9-E1C0-45DA-662C-07C2F9FD74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1" y="-76"/>
              <a:ext cx="4195" cy="2101"/>
            </a:xfrm>
            <a:prstGeom prst="lin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5" name="Text Box 32">
              <a:extLst>
                <a:ext uri="{FF2B5EF4-FFF2-40B4-BE49-F238E27FC236}">
                  <a16:creationId xmlns:a16="http://schemas.microsoft.com/office/drawing/2014/main" id="{359A1006-C443-215F-0CA2-1FFC5AF3EF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760000">
              <a:off x="4172" y="797"/>
              <a:ext cx="1735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Correct for decline, K = 4.E-07 ft/d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099DEAD-76CE-026F-6DDC-5E898ABB7040}"/>
              </a:ext>
            </a:extLst>
          </p:cNvPr>
          <p:cNvSpPr/>
          <p:nvPr/>
        </p:nvSpPr>
        <p:spPr bwMode="auto">
          <a:xfrm>
            <a:off x="8478983" y="6480793"/>
            <a:ext cx="2083626" cy="288110"/>
          </a:xfrm>
          <a:prstGeom prst="rect">
            <a:avLst/>
          </a:prstGeom>
          <a:solidFill>
            <a:srgbClr val="FFFF00">
              <a:alpha val="5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8100"/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g drill bit">
            <a:extLst>
              <a:ext uri="{FF2B5EF4-FFF2-40B4-BE49-F238E27FC236}">
                <a16:creationId xmlns:a16="http://schemas.microsoft.com/office/drawing/2014/main" id="{BD2443A9-8AAA-4DD7-1878-C6B644DD03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6" b="14986"/>
          <a:stretch/>
        </p:blipFill>
        <p:spPr>
          <a:xfrm>
            <a:off x="6462501" y="1188720"/>
            <a:ext cx="5657244" cy="5577840"/>
          </a:xfrm>
          <a:prstGeom prst="rect">
            <a:avLst/>
          </a:prstGeom>
        </p:spPr>
      </p:pic>
      <p:pic>
        <p:nvPicPr>
          <p:cNvPr id="2" name="InSar + Slug">
            <a:extLst>
              <a:ext uri="{FF2B5EF4-FFF2-40B4-BE49-F238E27FC236}">
                <a16:creationId xmlns:a16="http://schemas.microsoft.com/office/drawing/2014/main" id="{C0F2BAAB-B38B-167E-7D0D-7BF6D09998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465497" y="1188720"/>
            <a:ext cx="5654248" cy="5577840"/>
          </a:xfrm>
          <a:prstGeom prst="rect">
            <a:avLst/>
          </a:prstGeom>
        </p:spPr>
      </p:pic>
      <p:sp>
        <p:nvSpPr>
          <p:cNvPr id="19458" name="Rectangle 2">
            <a:extLst>
              <a:ext uri="{FF2B5EF4-FFF2-40B4-BE49-F238E27FC236}">
                <a16:creationId xmlns:a16="http://schemas.microsoft.com/office/drawing/2014/main" id="{640B8D4D-C783-4DE2-A61A-EF21E99056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 dirty="0"/>
              <a:t>InSAR &amp; Slug Tests</a:t>
            </a:r>
          </a:p>
        </p:txBody>
      </p:sp>
      <p:sp>
        <p:nvSpPr>
          <p:cNvPr id="19459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D1BF3D4-8F6B-45C0-B5F1-3B0C3E851C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6078" y="1188720"/>
            <a:ext cx="6289419" cy="5303520"/>
          </a:xfrm>
        </p:spPr>
        <p:txBody>
          <a:bodyPr/>
          <a:lstStyle/>
          <a:p>
            <a:pPr eaLnBrk="1" hangingPunct="1">
              <a:spcBef>
                <a:spcPts val="400"/>
              </a:spcBef>
            </a:pPr>
            <a:r>
              <a:rPr lang="en-US" altLang="en-US" dirty="0"/>
              <a:t>Analyzed recovery in 9 wells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dirty="0"/>
              <a:t>Slug volumes, 40 to 50,000 gallons</a:t>
            </a:r>
          </a:p>
          <a:p>
            <a:pPr lvl="1" eaLnBrk="1" hangingPunct="1">
              <a:spcBef>
                <a:spcPts val="400"/>
              </a:spcBef>
            </a:pPr>
            <a:r>
              <a:rPr lang="en-US" altLang="en-US" dirty="0"/>
              <a:t>U – 2bs, </a:t>
            </a:r>
            <a:r>
              <a:rPr lang="el-GR" altLang="en-US" dirty="0"/>
              <a:t>Δ</a:t>
            </a:r>
            <a:r>
              <a:rPr lang="en-US" altLang="en-US" dirty="0"/>
              <a:t>y = 120 ft, </a:t>
            </a:r>
            <a:r>
              <a:rPr lang="en-US" altLang="en-US" dirty="0" err="1"/>
              <a:t>d</a:t>
            </a:r>
            <a:r>
              <a:rPr lang="en-US" altLang="en-US" baseline="-25000" dirty="0" err="1"/>
              <a:t>C</a:t>
            </a:r>
            <a:r>
              <a:rPr lang="en-US" altLang="en-US" dirty="0"/>
              <a:t> = 99.5 inches,</a:t>
            </a:r>
            <a:br>
              <a:rPr lang="en-US" altLang="en-US" dirty="0"/>
            </a:br>
            <a:r>
              <a:rPr lang="en-US" altLang="en-US" dirty="0"/>
              <a:t>Emplacement hole</a:t>
            </a:r>
          </a:p>
          <a:p>
            <a:pPr eaLnBrk="1" hangingPunct="1">
              <a:spcBef>
                <a:spcPts val="400"/>
              </a:spcBef>
            </a:pPr>
            <a:r>
              <a:rPr lang="en-US" altLang="en-US" dirty="0"/>
              <a:t>K estimates from recovery “slugs”</a:t>
            </a:r>
          </a:p>
          <a:p>
            <a:pPr lvl="1" defTabSz="1628775" eaLnBrk="1" hangingPunct="1">
              <a:spcBef>
                <a:spcPts val="400"/>
              </a:spcBef>
            </a:pPr>
            <a:r>
              <a:rPr lang="en-US" altLang="en-US" dirty="0"/>
              <a:t>Minimum 	4x10</a:t>
            </a:r>
            <a:r>
              <a:rPr lang="en-US" altLang="en-US" baseline="30000" dirty="0"/>
              <a:t>-7</a:t>
            </a:r>
            <a:r>
              <a:rPr lang="en-US" altLang="en-US" dirty="0"/>
              <a:t> ft/d</a:t>
            </a:r>
          </a:p>
          <a:p>
            <a:pPr lvl="1" defTabSz="1628775" eaLnBrk="1" hangingPunct="1">
              <a:spcBef>
                <a:spcPts val="400"/>
              </a:spcBef>
            </a:pPr>
            <a:r>
              <a:rPr lang="en-US" altLang="en-US" dirty="0"/>
              <a:t>Maximum 	3x10</a:t>
            </a:r>
            <a:r>
              <a:rPr lang="en-US" altLang="en-US" baseline="30000" dirty="0"/>
              <a:t>-3</a:t>
            </a:r>
            <a:r>
              <a:rPr lang="en-US" altLang="en-US" dirty="0"/>
              <a:t> ft/d</a:t>
            </a:r>
          </a:p>
          <a:p>
            <a:pPr lvl="1" defTabSz="1628775" eaLnBrk="1" hangingPunct="1">
              <a:spcBef>
                <a:spcPts val="400"/>
              </a:spcBef>
            </a:pPr>
            <a:r>
              <a:rPr lang="en-US" altLang="en-US" dirty="0"/>
              <a:t>Geometric mean 	7x10</a:t>
            </a:r>
            <a:r>
              <a:rPr lang="en-US" altLang="en-US" baseline="30000" dirty="0"/>
              <a:t>-5</a:t>
            </a:r>
            <a:r>
              <a:rPr lang="en-US" altLang="en-US" dirty="0"/>
              <a:t> ft/d</a:t>
            </a:r>
          </a:p>
          <a:p>
            <a:pPr defTabSz="1628775" eaLnBrk="1" hangingPunct="1">
              <a:spcBef>
                <a:spcPts val="400"/>
              </a:spcBef>
            </a:pPr>
            <a:r>
              <a:rPr lang="en-US" altLang="en-US" dirty="0"/>
              <a:t>K from InSAR = 1x10</a:t>
            </a:r>
            <a:r>
              <a:rPr lang="en-US" altLang="en-US" baseline="30000" dirty="0"/>
              <a:t>-5</a:t>
            </a:r>
            <a:r>
              <a:rPr lang="en-US" altLang="en-US" dirty="0"/>
              <a:t> ft/d</a:t>
            </a:r>
          </a:p>
          <a:p>
            <a:pPr lvl="1" defTabSz="1628775" eaLnBrk="1" hangingPunct="1">
              <a:spcBef>
                <a:spcPts val="400"/>
              </a:spcBef>
            </a:pPr>
            <a:r>
              <a:rPr lang="en-US" altLang="en-US" dirty="0"/>
              <a:t>30 to 40 million gallons</a:t>
            </a:r>
          </a:p>
          <a:p>
            <a:pPr defTabSz="1628775" eaLnBrk="1" hangingPunct="1">
              <a:spcBef>
                <a:spcPts val="400"/>
              </a:spcBef>
            </a:pPr>
            <a:r>
              <a:rPr lang="en-US" altLang="en-US" dirty="0"/>
              <a:t>Median &amp; mean slugs within order </a:t>
            </a:r>
            <a:br>
              <a:rPr lang="en-US" altLang="en-US" dirty="0"/>
            </a:br>
            <a:r>
              <a:rPr lang="en-US" altLang="en-US" dirty="0"/>
              <a:t>of magnitude of InSAR estimate </a:t>
            </a:r>
          </a:p>
        </p:txBody>
      </p:sp>
      <p:grpSp>
        <p:nvGrpSpPr>
          <p:cNvPr id="3" name="Little NV">
            <a:extLst>
              <a:ext uri="{FF2B5EF4-FFF2-40B4-BE49-F238E27FC236}">
                <a16:creationId xmlns:a16="http://schemas.microsoft.com/office/drawing/2014/main" id="{85A7AC91-9769-FEA7-FAD6-986BD8D2043E}"/>
              </a:ext>
            </a:extLst>
          </p:cNvPr>
          <p:cNvGrpSpPr>
            <a:grpSpLocks noChangeAspect="1"/>
          </p:cNvGrpSpPr>
          <p:nvPr/>
        </p:nvGrpSpPr>
        <p:grpSpPr>
          <a:xfrm>
            <a:off x="10406868" y="20596"/>
            <a:ext cx="679850" cy="1005840"/>
            <a:chOff x="9056688" y="1771650"/>
            <a:chExt cx="890588" cy="1317625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49082923-BDA2-B19F-8334-74994B151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1771650"/>
              <a:ext cx="890588" cy="1317625"/>
            </a:xfrm>
            <a:custGeom>
              <a:avLst/>
              <a:gdLst>
                <a:gd name="T0" fmla="*/ 5 w 561"/>
                <a:gd name="T1" fmla="*/ 359 h 830"/>
                <a:gd name="T2" fmla="*/ 22 w 561"/>
                <a:gd name="T3" fmla="*/ 376 h 830"/>
                <a:gd name="T4" fmla="*/ 33 w 561"/>
                <a:gd name="T5" fmla="*/ 387 h 830"/>
                <a:gd name="T6" fmla="*/ 41 w 561"/>
                <a:gd name="T7" fmla="*/ 394 h 830"/>
                <a:gd name="T8" fmla="*/ 65 w 561"/>
                <a:gd name="T9" fmla="*/ 416 h 830"/>
                <a:gd name="T10" fmla="*/ 104 w 561"/>
                <a:gd name="T11" fmla="*/ 453 h 830"/>
                <a:gd name="T12" fmla="*/ 177 w 561"/>
                <a:gd name="T13" fmla="*/ 520 h 830"/>
                <a:gd name="T14" fmla="*/ 213 w 561"/>
                <a:gd name="T15" fmla="*/ 554 h 830"/>
                <a:gd name="T16" fmla="*/ 271 w 561"/>
                <a:gd name="T17" fmla="*/ 609 h 830"/>
                <a:gd name="T18" fmla="*/ 356 w 561"/>
                <a:gd name="T19" fmla="*/ 688 h 830"/>
                <a:gd name="T20" fmla="*/ 397 w 561"/>
                <a:gd name="T21" fmla="*/ 726 h 830"/>
                <a:gd name="T22" fmla="*/ 422 w 561"/>
                <a:gd name="T23" fmla="*/ 751 h 830"/>
                <a:gd name="T24" fmla="*/ 456 w 561"/>
                <a:gd name="T25" fmla="*/ 781 h 830"/>
                <a:gd name="T26" fmla="*/ 491 w 561"/>
                <a:gd name="T27" fmla="*/ 815 h 830"/>
                <a:gd name="T28" fmla="*/ 508 w 561"/>
                <a:gd name="T29" fmla="*/ 826 h 830"/>
                <a:gd name="T30" fmla="*/ 506 w 561"/>
                <a:gd name="T31" fmla="*/ 820 h 830"/>
                <a:gd name="T32" fmla="*/ 512 w 561"/>
                <a:gd name="T33" fmla="*/ 816 h 830"/>
                <a:gd name="T34" fmla="*/ 513 w 561"/>
                <a:gd name="T35" fmla="*/ 806 h 830"/>
                <a:gd name="T36" fmla="*/ 504 w 561"/>
                <a:gd name="T37" fmla="*/ 777 h 830"/>
                <a:gd name="T38" fmla="*/ 505 w 561"/>
                <a:gd name="T39" fmla="*/ 767 h 830"/>
                <a:gd name="T40" fmla="*/ 503 w 561"/>
                <a:gd name="T41" fmla="*/ 762 h 830"/>
                <a:gd name="T42" fmla="*/ 504 w 561"/>
                <a:gd name="T43" fmla="*/ 757 h 830"/>
                <a:gd name="T44" fmla="*/ 500 w 561"/>
                <a:gd name="T45" fmla="*/ 748 h 830"/>
                <a:gd name="T46" fmla="*/ 500 w 561"/>
                <a:gd name="T47" fmla="*/ 732 h 830"/>
                <a:gd name="T48" fmla="*/ 503 w 561"/>
                <a:gd name="T49" fmla="*/ 727 h 830"/>
                <a:gd name="T50" fmla="*/ 495 w 561"/>
                <a:gd name="T51" fmla="*/ 714 h 830"/>
                <a:gd name="T52" fmla="*/ 495 w 561"/>
                <a:gd name="T53" fmla="*/ 708 h 830"/>
                <a:gd name="T54" fmla="*/ 494 w 561"/>
                <a:gd name="T55" fmla="*/ 701 h 830"/>
                <a:gd name="T56" fmla="*/ 501 w 561"/>
                <a:gd name="T57" fmla="*/ 699 h 830"/>
                <a:gd name="T58" fmla="*/ 512 w 561"/>
                <a:gd name="T59" fmla="*/ 695 h 830"/>
                <a:gd name="T60" fmla="*/ 518 w 561"/>
                <a:gd name="T61" fmla="*/ 696 h 830"/>
                <a:gd name="T62" fmla="*/ 523 w 561"/>
                <a:gd name="T63" fmla="*/ 697 h 830"/>
                <a:gd name="T64" fmla="*/ 532 w 561"/>
                <a:gd name="T65" fmla="*/ 698 h 830"/>
                <a:gd name="T66" fmla="*/ 536 w 561"/>
                <a:gd name="T67" fmla="*/ 704 h 830"/>
                <a:gd name="T68" fmla="*/ 541 w 561"/>
                <a:gd name="T69" fmla="*/ 708 h 830"/>
                <a:gd name="T70" fmla="*/ 554 w 561"/>
                <a:gd name="T71" fmla="*/ 705 h 830"/>
                <a:gd name="T72" fmla="*/ 559 w 561"/>
                <a:gd name="T73" fmla="*/ 690 h 830"/>
                <a:gd name="T74" fmla="*/ 560 w 561"/>
                <a:gd name="T75" fmla="*/ 652 h 830"/>
                <a:gd name="T76" fmla="*/ 558 w 561"/>
                <a:gd name="T77" fmla="*/ 611 h 830"/>
                <a:gd name="T78" fmla="*/ 556 w 561"/>
                <a:gd name="T79" fmla="*/ 557 h 830"/>
                <a:gd name="T80" fmla="*/ 556 w 561"/>
                <a:gd name="T81" fmla="*/ 529 h 830"/>
                <a:gd name="T82" fmla="*/ 555 w 561"/>
                <a:gd name="T83" fmla="*/ 491 h 830"/>
                <a:gd name="T84" fmla="*/ 552 w 561"/>
                <a:gd name="T85" fmla="*/ 409 h 830"/>
                <a:gd name="T86" fmla="*/ 548 w 561"/>
                <a:gd name="T87" fmla="*/ 269 h 830"/>
                <a:gd name="T88" fmla="*/ 546 w 561"/>
                <a:gd name="T89" fmla="*/ 223 h 830"/>
                <a:gd name="T90" fmla="*/ 544 w 561"/>
                <a:gd name="T91" fmla="*/ 149 h 830"/>
                <a:gd name="T92" fmla="*/ 542 w 561"/>
                <a:gd name="T93" fmla="*/ 92 h 830"/>
                <a:gd name="T94" fmla="*/ 537 w 561"/>
                <a:gd name="T95" fmla="*/ 0 h 830"/>
                <a:gd name="T96" fmla="*/ 483 w 561"/>
                <a:gd name="T97" fmla="*/ 2 h 830"/>
                <a:gd name="T98" fmla="*/ 431 w 561"/>
                <a:gd name="T99" fmla="*/ 3 h 830"/>
                <a:gd name="T100" fmla="*/ 365 w 561"/>
                <a:gd name="T101" fmla="*/ 4 h 830"/>
                <a:gd name="T102" fmla="*/ 332 w 561"/>
                <a:gd name="T103" fmla="*/ 5 h 830"/>
                <a:gd name="T104" fmla="*/ 281 w 561"/>
                <a:gd name="T105" fmla="*/ 4 h 830"/>
                <a:gd name="T106" fmla="*/ 238 w 561"/>
                <a:gd name="T107" fmla="*/ 4 h 830"/>
                <a:gd name="T108" fmla="*/ 172 w 561"/>
                <a:gd name="T109" fmla="*/ 4 h 830"/>
                <a:gd name="T110" fmla="*/ 82 w 561"/>
                <a:gd name="T111" fmla="*/ 3 h 830"/>
                <a:gd name="T112" fmla="*/ 13 w 561"/>
                <a:gd name="T113" fmla="*/ 0 h 830"/>
                <a:gd name="T114" fmla="*/ 7 w 561"/>
                <a:gd name="T115" fmla="*/ 134 h 830"/>
                <a:gd name="T116" fmla="*/ 5 w 561"/>
                <a:gd name="T117" fmla="*/ 226 h 830"/>
                <a:gd name="T118" fmla="*/ 3 w 561"/>
                <a:gd name="T119" fmla="*/ 276 h 830"/>
                <a:gd name="T120" fmla="*/ 2 w 561"/>
                <a:gd name="T121" fmla="*/ 296 h 830"/>
                <a:gd name="T122" fmla="*/ 1 w 561"/>
                <a:gd name="T123" fmla="*/ 318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1" h="830">
                  <a:moveTo>
                    <a:pt x="0" y="328"/>
                  </a:move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30"/>
                  </a:lnTo>
                  <a:lnTo>
                    <a:pt x="0" y="335"/>
                  </a:lnTo>
                  <a:lnTo>
                    <a:pt x="0" y="342"/>
                  </a:lnTo>
                  <a:lnTo>
                    <a:pt x="0" y="347"/>
                  </a:lnTo>
                  <a:lnTo>
                    <a:pt x="0" y="356"/>
                  </a:lnTo>
                  <a:lnTo>
                    <a:pt x="3" y="358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59"/>
                  </a:lnTo>
                  <a:lnTo>
                    <a:pt x="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7" y="362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8" y="363"/>
                  </a:lnTo>
                  <a:lnTo>
                    <a:pt x="14" y="368"/>
                  </a:lnTo>
                  <a:lnTo>
                    <a:pt x="20" y="374"/>
                  </a:lnTo>
                  <a:lnTo>
                    <a:pt x="22" y="376"/>
                  </a:lnTo>
                  <a:lnTo>
                    <a:pt x="28" y="381"/>
                  </a:lnTo>
                  <a:lnTo>
                    <a:pt x="28" y="381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29" y="382"/>
                  </a:lnTo>
                  <a:lnTo>
                    <a:pt x="31" y="384"/>
                  </a:lnTo>
                  <a:lnTo>
                    <a:pt x="31" y="384"/>
                  </a:lnTo>
                  <a:lnTo>
                    <a:pt x="32" y="386"/>
                  </a:lnTo>
                  <a:lnTo>
                    <a:pt x="32" y="386"/>
                  </a:lnTo>
                  <a:lnTo>
                    <a:pt x="33" y="386"/>
                  </a:lnTo>
                  <a:lnTo>
                    <a:pt x="33" y="387"/>
                  </a:lnTo>
                  <a:lnTo>
                    <a:pt x="34" y="387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37" y="390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0" y="393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1" y="394"/>
                  </a:lnTo>
                  <a:lnTo>
                    <a:pt x="44" y="397"/>
                  </a:lnTo>
                  <a:lnTo>
                    <a:pt x="46" y="398"/>
                  </a:lnTo>
                  <a:lnTo>
                    <a:pt x="46" y="398"/>
                  </a:lnTo>
                  <a:lnTo>
                    <a:pt x="49" y="402"/>
                  </a:lnTo>
                  <a:lnTo>
                    <a:pt x="50" y="402"/>
                  </a:lnTo>
                  <a:lnTo>
                    <a:pt x="50" y="402"/>
                  </a:lnTo>
                  <a:lnTo>
                    <a:pt x="57" y="408"/>
                  </a:lnTo>
                  <a:lnTo>
                    <a:pt x="57" y="408"/>
                  </a:lnTo>
                  <a:lnTo>
                    <a:pt x="60" y="411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5" y="416"/>
                  </a:lnTo>
                  <a:lnTo>
                    <a:pt x="68" y="419"/>
                  </a:lnTo>
                  <a:lnTo>
                    <a:pt x="69" y="420"/>
                  </a:lnTo>
                  <a:lnTo>
                    <a:pt x="77" y="427"/>
                  </a:lnTo>
                  <a:lnTo>
                    <a:pt x="79" y="430"/>
                  </a:lnTo>
                  <a:lnTo>
                    <a:pt x="82" y="431"/>
                  </a:lnTo>
                  <a:lnTo>
                    <a:pt x="83" y="433"/>
                  </a:lnTo>
                  <a:lnTo>
                    <a:pt x="88" y="437"/>
                  </a:lnTo>
                  <a:lnTo>
                    <a:pt x="90" y="440"/>
                  </a:lnTo>
                  <a:lnTo>
                    <a:pt x="95" y="444"/>
                  </a:lnTo>
                  <a:lnTo>
                    <a:pt x="95" y="444"/>
                  </a:lnTo>
                  <a:lnTo>
                    <a:pt x="98" y="447"/>
                  </a:lnTo>
                  <a:lnTo>
                    <a:pt x="104" y="453"/>
                  </a:lnTo>
                  <a:lnTo>
                    <a:pt x="109" y="457"/>
                  </a:lnTo>
                  <a:lnTo>
                    <a:pt x="109" y="457"/>
                  </a:lnTo>
                  <a:lnTo>
                    <a:pt x="111" y="460"/>
                  </a:lnTo>
                  <a:lnTo>
                    <a:pt x="114" y="462"/>
                  </a:lnTo>
                  <a:lnTo>
                    <a:pt x="117" y="465"/>
                  </a:lnTo>
                  <a:lnTo>
                    <a:pt x="126" y="473"/>
                  </a:lnTo>
                  <a:lnTo>
                    <a:pt x="130" y="477"/>
                  </a:lnTo>
                  <a:lnTo>
                    <a:pt x="136" y="483"/>
                  </a:lnTo>
                  <a:lnTo>
                    <a:pt x="143" y="489"/>
                  </a:lnTo>
                  <a:lnTo>
                    <a:pt x="159" y="504"/>
                  </a:lnTo>
                  <a:lnTo>
                    <a:pt x="174" y="518"/>
                  </a:lnTo>
                  <a:lnTo>
                    <a:pt x="177" y="520"/>
                  </a:lnTo>
                  <a:lnTo>
                    <a:pt x="179" y="522"/>
                  </a:lnTo>
                  <a:lnTo>
                    <a:pt x="180" y="524"/>
                  </a:lnTo>
                  <a:lnTo>
                    <a:pt x="180" y="524"/>
                  </a:lnTo>
                  <a:lnTo>
                    <a:pt x="184" y="529"/>
                  </a:lnTo>
                  <a:lnTo>
                    <a:pt x="185" y="529"/>
                  </a:lnTo>
                  <a:lnTo>
                    <a:pt x="185" y="529"/>
                  </a:lnTo>
                  <a:lnTo>
                    <a:pt x="192" y="535"/>
                  </a:lnTo>
                  <a:lnTo>
                    <a:pt x="195" y="537"/>
                  </a:lnTo>
                  <a:lnTo>
                    <a:pt x="196" y="538"/>
                  </a:lnTo>
                  <a:lnTo>
                    <a:pt x="199" y="541"/>
                  </a:lnTo>
                  <a:lnTo>
                    <a:pt x="210" y="552"/>
                  </a:lnTo>
                  <a:lnTo>
                    <a:pt x="213" y="554"/>
                  </a:lnTo>
                  <a:lnTo>
                    <a:pt x="222" y="563"/>
                  </a:lnTo>
                  <a:lnTo>
                    <a:pt x="226" y="567"/>
                  </a:lnTo>
                  <a:lnTo>
                    <a:pt x="230" y="571"/>
                  </a:lnTo>
                  <a:lnTo>
                    <a:pt x="230" y="571"/>
                  </a:lnTo>
                  <a:lnTo>
                    <a:pt x="232" y="573"/>
                  </a:lnTo>
                  <a:lnTo>
                    <a:pt x="242" y="581"/>
                  </a:lnTo>
                  <a:lnTo>
                    <a:pt x="250" y="590"/>
                  </a:lnTo>
                  <a:lnTo>
                    <a:pt x="252" y="591"/>
                  </a:lnTo>
                  <a:lnTo>
                    <a:pt x="255" y="593"/>
                  </a:lnTo>
                  <a:lnTo>
                    <a:pt x="261" y="600"/>
                  </a:lnTo>
                  <a:lnTo>
                    <a:pt x="265" y="603"/>
                  </a:lnTo>
                  <a:lnTo>
                    <a:pt x="271" y="609"/>
                  </a:lnTo>
                  <a:lnTo>
                    <a:pt x="271" y="609"/>
                  </a:lnTo>
                  <a:lnTo>
                    <a:pt x="278" y="615"/>
                  </a:lnTo>
                  <a:lnTo>
                    <a:pt x="284" y="621"/>
                  </a:lnTo>
                  <a:lnTo>
                    <a:pt x="288" y="625"/>
                  </a:lnTo>
                  <a:lnTo>
                    <a:pt x="306" y="641"/>
                  </a:lnTo>
                  <a:lnTo>
                    <a:pt x="321" y="655"/>
                  </a:lnTo>
                  <a:lnTo>
                    <a:pt x="325" y="659"/>
                  </a:lnTo>
                  <a:lnTo>
                    <a:pt x="327" y="660"/>
                  </a:lnTo>
                  <a:lnTo>
                    <a:pt x="337" y="671"/>
                  </a:lnTo>
                  <a:lnTo>
                    <a:pt x="337" y="671"/>
                  </a:lnTo>
                  <a:lnTo>
                    <a:pt x="350" y="682"/>
                  </a:lnTo>
                  <a:lnTo>
                    <a:pt x="356" y="688"/>
                  </a:lnTo>
                  <a:lnTo>
                    <a:pt x="363" y="695"/>
                  </a:lnTo>
                  <a:lnTo>
                    <a:pt x="364" y="696"/>
                  </a:lnTo>
                  <a:lnTo>
                    <a:pt x="364" y="697"/>
                  </a:lnTo>
                  <a:lnTo>
                    <a:pt x="376" y="706"/>
                  </a:lnTo>
                  <a:lnTo>
                    <a:pt x="376" y="707"/>
                  </a:lnTo>
                  <a:lnTo>
                    <a:pt x="378" y="708"/>
                  </a:lnTo>
                  <a:lnTo>
                    <a:pt x="382" y="713"/>
                  </a:lnTo>
                  <a:lnTo>
                    <a:pt x="383" y="714"/>
                  </a:lnTo>
                  <a:lnTo>
                    <a:pt x="384" y="715"/>
                  </a:lnTo>
                  <a:lnTo>
                    <a:pt x="388" y="718"/>
                  </a:lnTo>
                  <a:lnTo>
                    <a:pt x="388" y="719"/>
                  </a:lnTo>
                  <a:lnTo>
                    <a:pt x="397" y="726"/>
                  </a:lnTo>
                  <a:lnTo>
                    <a:pt x="398" y="727"/>
                  </a:lnTo>
                  <a:lnTo>
                    <a:pt x="404" y="733"/>
                  </a:lnTo>
                  <a:lnTo>
                    <a:pt x="404" y="733"/>
                  </a:lnTo>
                  <a:lnTo>
                    <a:pt x="406" y="735"/>
                  </a:lnTo>
                  <a:lnTo>
                    <a:pt x="407" y="737"/>
                  </a:lnTo>
                  <a:lnTo>
                    <a:pt x="408" y="737"/>
                  </a:lnTo>
                  <a:lnTo>
                    <a:pt x="408" y="737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0" y="739"/>
                  </a:lnTo>
                  <a:lnTo>
                    <a:pt x="417" y="746"/>
                  </a:lnTo>
                  <a:lnTo>
                    <a:pt x="422" y="751"/>
                  </a:lnTo>
                  <a:lnTo>
                    <a:pt x="431" y="758"/>
                  </a:lnTo>
                  <a:lnTo>
                    <a:pt x="431" y="759"/>
                  </a:lnTo>
                  <a:lnTo>
                    <a:pt x="431" y="759"/>
                  </a:lnTo>
                  <a:lnTo>
                    <a:pt x="432" y="760"/>
                  </a:lnTo>
                  <a:lnTo>
                    <a:pt x="433" y="760"/>
                  </a:lnTo>
                  <a:lnTo>
                    <a:pt x="433" y="760"/>
                  </a:lnTo>
                  <a:lnTo>
                    <a:pt x="435" y="763"/>
                  </a:lnTo>
                  <a:lnTo>
                    <a:pt x="442" y="769"/>
                  </a:lnTo>
                  <a:lnTo>
                    <a:pt x="445" y="772"/>
                  </a:lnTo>
                  <a:lnTo>
                    <a:pt x="450" y="775"/>
                  </a:lnTo>
                  <a:lnTo>
                    <a:pt x="456" y="781"/>
                  </a:lnTo>
                  <a:lnTo>
                    <a:pt x="456" y="781"/>
                  </a:lnTo>
                  <a:lnTo>
                    <a:pt x="457" y="783"/>
                  </a:lnTo>
                  <a:lnTo>
                    <a:pt x="457" y="783"/>
                  </a:lnTo>
                  <a:lnTo>
                    <a:pt x="459" y="785"/>
                  </a:lnTo>
                  <a:lnTo>
                    <a:pt x="461" y="787"/>
                  </a:lnTo>
                  <a:lnTo>
                    <a:pt x="462" y="787"/>
                  </a:lnTo>
                  <a:lnTo>
                    <a:pt x="467" y="793"/>
                  </a:lnTo>
                  <a:lnTo>
                    <a:pt x="478" y="801"/>
                  </a:lnTo>
                  <a:lnTo>
                    <a:pt x="479" y="803"/>
                  </a:lnTo>
                  <a:lnTo>
                    <a:pt x="480" y="803"/>
                  </a:lnTo>
                  <a:lnTo>
                    <a:pt x="486" y="810"/>
                  </a:lnTo>
                  <a:lnTo>
                    <a:pt x="486" y="810"/>
                  </a:lnTo>
                  <a:lnTo>
                    <a:pt x="491" y="815"/>
                  </a:lnTo>
                  <a:lnTo>
                    <a:pt x="491" y="815"/>
                  </a:lnTo>
                  <a:lnTo>
                    <a:pt x="500" y="824"/>
                  </a:lnTo>
                  <a:lnTo>
                    <a:pt x="504" y="826"/>
                  </a:lnTo>
                  <a:lnTo>
                    <a:pt x="506" y="828"/>
                  </a:lnTo>
                  <a:lnTo>
                    <a:pt x="506" y="828"/>
                  </a:lnTo>
                  <a:lnTo>
                    <a:pt x="508" y="830"/>
                  </a:lnTo>
                  <a:lnTo>
                    <a:pt x="507" y="829"/>
                  </a:lnTo>
                  <a:lnTo>
                    <a:pt x="507" y="829"/>
                  </a:lnTo>
                  <a:lnTo>
                    <a:pt x="507" y="828"/>
                  </a:lnTo>
                  <a:lnTo>
                    <a:pt x="507" y="827"/>
                  </a:lnTo>
                  <a:lnTo>
                    <a:pt x="508" y="826"/>
                  </a:lnTo>
                  <a:lnTo>
                    <a:pt x="508" y="826"/>
                  </a:lnTo>
                  <a:lnTo>
                    <a:pt x="508" y="825"/>
                  </a:lnTo>
                  <a:lnTo>
                    <a:pt x="509" y="825"/>
                  </a:lnTo>
                  <a:lnTo>
                    <a:pt x="509" y="825"/>
                  </a:lnTo>
                  <a:lnTo>
                    <a:pt x="510" y="824"/>
                  </a:lnTo>
                  <a:lnTo>
                    <a:pt x="511" y="824"/>
                  </a:lnTo>
                  <a:lnTo>
                    <a:pt x="511" y="823"/>
                  </a:lnTo>
                  <a:lnTo>
                    <a:pt x="510" y="822"/>
                  </a:lnTo>
                  <a:lnTo>
                    <a:pt x="510" y="822"/>
                  </a:lnTo>
                  <a:lnTo>
                    <a:pt x="510" y="821"/>
                  </a:lnTo>
                  <a:lnTo>
                    <a:pt x="509" y="821"/>
                  </a:lnTo>
                  <a:lnTo>
                    <a:pt x="507" y="820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06" y="819"/>
                  </a:lnTo>
                  <a:lnTo>
                    <a:pt x="506" y="819"/>
                  </a:lnTo>
                  <a:lnTo>
                    <a:pt x="507" y="818"/>
                  </a:lnTo>
                  <a:lnTo>
                    <a:pt x="508" y="817"/>
                  </a:lnTo>
                  <a:lnTo>
                    <a:pt x="508" y="817"/>
                  </a:lnTo>
                  <a:lnTo>
                    <a:pt x="509" y="817"/>
                  </a:lnTo>
                  <a:lnTo>
                    <a:pt x="509" y="817"/>
                  </a:lnTo>
                  <a:lnTo>
                    <a:pt x="510" y="817"/>
                  </a:lnTo>
                  <a:lnTo>
                    <a:pt x="511" y="817"/>
                  </a:lnTo>
                  <a:lnTo>
                    <a:pt x="511" y="817"/>
                  </a:lnTo>
                  <a:lnTo>
                    <a:pt x="512" y="816"/>
                  </a:lnTo>
                  <a:lnTo>
                    <a:pt x="513" y="816"/>
                  </a:lnTo>
                  <a:lnTo>
                    <a:pt x="513" y="816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3" y="814"/>
                  </a:lnTo>
                  <a:lnTo>
                    <a:pt x="514" y="811"/>
                  </a:lnTo>
                  <a:lnTo>
                    <a:pt x="514" y="810"/>
                  </a:lnTo>
                  <a:lnTo>
                    <a:pt x="514" y="809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7"/>
                  </a:lnTo>
                  <a:lnTo>
                    <a:pt x="513" y="806"/>
                  </a:lnTo>
                  <a:lnTo>
                    <a:pt x="513" y="806"/>
                  </a:lnTo>
                  <a:lnTo>
                    <a:pt x="512" y="803"/>
                  </a:lnTo>
                  <a:lnTo>
                    <a:pt x="512" y="802"/>
                  </a:lnTo>
                  <a:lnTo>
                    <a:pt x="512" y="800"/>
                  </a:lnTo>
                  <a:lnTo>
                    <a:pt x="510" y="796"/>
                  </a:lnTo>
                  <a:lnTo>
                    <a:pt x="511" y="792"/>
                  </a:lnTo>
                  <a:lnTo>
                    <a:pt x="510" y="789"/>
                  </a:lnTo>
                  <a:lnTo>
                    <a:pt x="509" y="787"/>
                  </a:lnTo>
                  <a:lnTo>
                    <a:pt x="507" y="782"/>
                  </a:lnTo>
                  <a:lnTo>
                    <a:pt x="506" y="780"/>
                  </a:lnTo>
                  <a:lnTo>
                    <a:pt x="505" y="778"/>
                  </a:lnTo>
                  <a:lnTo>
                    <a:pt x="504" y="777"/>
                  </a:lnTo>
                  <a:lnTo>
                    <a:pt x="504" y="775"/>
                  </a:lnTo>
                  <a:lnTo>
                    <a:pt x="503" y="774"/>
                  </a:lnTo>
                  <a:lnTo>
                    <a:pt x="503" y="773"/>
                  </a:lnTo>
                  <a:lnTo>
                    <a:pt x="503" y="773"/>
                  </a:lnTo>
                  <a:lnTo>
                    <a:pt x="503" y="772"/>
                  </a:lnTo>
                  <a:lnTo>
                    <a:pt x="503" y="772"/>
                  </a:lnTo>
                  <a:lnTo>
                    <a:pt x="503" y="770"/>
                  </a:lnTo>
                  <a:lnTo>
                    <a:pt x="503" y="770"/>
                  </a:lnTo>
                  <a:lnTo>
                    <a:pt x="504" y="769"/>
                  </a:lnTo>
                  <a:lnTo>
                    <a:pt x="505" y="768"/>
                  </a:lnTo>
                  <a:lnTo>
                    <a:pt x="505" y="768"/>
                  </a:lnTo>
                  <a:lnTo>
                    <a:pt x="505" y="767"/>
                  </a:lnTo>
                  <a:lnTo>
                    <a:pt x="504" y="767"/>
                  </a:lnTo>
                  <a:lnTo>
                    <a:pt x="504" y="766"/>
                  </a:lnTo>
                  <a:lnTo>
                    <a:pt x="504" y="764"/>
                  </a:lnTo>
                  <a:lnTo>
                    <a:pt x="504" y="764"/>
                  </a:lnTo>
                  <a:lnTo>
                    <a:pt x="504" y="763"/>
                  </a:lnTo>
                  <a:lnTo>
                    <a:pt x="504" y="763"/>
                  </a:lnTo>
                  <a:lnTo>
                    <a:pt x="503" y="763"/>
                  </a:lnTo>
                  <a:lnTo>
                    <a:pt x="503" y="763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3" y="762"/>
                  </a:lnTo>
                  <a:lnTo>
                    <a:pt x="504" y="762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4" y="761"/>
                  </a:lnTo>
                  <a:lnTo>
                    <a:pt x="505" y="760"/>
                  </a:lnTo>
                  <a:lnTo>
                    <a:pt x="505" y="758"/>
                  </a:lnTo>
                  <a:lnTo>
                    <a:pt x="505" y="758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4" y="757"/>
                  </a:lnTo>
                  <a:lnTo>
                    <a:pt x="503" y="756"/>
                  </a:lnTo>
                  <a:lnTo>
                    <a:pt x="503" y="755"/>
                  </a:lnTo>
                  <a:lnTo>
                    <a:pt x="502" y="755"/>
                  </a:lnTo>
                  <a:lnTo>
                    <a:pt x="501" y="753"/>
                  </a:lnTo>
                  <a:lnTo>
                    <a:pt x="501" y="752"/>
                  </a:lnTo>
                  <a:lnTo>
                    <a:pt x="502" y="751"/>
                  </a:lnTo>
                  <a:lnTo>
                    <a:pt x="502" y="751"/>
                  </a:lnTo>
                  <a:lnTo>
                    <a:pt x="502" y="750"/>
                  </a:lnTo>
                  <a:lnTo>
                    <a:pt x="502" y="750"/>
                  </a:lnTo>
                  <a:lnTo>
                    <a:pt x="501" y="749"/>
                  </a:lnTo>
                  <a:lnTo>
                    <a:pt x="500" y="748"/>
                  </a:lnTo>
                  <a:lnTo>
                    <a:pt x="499" y="747"/>
                  </a:lnTo>
                  <a:lnTo>
                    <a:pt x="499" y="747"/>
                  </a:lnTo>
                  <a:lnTo>
                    <a:pt x="500" y="744"/>
                  </a:lnTo>
                  <a:lnTo>
                    <a:pt x="500" y="742"/>
                  </a:lnTo>
                  <a:lnTo>
                    <a:pt x="500" y="740"/>
                  </a:lnTo>
                  <a:lnTo>
                    <a:pt x="500" y="737"/>
                  </a:lnTo>
                  <a:lnTo>
                    <a:pt x="498" y="735"/>
                  </a:lnTo>
                  <a:lnTo>
                    <a:pt x="499" y="735"/>
                  </a:lnTo>
                  <a:lnTo>
                    <a:pt x="499" y="734"/>
                  </a:lnTo>
                  <a:lnTo>
                    <a:pt x="500" y="733"/>
                  </a:lnTo>
                  <a:lnTo>
                    <a:pt x="500" y="732"/>
                  </a:lnTo>
                  <a:lnTo>
                    <a:pt x="500" y="732"/>
                  </a:lnTo>
                  <a:lnTo>
                    <a:pt x="499" y="731"/>
                  </a:lnTo>
                  <a:lnTo>
                    <a:pt x="499" y="730"/>
                  </a:lnTo>
                  <a:lnTo>
                    <a:pt x="499" y="730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0" y="729"/>
                  </a:lnTo>
                  <a:lnTo>
                    <a:pt x="501" y="728"/>
                  </a:lnTo>
                  <a:lnTo>
                    <a:pt x="503" y="728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3" y="727"/>
                  </a:lnTo>
                  <a:lnTo>
                    <a:pt x="502" y="726"/>
                  </a:lnTo>
                  <a:lnTo>
                    <a:pt x="502" y="726"/>
                  </a:lnTo>
                  <a:lnTo>
                    <a:pt x="499" y="725"/>
                  </a:lnTo>
                  <a:lnTo>
                    <a:pt x="498" y="723"/>
                  </a:lnTo>
                  <a:lnTo>
                    <a:pt x="499" y="721"/>
                  </a:lnTo>
                  <a:lnTo>
                    <a:pt x="498" y="721"/>
                  </a:lnTo>
                  <a:lnTo>
                    <a:pt x="497" y="719"/>
                  </a:lnTo>
                  <a:lnTo>
                    <a:pt x="496" y="717"/>
                  </a:lnTo>
                  <a:lnTo>
                    <a:pt x="496" y="717"/>
                  </a:lnTo>
                  <a:lnTo>
                    <a:pt x="495" y="716"/>
                  </a:lnTo>
                  <a:lnTo>
                    <a:pt x="495" y="714"/>
                  </a:lnTo>
                  <a:lnTo>
                    <a:pt x="495" y="714"/>
                  </a:lnTo>
                  <a:lnTo>
                    <a:pt x="495" y="712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5" y="711"/>
                  </a:lnTo>
                  <a:lnTo>
                    <a:pt x="496" y="710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7" y="709"/>
                  </a:lnTo>
                  <a:lnTo>
                    <a:pt x="496" y="708"/>
                  </a:lnTo>
                  <a:lnTo>
                    <a:pt x="496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8"/>
                  </a:lnTo>
                  <a:lnTo>
                    <a:pt x="495" y="707"/>
                  </a:lnTo>
                  <a:lnTo>
                    <a:pt x="495" y="706"/>
                  </a:lnTo>
                  <a:lnTo>
                    <a:pt x="495" y="706"/>
                  </a:lnTo>
                  <a:lnTo>
                    <a:pt x="495" y="705"/>
                  </a:lnTo>
                  <a:lnTo>
                    <a:pt x="495" y="704"/>
                  </a:lnTo>
                  <a:lnTo>
                    <a:pt x="495" y="704"/>
                  </a:lnTo>
                  <a:lnTo>
                    <a:pt x="494" y="703"/>
                  </a:lnTo>
                  <a:lnTo>
                    <a:pt x="493" y="702"/>
                  </a:lnTo>
                  <a:lnTo>
                    <a:pt x="494" y="702"/>
                  </a:lnTo>
                  <a:lnTo>
                    <a:pt x="494" y="701"/>
                  </a:lnTo>
                  <a:lnTo>
                    <a:pt x="494" y="701"/>
                  </a:lnTo>
                  <a:lnTo>
                    <a:pt x="495" y="701"/>
                  </a:lnTo>
                  <a:lnTo>
                    <a:pt x="497" y="700"/>
                  </a:lnTo>
                  <a:lnTo>
                    <a:pt x="498" y="700"/>
                  </a:lnTo>
                  <a:lnTo>
                    <a:pt x="498" y="700"/>
                  </a:lnTo>
                  <a:lnTo>
                    <a:pt x="499" y="700"/>
                  </a:lnTo>
                  <a:lnTo>
                    <a:pt x="499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0" y="700"/>
                  </a:lnTo>
                  <a:lnTo>
                    <a:pt x="501" y="700"/>
                  </a:lnTo>
                  <a:lnTo>
                    <a:pt x="501" y="700"/>
                  </a:lnTo>
                  <a:lnTo>
                    <a:pt x="501" y="699"/>
                  </a:lnTo>
                  <a:lnTo>
                    <a:pt x="502" y="699"/>
                  </a:lnTo>
                  <a:lnTo>
                    <a:pt x="502" y="699"/>
                  </a:lnTo>
                  <a:lnTo>
                    <a:pt x="503" y="699"/>
                  </a:lnTo>
                  <a:lnTo>
                    <a:pt x="503" y="698"/>
                  </a:lnTo>
                  <a:lnTo>
                    <a:pt x="506" y="696"/>
                  </a:lnTo>
                  <a:lnTo>
                    <a:pt x="506" y="696"/>
                  </a:lnTo>
                  <a:lnTo>
                    <a:pt x="506" y="697"/>
                  </a:lnTo>
                  <a:lnTo>
                    <a:pt x="506" y="697"/>
                  </a:lnTo>
                  <a:lnTo>
                    <a:pt x="507" y="697"/>
                  </a:lnTo>
                  <a:lnTo>
                    <a:pt x="508" y="696"/>
                  </a:lnTo>
                  <a:lnTo>
                    <a:pt x="511" y="695"/>
                  </a:lnTo>
                  <a:lnTo>
                    <a:pt x="512" y="695"/>
                  </a:lnTo>
                  <a:lnTo>
                    <a:pt x="512" y="694"/>
                  </a:lnTo>
                  <a:lnTo>
                    <a:pt x="513" y="695"/>
                  </a:lnTo>
                  <a:lnTo>
                    <a:pt x="513" y="694"/>
                  </a:lnTo>
                  <a:lnTo>
                    <a:pt x="514" y="694"/>
                  </a:lnTo>
                  <a:lnTo>
                    <a:pt x="514" y="695"/>
                  </a:lnTo>
                  <a:lnTo>
                    <a:pt x="514" y="695"/>
                  </a:lnTo>
                  <a:lnTo>
                    <a:pt x="515" y="695"/>
                  </a:lnTo>
                  <a:lnTo>
                    <a:pt x="516" y="694"/>
                  </a:lnTo>
                  <a:lnTo>
                    <a:pt x="517" y="695"/>
                  </a:lnTo>
                  <a:lnTo>
                    <a:pt x="518" y="695"/>
                  </a:lnTo>
                  <a:lnTo>
                    <a:pt x="518" y="695"/>
                  </a:lnTo>
                  <a:lnTo>
                    <a:pt x="518" y="696"/>
                  </a:lnTo>
                  <a:lnTo>
                    <a:pt x="517" y="696"/>
                  </a:lnTo>
                  <a:lnTo>
                    <a:pt x="517" y="696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7" y="697"/>
                  </a:lnTo>
                  <a:lnTo>
                    <a:pt x="518" y="697"/>
                  </a:lnTo>
                  <a:lnTo>
                    <a:pt x="519" y="697"/>
                  </a:lnTo>
                  <a:lnTo>
                    <a:pt x="521" y="696"/>
                  </a:lnTo>
                  <a:lnTo>
                    <a:pt x="521" y="696"/>
                  </a:lnTo>
                  <a:lnTo>
                    <a:pt x="522" y="696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3" y="697"/>
                  </a:lnTo>
                  <a:lnTo>
                    <a:pt x="525" y="696"/>
                  </a:lnTo>
                  <a:lnTo>
                    <a:pt x="526" y="695"/>
                  </a:lnTo>
                  <a:lnTo>
                    <a:pt x="527" y="695"/>
                  </a:lnTo>
                  <a:lnTo>
                    <a:pt x="528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0" y="695"/>
                  </a:lnTo>
                  <a:lnTo>
                    <a:pt x="531" y="696"/>
                  </a:lnTo>
                  <a:lnTo>
                    <a:pt x="531" y="697"/>
                  </a:lnTo>
                  <a:lnTo>
                    <a:pt x="532" y="698"/>
                  </a:lnTo>
                  <a:lnTo>
                    <a:pt x="533" y="699"/>
                  </a:lnTo>
                  <a:lnTo>
                    <a:pt x="533" y="699"/>
                  </a:lnTo>
                  <a:lnTo>
                    <a:pt x="534" y="699"/>
                  </a:lnTo>
                  <a:lnTo>
                    <a:pt x="536" y="701"/>
                  </a:lnTo>
                  <a:lnTo>
                    <a:pt x="536" y="702"/>
                  </a:lnTo>
                  <a:lnTo>
                    <a:pt x="536" y="703"/>
                  </a:lnTo>
                  <a:lnTo>
                    <a:pt x="536" y="703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6" y="704"/>
                  </a:lnTo>
                  <a:lnTo>
                    <a:pt x="537" y="704"/>
                  </a:lnTo>
                  <a:lnTo>
                    <a:pt x="537" y="704"/>
                  </a:lnTo>
                  <a:lnTo>
                    <a:pt x="538" y="705"/>
                  </a:lnTo>
                  <a:lnTo>
                    <a:pt x="538" y="705"/>
                  </a:lnTo>
                  <a:lnTo>
                    <a:pt x="539" y="706"/>
                  </a:lnTo>
                  <a:lnTo>
                    <a:pt x="539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6"/>
                  </a:lnTo>
                  <a:lnTo>
                    <a:pt x="540" y="707"/>
                  </a:lnTo>
                  <a:lnTo>
                    <a:pt x="541" y="708"/>
                  </a:lnTo>
                  <a:lnTo>
                    <a:pt x="541" y="708"/>
                  </a:lnTo>
                  <a:lnTo>
                    <a:pt x="542" y="709"/>
                  </a:lnTo>
                  <a:lnTo>
                    <a:pt x="543" y="709"/>
                  </a:lnTo>
                  <a:lnTo>
                    <a:pt x="544" y="709"/>
                  </a:lnTo>
                  <a:lnTo>
                    <a:pt x="546" y="709"/>
                  </a:lnTo>
                  <a:lnTo>
                    <a:pt x="547" y="709"/>
                  </a:lnTo>
                  <a:lnTo>
                    <a:pt x="549" y="708"/>
                  </a:lnTo>
                  <a:lnTo>
                    <a:pt x="550" y="708"/>
                  </a:lnTo>
                  <a:lnTo>
                    <a:pt x="552" y="708"/>
                  </a:lnTo>
                  <a:lnTo>
                    <a:pt x="552" y="708"/>
                  </a:lnTo>
                  <a:lnTo>
                    <a:pt x="553" y="707"/>
                  </a:lnTo>
                  <a:lnTo>
                    <a:pt x="553" y="706"/>
                  </a:lnTo>
                  <a:lnTo>
                    <a:pt x="554" y="705"/>
                  </a:lnTo>
                  <a:lnTo>
                    <a:pt x="553" y="704"/>
                  </a:lnTo>
                  <a:lnTo>
                    <a:pt x="555" y="701"/>
                  </a:lnTo>
                  <a:lnTo>
                    <a:pt x="556" y="700"/>
                  </a:lnTo>
                  <a:lnTo>
                    <a:pt x="555" y="699"/>
                  </a:lnTo>
                  <a:lnTo>
                    <a:pt x="555" y="699"/>
                  </a:lnTo>
                  <a:lnTo>
                    <a:pt x="555" y="698"/>
                  </a:lnTo>
                  <a:lnTo>
                    <a:pt x="555" y="698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6" y="697"/>
                  </a:lnTo>
                  <a:lnTo>
                    <a:pt x="557" y="693"/>
                  </a:lnTo>
                  <a:lnTo>
                    <a:pt x="559" y="690"/>
                  </a:lnTo>
                  <a:lnTo>
                    <a:pt x="560" y="688"/>
                  </a:lnTo>
                  <a:lnTo>
                    <a:pt x="561" y="688"/>
                  </a:lnTo>
                  <a:lnTo>
                    <a:pt x="561" y="681"/>
                  </a:lnTo>
                  <a:lnTo>
                    <a:pt x="561" y="680"/>
                  </a:lnTo>
                  <a:lnTo>
                    <a:pt x="561" y="678"/>
                  </a:lnTo>
                  <a:lnTo>
                    <a:pt x="561" y="677"/>
                  </a:lnTo>
                  <a:lnTo>
                    <a:pt x="561" y="674"/>
                  </a:lnTo>
                  <a:lnTo>
                    <a:pt x="560" y="672"/>
                  </a:lnTo>
                  <a:lnTo>
                    <a:pt x="560" y="666"/>
                  </a:lnTo>
                  <a:lnTo>
                    <a:pt x="560" y="659"/>
                  </a:lnTo>
                  <a:lnTo>
                    <a:pt x="560" y="655"/>
                  </a:lnTo>
                  <a:lnTo>
                    <a:pt x="560" y="652"/>
                  </a:lnTo>
                  <a:lnTo>
                    <a:pt x="559" y="637"/>
                  </a:lnTo>
                  <a:lnTo>
                    <a:pt x="559" y="635"/>
                  </a:lnTo>
                  <a:lnTo>
                    <a:pt x="559" y="629"/>
                  </a:lnTo>
                  <a:lnTo>
                    <a:pt x="558" y="619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6"/>
                  </a:lnTo>
                  <a:lnTo>
                    <a:pt x="558" y="615"/>
                  </a:lnTo>
                  <a:lnTo>
                    <a:pt x="558" y="614"/>
                  </a:lnTo>
                  <a:lnTo>
                    <a:pt x="558" y="614"/>
                  </a:lnTo>
                  <a:lnTo>
                    <a:pt x="558" y="611"/>
                  </a:lnTo>
                  <a:lnTo>
                    <a:pt x="558" y="611"/>
                  </a:lnTo>
                  <a:lnTo>
                    <a:pt x="558" y="598"/>
                  </a:lnTo>
                  <a:lnTo>
                    <a:pt x="557" y="592"/>
                  </a:lnTo>
                  <a:lnTo>
                    <a:pt x="557" y="581"/>
                  </a:lnTo>
                  <a:lnTo>
                    <a:pt x="557" y="581"/>
                  </a:lnTo>
                  <a:lnTo>
                    <a:pt x="557" y="580"/>
                  </a:lnTo>
                  <a:lnTo>
                    <a:pt x="557" y="577"/>
                  </a:lnTo>
                  <a:lnTo>
                    <a:pt x="557" y="575"/>
                  </a:lnTo>
                  <a:lnTo>
                    <a:pt x="557" y="572"/>
                  </a:lnTo>
                  <a:lnTo>
                    <a:pt x="556" y="565"/>
                  </a:lnTo>
                  <a:lnTo>
                    <a:pt x="556" y="558"/>
                  </a:lnTo>
                  <a:lnTo>
                    <a:pt x="556" y="558"/>
                  </a:lnTo>
                  <a:lnTo>
                    <a:pt x="556" y="557"/>
                  </a:lnTo>
                  <a:lnTo>
                    <a:pt x="556" y="557"/>
                  </a:lnTo>
                  <a:lnTo>
                    <a:pt x="556" y="549"/>
                  </a:lnTo>
                  <a:lnTo>
                    <a:pt x="556" y="549"/>
                  </a:lnTo>
                  <a:lnTo>
                    <a:pt x="556" y="543"/>
                  </a:lnTo>
                  <a:lnTo>
                    <a:pt x="556" y="541"/>
                  </a:lnTo>
                  <a:lnTo>
                    <a:pt x="556" y="536"/>
                  </a:lnTo>
                  <a:lnTo>
                    <a:pt x="556" y="536"/>
                  </a:lnTo>
                  <a:lnTo>
                    <a:pt x="556" y="534"/>
                  </a:lnTo>
                  <a:lnTo>
                    <a:pt x="556" y="532"/>
                  </a:lnTo>
                  <a:lnTo>
                    <a:pt x="556" y="531"/>
                  </a:lnTo>
                  <a:lnTo>
                    <a:pt x="556" y="531"/>
                  </a:lnTo>
                  <a:lnTo>
                    <a:pt x="556" y="529"/>
                  </a:lnTo>
                  <a:lnTo>
                    <a:pt x="556" y="522"/>
                  </a:lnTo>
                  <a:lnTo>
                    <a:pt x="556" y="521"/>
                  </a:lnTo>
                  <a:lnTo>
                    <a:pt x="556" y="517"/>
                  </a:lnTo>
                  <a:lnTo>
                    <a:pt x="555" y="506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4"/>
                  </a:lnTo>
                  <a:lnTo>
                    <a:pt x="555" y="503"/>
                  </a:lnTo>
                  <a:lnTo>
                    <a:pt x="555" y="502"/>
                  </a:lnTo>
                  <a:lnTo>
                    <a:pt x="555" y="497"/>
                  </a:lnTo>
                  <a:lnTo>
                    <a:pt x="555" y="495"/>
                  </a:lnTo>
                  <a:lnTo>
                    <a:pt x="555" y="491"/>
                  </a:lnTo>
                  <a:lnTo>
                    <a:pt x="555" y="488"/>
                  </a:lnTo>
                  <a:lnTo>
                    <a:pt x="555" y="480"/>
                  </a:lnTo>
                  <a:lnTo>
                    <a:pt x="555" y="474"/>
                  </a:lnTo>
                  <a:lnTo>
                    <a:pt x="554" y="456"/>
                  </a:lnTo>
                  <a:lnTo>
                    <a:pt x="554" y="456"/>
                  </a:lnTo>
                  <a:lnTo>
                    <a:pt x="554" y="444"/>
                  </a:lnTo>
                  <a:lnTo>
                    <a:pt x="554" y="442"/>
                  </a:lnTo>
                  <a:lnTo>
                    <a:pt x="553" y="426"/>
                  </a:lnTo>
                  <a:lnTo>
                    <a:pt x="553" y="426"/>
                  </a:lnTo>
                  <a:lnTo>
                    <a:pt x="553" y="414"/>
                  </a:lnTo>
                  <a:lnTo>
                    <a:pt x="552" y="409"/>
                  </a:lnTo>
                  <a:lnTo>
                    <a:pt x="552" y="409"/>
                  </a:lnTo>
                  <a:lnTo>
                    <a:pt x="552" y="406"/>
                  </a:lnTo>
                  <a:lnTo>
                    <a:pt x="552" y="406"/>
                  </a:lnTo>
                  <a:lnTo>
                    <a:pt x="552" y="394"/>
                  </a:lnTo>
                  <a:lnTo>
                    <a:pt x="552" y="387"/>
                  </a:lnTo>
                  <a:lnTo>
                    <a:pt x="552" y="385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70"/>
                  </a:lnTo>
                  <a:lnTo>
                    <a:pt x="551" y="355"/>
                  </a:lnTo>
                  <a:lnTo>
                    <a:pt x="549" y="296"/>
                  </a:lnTo>
                  <a:lnTo>
                    <a:pt x="549" y="291"/>
                  </a:lnTo>
                  <a:lnTo>
                    <a:pt x="548" y="269"/>
                  </a:lnTo>
                  <a:lnTo>
                    <a:pt x="548" y="265"/>
                  </a:lnTo>
                  <a:lnTo>
                    <a:pt x="548" y="263"/>
                  </a:lnTo>
                  <a:lnTo>
                    <a:pt x="548" y="261"/>
                  </a:lnTo>
                  <a:lnTo>
                    <a:pt x="548" y="258"/>
                  </a:lnTo>
                  <a:lnTo>
                    <a:pt x="547" y="248"/>
                  </a:lnTo>
                  <a:lnTo>
                    <a:pt x="547" y="248"/>
                  </a:lnTo>
                  <a:lnTo>
                    <a:pt x="547" y="239"/>
                  </a:lnTo>
                  <a:lnTo>
                    <a:pt x="547" y="237"/>
                  </a:lnTo>
                  <a:lnTo>
                    <a:pt x="547" y="233"/>
                  </a:lnTo>
                  <a:lnTo>
                    <a:pt x="547" y="225"/>
                  </a:lnTo>
                  <a:lnTo>
                    <a:pt x="546" y="225"/>
                  </a:lnTo>
                  <a:lnTo>
                    <a:pt x="546" y="223"/>
                  </a:lnTo>
                  <a:lnTo>
                    <a:pt x="546" y="209"/>
                  </a:lnTo>
                  <a:lnTo>
                    <a:pt x="545" y="189"/>
                  </a:lnTo>
                  <a:lnTo>
                    <a:pt x="545" y="186"/>
                  </a:lnTo>
                  <a:lnTo>
                    <a:pt x="545" y="185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45" y="177"/>
                  </a:lnTo>
                  <a:lnTo>
                    <a:pt x="544" y="155"/>
                  </a:lnTo>
                  <a:lnTo>
                    <a:pt x="544" y="151"/>
                  </a:lnTo>
                  <a:lnTo>
                    <a:pt x="544" y="151"/>
                  </a:lnTo>
                  <a:lnTo>
                    <a:pt x="544" y="150"/>
                  </a:lnTo>
                  <a:lnTo>
                    <a:pt x="544" y="149"/>
                  </a:lnTo>
                  <a:lnTo>
                    <a:pt x="544" y="148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4" y="145"/>
                  </a:lnTo>
                  <a:lnTo>
                    <a:pt x="544" y="144"/>
                  </a:lnTo>
                  <a:lnTo>
                    <a:pt x="543" y="125"/>
                  </a:lnTo>
                  <a:lnTo>
                    <a:pt x="543" y="118"/>
                  </a:lnTo>
                  <a:lnTo>
                    <a:pt x="543" y="118"/>
                  </a:lnTo>
                  <a:lnTo>
                    <a:pt x="542" y="93"/>
                  </a:lnTo>
                  <a:lnTo>
                    <a:pt x="542" y="93"/>
                  </a:lnTo>
                  <a:lnTo>
                    <a:pt x="542" y="92"/>
                  </a:lnTo>
                  <a:lnTo>
                    <a:pt x="541" y="60"/>
                  </a:lnTo>
                  <a:lnTo>
                    <a:pt x="541" y="59"/>
                  </a:lnTo>
                  <a:lnTo>
                    <a:pt x="541" y="45"/>
                  </a:lnTo>
                  <a:lnTo>
                    <a:pt x="541" y="45"/>
                  </a:lnTo>
                  <a:lnTo>
                    <a:pt x="541" y="44"/>
                  </a:lnTo>
                  <a:lnTo>
                    <a:pt x="540" y="29"/>
                  </a:lnTo>
                  <a:lnTo>
                    <a:pt x="540" y="17"/>
                  </a:lnTo>
                  <a:lnTo>
                    <a:pt x="540" y="17"/>
                  </a:lnTo>
                  <a:lnTo>
                    <a:pt x="540" y="13"/>
                  </a:lnTo>
                  <a:lnTo>
                    <a:pt x="539" y="0"/>
                  </a:lnTo>
                  <a:lnTo>
                    <a:pt x="538" y="0"/>
                  </a:lnTo>
                  <a:lnTo>
                    <a:pt x="537" y="0"/>
                  </a:lnTo>
                  <a:lnTo>
                    <a:pt x="537" y="0"/>
                  </a:lnTo>
                  <a:lnTo>
                    <a:pt x="533" y="1"/>
                  </a:lnTo>
                  <a:lnTo>
                    <a:pt x="533" y="1"/>
                  </a:lnTo>
                  <a:lnTo>
                    <a:pt x="518" y="1"/>
                  </a:lnTo>
                  <a:lnTo>
                    <a:pt x="518" y="1"/>
                  </a:lnTo>
                  <a:lnTo>
                    <a:pt x="502" y="1"/>
                  </a:lnTo>
                  <a:lnTo>
                    <a:pt x="499" y="2"/>
                  </a:lnTo>
                  <a:lnTo>
                    <a:pt x="499" y="2"/>
                  </a:lnTo>
                  <a:lnTo>
                    <a:pt x="490" y="2"/>
                  </a:lnTo>
                  <a:lnTo>
                    <a:pt x="485" y="2"/>
                  </a:lnTo>
                  <a:lnTo>
                    <a:pt x="483" y="2"/>
                  </a:lnTo>
                  <a:lnTo>
                    <a:pt x="483" y="2"/>
                  </a:lnTo>
                  <a:lnTo>
                    <a:pt x="480" y="2"/>
                  </a:lnTo>
                  <a:lnTo>
                    <a:pt x="479" y="2"/>
                  </a:lnTo>
                  <a:lnTo>
                    <a:pt x="472" y="2"/>
                  </a:lnTo>
                  <a:lnTo>
                    <a:pt x="469" y="2"/>
                  </a:lnTo>
                  <a:lnTo>
                    <a:pt x="465" y="2"/>
                  </a:lnTo>
                  <a:lnTo>
                    <a:pt x="463" y="2"/>
                  </a:lnTo>
                  <a:lnTo>
                    <a:pt x="462" y="2"/>
                  </a:lnTo>
                  <a:lnTo>
                    <a:pt x="456" y="2"/>
                  </a:lnTo>
                  <a:lnTo>
                    <a:pt x="452" y="3"/>
                  </a:lnTo>
                  <a:lnTo>
                    <a:pt x="451" y="3"/>
                  </a:lnTo>
                  <a:lnTo>
                    <a:pt x="432" y="3"/>
                  </a:lnTo>
                  <a:lnTo>
                    <a:pt x="431" y="3"/>
                  </a:lnTo>
                  <a:lnTo>
                    <a:pt x="427" y="3"/>
                  </a:lnTo>
                  <a:lnTo>
                    <a:pt x="404" y="4"/>
                  </a:lnTo>
                  <a:lnTo>
                    <a:pt x="403" y="4"/>
                  </a:lnTo>
                  <a:lnTo>
                    <a:pt x="399" y="4"/>
                  </a:lnTo>
                  <a:lnTo>
                    <a:pt x="391" y="4"/>
                  </a:lnTo>
                  <a:lnTo>
                    <a:pt x="389" y="4"/>
                  </a:lnTo>
                  <a:lnTo>
                    <a:pt x="378" y="4"/>
                  </a:lnTo>
                  <a:lnTo>
                    <a:pt x="377" y="4"/>
                  </a:lnTo>
                  <a:lnTo>
                    <a:pt x="376" y="4"/>
                  </a:lnTo>
                  <a:lnTo>
                    <a:pt x="367" y="4"/>
                  </a:lnTo>
                  <a:lnTo>
                    <a:pt x="367" y="4"/>
                  </a:lnTo>
                  <a:lnTo>
                    <a:pt x="365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3" y="4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2" y="4"/>
                  </a:lnTo>
                  <a:lnTo>
                    <a:pt x="352" y="4"/>
                  </a:lnTo>
                  <a:lnTo>
                    <a:pt x="352" y="4"/>
                  </a:lnTo>
                  <a:lnTo>
                    <a:pt x="336" y="4"/>
                  </a:lnTo>
                  <a:lnTo>
                    <a:pt x="333" y="5"/>
                  </a:lnTo>
                  <a:lnTo>
                    <a:pt x="332" y="5"/>
                  </a:lnTo>
                  <a:lnTo>
                    <a:pt x="330" y="5"/>
                  </a:lnTo>
                  <a:lnTo>
                    <a:pt x="325" y="5"/>
                  </a:lnTo>
                  <a:lnTo>
                    <a:pt x="323" y="5"/>
                  </a:lnTo>
                  <a:lnTo>
                    <a:pt x="322" y="5"/>
                  </a:lnTo>
                  <a:lnTo>
                    <a:pt x="322" y="5"/>
                  </a:lnTo>
                  <a:lnTo>
                    <a:pt x="319" y="5"/>
                  </a:lnTo>
                  <a:lnTo>
                    <a:pt x="314" y="5"/>
                  </a:lnTo>
                  <a:lnTo>
                    <a:pt x="314" y="5"/>
                  </a:lnTo>
                  <a:lnTo>
                    <a:pt x="310" y="5"/>
                  </a:lnTo>
                  <a:lnTo>
                    <a:pt x="310" y="5"/>
                  </a:lnTo>
                  <a:lnTo>
                    <a:pt x="289" y="5"/>
                  </a:lnTo>
                  <a:lnTo>
                    <a:pt x="281" y="4"/>
                  </a:lnTo>
                  <a:lnTo>
                    <a:pt x="277" y="5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75" y="4"/>
                  </a:lnTo>
                  <a:lnTo>
                    <a:pt x="274" y="4"/>
                  </a:lnTo>
                  <a:lnTo>
                    <a:pt x="273" y="4"/>
                  </a:lnTo>
                  <a:lnTo>
                    <a:pt x="273" y="4"/>
                  </a:lnTo>
                  <a:lnTo>
                    <a:pt x="271" y="4"/>
                  </a:lnTo>
                  <a:lnTo>
                    <a:pt x="260" y="4"/>
                  </a:lnTo>
                  <a:lnTo>
                    <a:pt x="258" y="4"/>
                  </a:lnTo>
                  <a:lnTo>
                    <a:pt x="242" y="4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31" y="4"/>
                  </a:lnTo>
                  <a:lnTo>
                    <a:pt x="223" y="4"/>
                  </a:lnTo>
                  <a:lnTo>
                    <a:pt x="223" y="4"/>
                  </a:lnTo>
                  <a:lnTo>
                    <a:pt x="222" y="4"/>
                  </a:lnTo>
                  <a:lnTo>
                    <a:pt x="222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12" y="4"/>
                  </a:lnTo>
                  <a:lnTo>
                    <a:pt x="200" y="4"/>
                  </a:lnTo>
                  <a:lnTo>
                    <a:pt x="178" y="4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45" y="4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2" y="4"/>
                  </a:lnTo>
                  <a:lnTo>
                    <a:pt x="128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18" y="4"/>
                  </a:lnTo>
                  <a:lnTo>
                    <a:pt x="115" y="3"/>
                  </a:lnTo>
                  <a:lnTo>
                    <a:pt x="101" y="3"/>
                  </a:lnTo>
                  <a:lnTo>
                    <a:pt x="82" y="3"/>
                  </a:lnTo>
                  <a:lnTo>
                    <a:pt x="80" y="2"/>
                  </a:lnTo>
                  <a:lnTo>
                    <a:pt x="79" y="2"/>
                  </a:lnTo>
                  <a:lnTo>
                    <a:pt x="72" y="2"/>
                  </a:lnTo>
                  <a:lnTo>
                    <a:pt x="69" y="2"/>
                  </a:lnTo>
                  <a:lnTo>
                    <a:pt x="69" y="2"/>
                  </a:lnTo>
                  <a:lnTo>
                    <a:pt x="61" y="2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14"/>
                  </a:lnTo>
                  <a:lnTo>
                    <a:pt x="11" y="29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0" y="59"/>
                  </a:lnTo>
                  <a:lnTo>
                    <a:pt x="8" y="96"/>
                  </a:lnTo>
                  <a:lnTo>
                    <a:pt x="7" y="116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44"/>
                  </a:lnTo>
                  <a:lnTo>
                    <a:pt x="7" y="148"/>
                  </a:lnTo>
                  <a:lnTo>
                    <a:pt x="7" y="151"/>
                  </a:lnTo>
                  <a:lnTo>
                    <a:pt x="7" y="178"/>
                  </a:lnTo>
                  <a:lnTo>
                    <a:pt x="6" y="189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5" y="218"/>
                  </a:lnTo>
                  <a:lnTo>
                    <a:pt x="5" y="222"/>
                  </a:lnTo>
                  <a:lnTo>
                    <a:pt x="5" y="226"/>
                  </a:lnTo>
                  <a:lnTo>
                    <a:pt x="5" y="226"/>
                  </a:lnTo>
                  <a:lnTo>
                    <a:pt x="5" y="228"/>
                  </a:lnTo>
                  <a:lnTo>
                    <a:pt x="5" y="228"/>
                  </a:lnTo>
                  <a:lnTo>
                    <a:pt x="4" y="242"/>
                  </a:lnTo>
                  <a:lnTo>
                    <a:pt x="4" y="246"/>
                  </a:lnTo>
                  <a:lnTo>
                    <a:pt x="4" y="255"/>
                  </a:lnTo>
                  <a:lnTo>
                    <a:pt x="3" y="262"/>
                  </a:lnTo>
                  <a:lnTo>
                    <a:pt x="3" y="262"/>
                  </a:lnTo>
                  <a:lnTo>
                    <a:pt x="3" y="268"/>
                  </a:lnTo>
                  <a:lnTo>
                    <a:pt x="3" y="269"/>
                  </a:lnTo>
                  <a:lnTo>
                    <a:pt x="3" y="275"/>
                  </a:lnTo>
                  <a:lnTo>
                    <a:pt x="3" y="276"/>
                  </a:lnTo>
                  <a:lnTo>
                    <a:pt x="3" y="278"/>
                  </a:lnTo>
                  <a:lnTo>
                    <a:pt x="3" y="280"/>
                  </a:lnTo>
                  <a:lnTo>
                    <a:pt x="2" y="283"/>
                  </a:lnTo>
                  <a:lnTo>
                    <a:pt x="2" y="290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2" y="292"/>
                  </a:lnTo>
                  <a:lnTo>
                    <a:pt x="2" y="295"/>
                  </a:lnTo>
                  <a:lnTo>
                    <a:pt x="2" y="295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6"/>
                  </a:lnTo>
                  <a:lnTo>
                    <a:pt x="2" y="297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1" y="307"/>
                  </a:lnTo>
                  <a:lnTo>
                    <a:pt x="1" y="309"/>
                  </a:lnTo>
                  <a:lnTo>
                    <a:pt x="1" y="310"/>
                  </a:lnTo>
                  <a:lnTo>
                    <a:pt x="1" y="316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18"/>
                  </a:lnTo>
                  <a:lnTo>
                    <a:pt x="1" y="321"/>
                  </a:lnTo>
                  <a:lnTo>
                    <a:pt x="1" y="322"/>
                  </a:lnTo>
                  <a:lnTo>
                    <a:pt x="1" y="322"/>
                  </a:lnTo>
                  <a:lnTo>
                    <a:pt x="1" y="323"/>
                  </a:lnTo>
                  <a:lnTo>
                    <a:pt x="1" y="326"/>
                  </a:lnTo>
                  <a:lnTo>
                    <a:pt x="1" y="326"/>
                  </a:lnTo>
                  <a:lnTo>
                    <a:pt x="0" y="32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1B91571C-7B5D-8196-A34D-162684B88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8338" y="2646363"/>
              <a:ext cx="101600" cy="152400"/>
            </a:xfrm>
            <a:custGeom>
              <a:avLst/>
              <a:gdLst>
                <a:gd name="T0" fmla="*/ 63 w 64"/>
                <a:gd name="T1" fmla="*/ 15 h 96"/>
                <a:gd name="T2" fmla="*/ 63 w 64"/>
                <a:gd name="T3" fmla="*/ 27 h 96"/>
                <a:gd name="T4" fmla="*/ 64 w 64"/>
                <a:gd name="T5" fmla="*/ 45 h 96"/>
                <a:gd name="T6" fmla="*/ 59 w 64"/>
                <a:gd name="T7" fmla="*/ 83 h 96"/>
                <a:gd name="T8" fmla="*/ 59 w 64"/>
                <a:gd name="T9" fmla="*/ 92 h 96"/>
                <a:gd name="T10" fmla="*/ 59 w 64"/>
                <a:gd name="T11" fmla="*/ 92 h 96"/>
                <a:gd name="T12" fmla="*/ 58 w 64"/>
                <a:gd name="T13" fmla="*/ 93 h 96"/>
                <a:gd name="T14" fmla="*/ 57 w 64"/>
                <a:gd name="T15" fmla="*/ 92 h 96"/>
                <a:gd name="T16" fmla="*/ 52 w 64"/>
                <a:gd name="T17" fmla="*/ 94 h 96"/>
                <a:gd name="T18" fmla="*/ 52 w 64"/>
                <a:gd name="T19" fmla="*/ 94 h 96"/>
                <a:gd name="T20" fmla="*/ 52 w 64"/>
                <a:gd name="T21" fmla="*/ 94 h 96"/>
                <a:gd name="T22" fmla="*/ 52 w 64"/>
                <a:gd name="T23" fmla="*/ 94 h 96"/>
                <a:gd name="T24" fmla="*/ 52 w 64"/>
                <a:gd name="T25" fmla="*/ 94 h 96"/>
                <a:gd name="T26" fmla="*/ 51 w 64"/>
                <a:gd name="T27" fmla="*/ 94 h 96"/>
                <a:gd name="T28" fmla="*/ 51 w 64"/>
                <a:gd name="T29" fmla="*/ 94 h 96"/>
                <a:gd name="T30" fmla="*/ 51 w 64"/>
                <a:gd name="T31" fmla="*/ 95 h 96"/>
                <a:gd name="T32" fmla="*/ 51 w 64"/>
                <a:gd name="T33" fmla="*/ 95 h 96"/>
                <a:gd name="T34" fmla="*/ 51 w 64"/>
                <a:gd name="T35" fmla="*/ 95 h 96"/>
                <a:gd name="T36" fmla="*/ 51 w 64"/>
                <a:gd name="T37" fmla="*/ 95 h 96"/>
                <a:gd name="T38" fmla="*/ 51 w 64"/>
                <a:gd name="T39" fmla="*/ 95 h 96"/>
                <a:gd name="T40" fmla="*/ 50 w 64"/>
                <a:gd name="T41" fmla="*/ 96 h 96"/>
                <a:gd name="T42" fmla="*/ 50 w 64"/>
                <a:gd name="T43" fmla="*/ 90 h 96"/>
                <a:gd name="T44" fmla="*/ 36 w 64"/>
                <a:gd name="T45" fmla="*/ 84 h 96"/>
                <a:gd name="T46" fmla="*/ 18 w 64"/>
                <a:gd name="T47" fmla="*/ 84 h 96"/>
                <a:gd name="T48" fmla="*/ 15 w 64"/>
                <a:gd name="T49" fmla="*/ 73 h 96"/>
                <a:gd name="T50" fmla="*/ 14 w 64"/>
                <a:gd name="T51" fmla="*/ 38 h 96"/>
                <a:gd name="T52" fmla="*/ 13 w 64"/>
                <a:gd name="T53" fmla="*/ 26 h 96"/>
                <a:gd name="T54" fmla="*/ 11 w 64"/>
                <a:gd name="T55" fmla="*/ 25 h 96"/>
                <a:gd name="T56" fmla="*/ 10 w 64"/>
                <a:gd name="T57" fmla="*/ 21 h 96"/>
                <a:gd name="T58" fmla="*/ 8 w 64"/>
                <a:gd name="T59" fmla="*/ 19 h 96"/>
                <a:gd name="T60" fmla="*/ 7 w 64"/>
                <a:gd name="T61" fmla="*/ 15 h 96"/>
                <a:gd name="T62" fmla="*/ 5 w 64"/>
                <a:gd name="T63" fmla="*/ 14 h 96"/>
                <a:gd name="T64" fmla="*/ 4 w 64"/>
                <a:gd name="T65" fmla="*/ 10 h 96"/>
                <a:gd name="T66" fmla="*/ 2 w 64"/>
                <a:gd name="T67" fmla="*/ 8 h 96"/>
                <a:gd name="T68" fmla="*/ 0 w 64"/>
                <a:gd name="T69" fmla="*/ 5 h 96"/>
                <a:gd name="T70" fmla="*/ 0 w 64"/>
                <a:gd name="T71" fmla="*/ 1 h 96"/>
                <a:gd name="T72" fmla="*/ 5 w 64"/>
                <a:gd name="T73" fmla="*/ 1 h 96"/>
                <a:gd name="T74" fmla="*/ 6 w 64"/>
                <a:gd name="T75" fmla="*/ 3 h 96"/>
                <a:gd name="T76" fmla="*/ 11 w 64"/>
                <a:gd name="T77" fmla="*/ 3 h 96"/>
                <a:gd name="T78" fmla="*/ 15 w 64"/>
                <a:gd name="T79" fmla="*/ 3 h 96"/>
                <a:gd name="T80" fmla="*/ 15 w 64"/>
                <a:gd name="T81" fmla="*/ 2 h 96"/>
                <a:gd name="T82" fmla="*/ 19 w 64"/>
                <a:gd name="T83" fmla="*/ 0 h 96"/>
                <a:gd name="T84" fmla="*/ 24 w 64"/>
                <a:gd name="T85" fmla="*/ 0 h 96"/>
                <a:gd name="T86" fmla="*/ 30 w 64"/>
                <a:gd name="T87" fmla="*/ 0 h 96"/>
                <a:gd name="T88" fmla="*/ 33 w 64"/>
                <a:gd name="T89" fmla="*/ 2 h 96"/>
                <a:gd name="T90" fmla="*/ 35 w 64"/>
                <a:gd name="T91" fmla="*/ 4 h 96"/>
                <a:gd name="T92" fmla="*/ 39 w 64"/>
                <a:gd name="T93" fmla="*/ 6 h 96"/>
                <a:gd name="T94" fmla="*/ 39 w 64"/>
                <a:gd name="T95" fmla="*/ 12 h 96"/>
                <a:gd name="T96" fmla="*/ 39 w 64"/>
                <a:gd name="T97" fmla="*/ 1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6">
                  <a:moveTo>
                    <a:pt x="39" y="15"/>
                  </a:moveTo>
                  <a:lnTo>
                    <a:pt x="45" y="15"/>
                  </a:lnTo>
                  <a:lnTo>
                    <a:pt x="63" y="15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7"/>
                  </a:lnTo>
                  <a:lnTo>
                    <a:pt x="63" y="31"/>
                  </a:lnTo>
                  <a:lnTo>
                    <a:pt x="64" y="36"/>
                  </a:lnTo>
                  <a:lnTo>
                    <a:pt x="64" y="45"/>
                  </a:lnTo>
                  <a:lnTo>
                    <a:pt x="64" y="59"/>
                  </a:lnTo>
                  <a:lnTo>
                    <a:pt x="64" y="83"/>
                  </a:lnTo>
                  <a:lnTo>
                    <a:pt x="59" y="83"/>
                  </a:lnTo>
                  <a:lnTo>
                    <a:pt x="59" y="88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3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2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4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1" y="95"/>
                  </a:lnTo>
                  <a:lnTo>
                    <a:pt x="50" y="95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50" y="90"/>
                  </a:lnTo>
                  <a:lnTo>
                    <a:pt x="43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18" y="84"/>
                  </a:lnTo>
                  <a:lnTo>
                    <a:pt x="15" y="84"/>
                  </a:lnTo>
                  <a:lnTo>
                    <a:pt x="15" y="83"/>
                  </a:lnTo>
                  <a:lnTo>
                    <a:pt x="15" y="73"/>
                  </a:lnTo>
                  <a:lnTo>
                    <a:pt x="14" y="55"/>
                  </a:lnTo>
                  <a:lnTo>
                    <a:pt x="14" y="48"/>
                  </a:lnTo>
                  <a:lnTo>
                    <a:pt x="14" y="3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10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5"/>
                  </a:lnTo>
                  <a:lnTo>
                    <a:pt x="39" y="15"/>
                  </a:lnTo>
                </a:path>
              </a:pathLst>
            </a:custGeom>
            <a:solidFill>
              <a:srgbClr val="00B050"/>
            </a:solidFill>
            <a:ln w="12700" cap="rnd">
              <a:solidFill>
                <a:srgbClr val="47D45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EDD12D46-0DC0-E822-D257-C56E6AD13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10726" y="2668588"/>
              <a:ext cx="50800" cy="65087"/>
            </a:xfrm>
            <a:custGeom>
              <a:avLst/>
              <a:gdLst>
                <a:gd name="T0" fmla="*/ 4 w 32"/>
                <a:gd name="T1" fmla="*/ 10 h 41"/>
                <a:gd name="T2" fmla="*/ 4 w 32"/>
                <a:gd name="T3" fmla="*/ 13 h 41"/>
                <a:gd name="T4" fmla="*/ 3 w 32"/>
                <a:gd name="T5" fmla="*/ 16 h 41"/>
                <a:gd name="T6" fmla="*/ 3 w 32"/>
                <a:gd name="T7" fmla="*/ 20 h 41"/>
                <a:gd name="T8" fmla="*/ 0 w 32"/>
                <a:gd name="T9" fmla="*/ 20 h 41"/>
                <a:gd name="T10" fmla="*/ 0 w 32"/>
                <a:gd name="T11" fmla="*/ 24 h 41"/>
                <a:gd name="T12" fmla="*/ 3 w 32"/>
                <a:gd name="T13" fmla="*/ 25 h 41"/>
                <a:gd name="T14" fmla="*/ 2 w 32"/>
                <a:gd name="T15" fmla="*/ 28 h 41"/>
                <a:gd name="T16" fmla="*/ 4 w 32"/>
                <a:gd name="T17" fmla="*/ 29 h 41"/>
                <a:gd name="T18" fmla="*/ 6 w 32"/>
                <a:gd name="T19" fmla="*/ 30 h 41"/>
                <a:gd name="T20" fmla="*/ 7 w 32"/>
                <a:gd name="T21" fmla="*/ 31 h 41"/>
                <a:gd name="T22" fmla="*/ 8 w 32"/>
                <a:gd name="T23" fmla="*/ 32 h 41"/>
                <a:gd name="T24" fmla="*/ 9 w 32"/>
                <a:gd name="T25" fmla="*/ 35 h 41"/>
                <a:gd name="T26" fmla="*/ 11 w 32"/>
                <a:gd name="T27" fmla="*/ 36 h 41"/>
                <a:gd name="T28" fmla="*/ 12 w 32"/>
                <a:gd name="T29" fmla="*/ 37 h 41"/>
                <a:gd name="T30" fmla="*/ 13 w 32"/>
                <a:gd name="T31" fmla="*/ 38 h 41"/>
                <a:gd name="T32" fmla="*/ 14 w 32"/>
                <a:gd name="T33" fmla="*/ 39 h 41"/>
                <a:gd name="T34" fmla="*/ 17 w 32"/>
                <a:gd name="T35" fmla="*/ 39 h 41"/>
                <a:gd name="T36" fmla="*/ 20 w 32"/>
                <a:gd name="T37" fmla="*/ 39 h 41"/>
                <a:gd name="T38" fmla="*/ 22 w 32"/>
                <a:gd name="T39" fmla="*/ 41 h 41"/>
                <a:gd name="T40" fmla="*/ 25 w 32"/>
                <a:gd name="T41" fmla="*/ 41 h 41"/>
                <a:gd name="T42" fmla="*/ 28 w 32"/>
                <a:gd name="T43" fmla="*/ 40 h 41"/>
                <a:gd name="T44" fmla="*/ 29 w 32"/>
                <a:gd name="T45" fmla="*/ 40 h 41"/>
                <a:gd name="T46" fmla="*/ 31 w 32"/>
                <a:gd name="T47" fmla="*/ 38 h 41"/>
                <a:gd name="T48" fmla="*/ 30 w 32"/>
                <a:gd name="T49" fmla="*/ 37 h 41"/>
                <a:gd name="T50" fmla="*/ 30 w 32"/>
                <a:gd name="T51" fmla="*/ 34 h 41"/>
                <a:gd name="T52" fmla="*/ 29 w 32"/>
                <a:gd name="T53" fmla="*/ 32 h 41"/>
                <a:gd name="T54" fmla="*/ 29 w 32"/>
                <a:gd name="T55" fmla="*/ 30 h 41"/>
                <a:gd name="T56" fmla="*/ 29 w 32"/>
                <a:gd name="T57" fmla="*/ 28 h 41"/>
                <a:gd name="T58" fmla="*/ 28 w 32"/>
                <a:gd name="T59" fmla="*/ 26 h 41"/>
                <a:gd name="T60" fmla="*/ 29 w 32"/>
                <a:gd name="T61" fmla="*/ 24 h 41"/>
                <a:gd name="T62" fmla="*/ 30 w 32"/>
                <a:gd name="T63" fmla="*/ 22 h 41"/>
                <a:gd name="T64" fmla="*/ 30 w 32"/>
                <a:gd name="T65" fmla="*/ 20 h 41"/>
                <a:gd name="T66" fmla="*/ 30 w 32"/>
                <a:gd name="T67" fmla="*/ 18 h 41"/>
                <a:gd name="T68" fmla="*/ 31 w 32"/>
                <a:gd name="T69" fmla="*/ 16 h 41"/>
                <a:gd name="T70" fmla="*/ 31 w 32"/>
                <a:gd name="T71" fmla="*/ 14 h 41"/>
                <a:gd name="T72" fmla="*/ 30 w 32"/>
                <a:gd name="T73" fmla="*/ 13 h 41"/>
                <a:gd name="T74" fmla="*/ 28 w 32"/>
                <a:gd name="T75" fmla="*/ 13 h 41"/>
                <a:gd name="T76" fmla="*/ 27 w 32"/>
                <a:gd name="T77" fmla="*/ 12 h 41"/>
                <a:gd name="T78" fmla="*/ 26 w 32"/>
                <a:gd name="T79" fmla="*/ 9 h 41"/>
                <a:gd name="T80" fmla="*/ 23 w 32"/>
                <a:gd name="T81" fmla="*/ 7 h 41"/>
                <a:gd name="T82" fmla="*/ 22 w 32"/>
                <a:gd name="T83" fmla="*/ 5 h 41"/>
                <a:gd name="T84" fmla="*/ 21 w 32"/>
                <a:gd name="T85" fmla="*/ 3 h 41"/>
                <a:gd name="T86" fmla="*/ 20 w 32"/>
                <a:gd name="T87" fmla="*/ 1 h 41"/>
                <a:gd name="T88" fmla="*/ 19 w 32"/>
                <a:gd name="T89" fmla="*/ 1 h 41"/>
                <a:gd name="T90" fmla="*/ 16 w 32"/>
                <a:gd name="T91" fmla="*/ 1 h 41"/>
                <a:gd name="T92" fmla="*/ 14 w 32"/>
                <a:gd name="T93" fmla="*/ 0 h 41"/>
                <a:gd name="T94" fmla="*/ 13 w 32"/>
                <a:gd name="T95" fmla="*/ 1 h 41"/>
                <a:gd name="T96" fmla="*/ 11 w 32"/>
                <a:gd name="T97" fmla="*/ 2 h 41"/>
                <a:gd name="T98" fmla="*/ 10 w 32"/>
                <a:gd name="T99" fmla="*/ 1 h 41"/>
                <a:gd name="T100" fmla="*/ 8 w 32"/>
                <a:gd name="T101" fmla="*/ 0 h 41"/>
                <a:gd name="T102" fmla="*/ 7 w 32"/>
                <a:gd name="T103" fmla="*/ 1 h 41"/>
                <a:gd name="T104" fmla="*/ 5 w 32"/>
                <a:gd name="T105" fmla="*/ 2 h 41"/>
                <a:gd name="T106" fmla="*/ 6 w 32"/>
                <a:gd name="T107" fmla="*/ 4 h 41"/>
                <a:gd name="T108" fmla="*/ 4 w 32"/>
                <a:gd name="T109" fmla="*/ 6 h 41"/>
                <a:gd name="T110" fmla="*/ 2 w 32"/>
                <a:gd name="T111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41">
                  <a:moveTo>
                    <a:pt x="2" y="8"/>
                  </a:moveTo>
                  <a:lnTo>
                    <a:pt x="2" y="9"/>
                  </a:lnTo>
                  <a:lnTo>
                    <a:pt x="3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5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0" y="24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6" y="39"/>
                  </a:lnTo>
                  <a:lnTo>
                    <a:pt x="17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30" y="40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5"/>
                  </a:lnTo>
                  <a:lnTo>
                    <a:pt x="30" y="36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2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6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3963107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D1D1F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9166</TotalTime>
  <Words>787</Words>
  <Application>Microsoft Office PowerPoint</Application>
  <PresentationFormat>Widescreen</PresentationFormat>
  <Paragraphs>141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Symbol</vt:lpstr>
      <vt:lpstr>Times New Roman</vt:lpstr>
      <vt:lpstr>Default Design</vt:lpstr>
      <vt:lpstr>Application of Slug Test Analysis</vt:lpstr>
      <vt:lpstr>Naval Station Mayport</vt:lpstr>
      <vt:lpstr>Mayport NAS, FL</vt:lpstr>
      <vt:lpstr>Pumping &amp; Slug Tests</vt:lpstr>
      <vt:lpstr>Tuff Pile, Yucca Flat</vt:lpstr>
      <vt:lpstr>Odd Water Levels</vt:lpstr>
      <vt:lpstr>Nuclear Testing &amp; Water Levels</vt:lpstr>
      <vt:lpstr>Slug Tests</vt:lpstr>
      <vt:lpstr>InSAR &amp; Slug Tests</vt:lpstr>
      <vt:lpstr>Slug Test Advantages </vt:lpstr>
      <vt:lpstr>Slug Test Disadvantages</vt:lpstr>
      <vt:lpstr>Reporting &amp; Documenting</vt:lpstr>
      <vt:lpstr>End 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Halford, Keith J.</dc:creator>
  <cp:lastModifiedBy>Keith Halford</cp:lastModifiedBy>
  <cp:revision>366</cp:revision>
  <dcterms:created xsi:type="dcterms:W3CDTF">1601-01-01T00:00:00Z</dcterms:created>
  <dcterms:modified xsi:type="dcterms:W3CDTF">2025-03-21T16:48:27Z</dcterms:modified>
</cp:coreProperties>
</file>