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08" r:id="rId2"/>
    <p:sldId id="435" r:id="rId3"/>
    <p:sldId id="423" r:id="rId4"/>
    <p:sldId id="436" r:id="rId5"/>
    <p:sldId id="437" r:id="rId6"/>
    <p:sldId id="438" r:id="rId7"/>
    <p:sldId id="439" r:id="rId8"/>
    <p:sldId id="440" r:id="rId9"/>
    <p:sldId id="424" r:id="rId10"/>
  </p:sldIdLst>
  <p:sldSz cx="12192000" cy="6858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 userDrawn="1">
          <p15:clr>
            <a:srgbClr val="A4A3A4"/>
          </p15:clr>
        </p15:guide>
        <p15:guide id="2" orient="horz" pos="720" userDrawn="1">
          <p15:clr>
            <a:srgbClr val="A4A3A4"/>
          </p15:clr>
        </p15:guide>
        <p15:guide id="3" orient="horz" pos="2064" userDrawn="1">
          <p15:clr>
            <a:srgbClr val="A4A3A4"/>
          </p15:clr>
        </p15:guide>
        <p15:guide id="4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FECF1"/>
    <a:srgbClr val="FFC9C9"/>
    <a:srgbClr val="85FFBC"/>
    <a:srgbClr val="FF8B8B"/>
    <a:srgbClr val="2828A0"/>
    <a:srgbClr val="F25CFE"/>
    <a:srgbClr val="C39BE1"/>
    <a:srgbClr val="00B0F0"/>
    <a:srgbClr val="56F0F4"/>
    <a:srgbClr val="2626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0" autoAdjust="0"/>
    <p:restoredTop sz="94986" autoAdjust="0"/>
  </p:normalViewPr>
  <p:slideViewPr>
    <p:cSldViewPr snapToGrid="0">
      <p:cViewPr varScale="1">
        <p:scale>
          <a:sx n="123" d="100"/>
          <a:sy n="123" d="100"/>
        </p:scale>
        <p:origin x="930" y="330"/>
      </p:cViewPr>
      <p:guideLst>
        <p:guide orient="horz" pos="4224"/>
        <p:guide orient="horz" pos="720"/>
        <p:guide orient="horz" pos="206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22E1B74-0037-413D-B657-7D9CD16BF75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E1144512-47DB-4D88-8C78-63F9AD2890E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4774D628-5523-46BD-89D9-38089058CCE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>
            <a:extLst>
              <a:ext uri="{FF2B5EF4-FFF2-40B4-BE49-F238E27FC236}">
                <a16:creationId xmlns:a16="http://schemas.microsoft.com/office/drawing/2014/main" id="{37170E4F-325D-4A6D-85D2-D71DDEF6DA0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606" name="Rectangle 6">
            <a:extLst>
              <a:ext uri="{FF2B5EF4-FFF2-40B4-BE49-F238E27FC236}">
                <a16:creationId xmlns:a16="http://schemas.microsoft.com/office/drawing/2014/main" id="{A7CBDDBD-37AC-489A-A694-B1519AC5ABF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>
            <a:extLst>
              <a:ext uri="{FF2B5EF4-FFF2-40B4-BE49-F238E27FC236}">
                <a16:creationId xmlns:a16="http://schemas.microsoft.com/office/drawing/2014/main" id="{C0970ADC-C511-4F2D-AF6D-8AD92D0BF9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FB142A0-B2A7-4A97-AE2E-82999D3749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64111-FF6D-477C-9D02-F29265DAB0BA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9273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2A3B65CB-ECD4-4FD8-A670-049FC8DB11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72717" y="5546726"/>
            <a:ext cx="5816600" cy="13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r" eaLnBrk="0" hangingPunct="0">
              <a:defRPr/>
            </a:pPr>
            <a:r>
              <a:rPr lang="en-US" sz="4000">
                <a:latin typeface="Arial" charset="0"/>
              </a:rPr>
              <a:t>Keith J Halford, </a:t>
            </a:r>
          </a:p>
          <a:p>
            <a:pPr algn="r" eaLnBrk="0" hangingPunct="0">
              <a:defRPr/>
            </a:pPr>
            <a:r>
              <a:rPr lang="en-US" sz="4000">
                <a:latin typeface="Arial" charset="0"/>
              </a:rPr>
              <a:t>Carson City, NV</a:t>
            </a:r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12192000" cy="301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140438A1-1309-04CE-384F-154FA52497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56313"/>
            <a:ext cx="323215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191681"/>
      </p:ext>
    </p:extLst>
  </p:cSld>
  <p:clrMapOvr>
    <a:masterClrMapping/>
  </p:clrMapOvr>
  <p:transition advTm="15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text, fig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155680" cy="100584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88720"/>
            <a:ext cx="5943600" cy="5303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3048367"/>
      </p:ext>
    </p:extLst>
  </p:cSld>
  <p:clrMapOvr>
    <a:masterClrMapping/>
  </p:clrMapOvr>
  <p:transition advTm="15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155680" cy="100584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88720"/>
            <a:ext cx="11064240" cy="5303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0417218"/>
      </p:ext>
    </p:extLst>
  </p:cSld>
  <p:clrMapOvr>
    <a:masterClrMapping/>
  </p:clrMapOvr>
  <p:transition advTm="15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9894798"/>
      </p:ext>
    </p:extLst>
  </p:cSld>
  <p:clrMapOvr>
    <a:masterClrMapping/>
  </p:clrMapOvr>
  <p:transition advTm="15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1737360"/>
            <a:ext cx="10972800" cy="3657600"/>
          </a:xfrm>
        </p:spPr>
        <p:txBody>
          <a:bodyPr/>
          <a:lstStyle>
            <a:lvl1pPr>
              <a:defRPr sz="9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9140285"/>
      </p:ext>
    </p:extLst>
  </p:cSld>
  <p:clrMapOvr>
    <a:masterClrMapping/>
  </p:clrMapOvr>
  <p:transition advTm="15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7945388-D45E-41C1-AD59-10B8BD5BDC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8204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024AA35-ED1A-4E7F-84EF-39E0C598D5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" y="1188720"/>
            <a:ext cx="6035040" cy="530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Line 7">
            <a:extLst>
              <a:ext uri="{FF2B5EF4-FFF2-40B4-BE49-F238E27FC236}">
                <a16:creationId xmlns:a16="http://schemas.microsoft.com/office/drawing/2014/main" id="{FDB035E8-E864-4576-9234-52B84F16A7A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097280"/>
            <a:ext cx="1219200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5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0CE42A-4C82-74F9-6CAF-52DA509EACAF}"/>
              </a:ext>
            </a:extLst>
          </p:cNvPr>
          <p:cNvSpPr txBox="1"/>
          <p:nvPr userDrawn="1"/>
        </p:nvSpPr>
        <p:spPr>
          <a:xfrm>
            <a:off x="10881360" y="133141"/>
            <a:ext cx="1289050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fld id="{C143AC2A-1C7E-4CDE-92DF-C4D005581900}" type="slidenum">
              <a:rPr lang="en-US" sz="4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FCA19C73-3C21-3331-3B78-A6E7D151F7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515100"/>
            <a:ext cx="13843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72" r:id="rId3"/>
    <p:sldLayoutId id="2147483665" r:id="rId4"/>
    <p:sldLayoutId id="2147483673" r:id="rId5"/>
  </p:sldLayoutIdLst>
  <p:transition advTm="15000">
    <p:wipe dir="d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ts val="6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ts val="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ater.usgs.gov/water-resources/memos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ater.usgs.gov/admin/memo/GW/gw09.01.html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evada.usgs.gov/aquifertests/index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133/pp712C" TargetMode="External"/><Relationship Id="rId2" Type="http://schemas.openxmlformats.org/officeDocument/2006/relationships/hyperlink" Target="https://doi.org/10.3133/pp712B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doi.org/10.3133/sir20185096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11/j.1745-6584.2011.00906.x" TargetMode="External"/><Relationship Id="rId3" Type="http://schemas.openxmlformats.org/officeDocument/2006/relationships/hyperlink" Target="https://doi.org/10.3133/wsp1536E" TargetMode="External"/><Relationship Id="rId7" Type="http://schemas.openxmlformats.org/officeDocument/2006/relationships/hyperlink" Target="https://doi.org/10.3133/wri034267" TargetMode="External"/><Relationship Id="rId2" Type="http://schemas.openxmlformats.org/officeDocument/2006/relationships/hyperlink" Target="http://www.aqtesolv.com/aquifer-tests/aquifer-testing-references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i.org/10.3133/wsp2220" TargetMode="External"/><Relationship Id="rId11" Type="http://schemas.openxmlformats.org/officeDocument/2006/relationships/hyperlink" Target="https://nevada.usgs.gov/aquifertests/index.html" TargetMode="External"/><Relationship Id="rId5" Type="http://schemas.openxmlformats.org/officeDocument/2006/relationships/hyperlink" Target="https://doi.org/10.3133/tm4F4" TargetMode="External"/><Relationship Id="rId10" Type="http://schemas.openxmlformats.org/officeDocument/2006/relationships/hyperlink" Target="https://water.usgs.gov/water-resources/memos/" TargetMode="External"/><Relationship Id="rId4" Type="http://schemas.openxmlformats.org/officeDocument/2006/relationships/hyperlink" Target="https://doi.org/10.1111/j.1745-6584.2005.00151.x" TargetMode="External"/><Relationship Id="rId9" Type="http://schemas.openxmlformats.org/officeDocument/2006/relationships/hyperlink" Target="https://doi.org/10.3133/twri03B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03A66E16-E877-454C-8F3E-B11A85B16E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35811" y="699392"/>
            <a:ext cx="10320377" cy="3690938"/>
          </a:xfrm>
        </p:spPr>
        <p:txBody>
          <a:bodyPr/>
          <a:lstStyle/>
          <a:p>
            <a:pPr eaLnBrk="1" hangingPunct="1"/>
            <a:r>
              <a:rPr lang="en-US" altLang="en-US" sz="7200" dirty="0"/>
              <a:t>Aquifer Test</a:t>
            </a:r>
            <a:br>
              <a:rPr lang="en-US" altLang="en-US" sz="7200" dirty="0"/>
            </a:br>
            <a:r>
              <a:rPr lang="en-US" altLang="en-US" sz="7200" dirty="0"/>
              <a:t>Reporting</a:t>
            </a: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sz="3200" dirty="0"/>
              <a:t>Aquifer-test results are interpretive</a:t>
            </a:r>
          </a:p>
          <a:p>
            <a:pPr>
              <a:spcBef>
                <a:spcPts val="1800"/>
              </a:spcBef>
            </a:pPr>
            <a:r>
              <a:rPr lang="en-US" sz="3200" dirty="0"/>
              <a:t>Good average typically, not overly precise</a:t>
            </a:r>
          </a:p>
          <a:p>
            <a:pPr lvl="1">
              <a:spcBef>
                <a:spcPts val="1800"/>
              </a:spcBef>
            </a:pPr>
            <a:r>
              <a:rPr lang="en-US" sz="2800" dirty="0"/>
              <a:t>1 significant figure is truthful </a:t>
            </a:r>
          </a:p>
          <a:p>
            <a:pPr>
              <a:spcBef>
                <a:spcPts val="1800"/>
              </a:spcBef>
            </a:pPr>
            <a:r>
              <a:rPr lang="en-US" sz="3200" dirty="0"/>
              <a:t>Cover basics &amp; convince reader,</a:t>
            </a:r>
            <a:br>
              <a:rPr lang="en-US" sz="3200" dirty="0"/>
            </a:br>
            <a:r>
              <a:rPr lang="en-US" sz="3200" dirty="0"/>
              <a:t>“OK, these estimates are plausible”  </a:t>
            </a:r>
          </a:p>
          <a:p>
            <a:pPr>
              <a:spcBef>
                <a:spcPts val="1800"/>
              </a:spcBef>
            </a:pPr>
            <a:r>
              <a:rPr lang="en-US" sz="3200" dirty="0"/>
              <a:t> Necessary parts listed &amp; explained</a:t>
            </a:r>
          </a:p>
          <a:p>
            <a:pPr lvl="1"/>
            <a:r>
              <a:rPr lang="en-US" sz="2800" dirty="0"/>
              <a:t>USGS OGW Technical Memorandum 2009.01</a:t>
            </a:r>
            <a:br>
              <a:rPr lang="en-US" sz="2800" dirty="0"/>
            </a:br>
            <a:r>
              <a:rPr lang="en-US" sz="2800" dirty="0">
                <a:hlinkClick r:id="rId2"/>
              </a:rPr>
              <a:t>https://water.usgs.gov/water-resources/memos/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51790009"/>
      </p:ext>
    </p:extLst>
  </p:cSld>
  <p:clrMapOvr>
    <a:masterClrMapping/>
  </p:clrMapOvr>
  <p:transition advTm="15000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hlinkClick r:id="rId2"/>
              </a:rPr>
              <a:t>USGS GW Memo 2009.01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Briefly describe test—Purpose, date, data collection procedures, and methods of analysis.</a:t>
            </a:r>
          </a:p>
          <a:p>
            <a:r>
              <a:rPr lang="en-US" dirty="0"/>
              <a:t>Sketch test site—Show wells &amp; hydraulic features, streams, springs, ditches, other pumping wells</a:t>
            </a:r>
          </a:p>
          <a:p>
            <a:r>
              <a:rPr lang="en-US" dirty="0"/>
              <a:t>Report well construction &amp; local geohydrology</a:t>
            </a:r>
          </a:p>
          <a:p>
            <a:r>
              <a:rPr lang="en-US" dirty="0"/>
              <a:t>Show complete time-discharge records—</a:t>
            </a:r>
            <a:r>
              <a:rPr lang="en-US" b="1" i="1" dirty="0"/>
              <a:t>VOLUME PUMPED</a:t>
            </a:r>
            <a:r>
              <a:rPr lang="en-US" dirty="0"/>
              <a:t> </a:t>
            </a:r>
          </a:p>
          <a:p>
            <a:r>
              <a:rPr lang="en-US" dirty="0"/>
              <a:t>Show hydrographs—before, during, &amp; after pumping</a:t>
            </a:r>
          </a:p>
          <a:p>
            <a:r>
              <a:rPr lang="en-US" dirty="0"/>
              <a:t>Estimate drawdowns from water levels</a:t>
            </a:r>
          </a:p>
          <a:p>
            <a:r>
              <a:rPr lang="en-US" dirty="0"/>
              <a:t>Show plots of observed or adjusted drawdown data used to determine hydraulic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2077731964"/>
      </p:ext>
    </p:extLst>
  </p:cSld>
  <p:clrMapOvr>
    <a:masterClrMapping/>
  </p:clrMapOvr>
  <p:transition advTm="15000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332" y="1317356"/>
            <a:ext cx="6653422" cy="5174884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Many aquifer tests reported in Nevada</a:t>
            </a:r>
          </a:p>
          <a:p>
            <a:pPr lvl="1">
              <a:spcBef>
                <a:spcPts val="1200"/>
              </a:spcBef>
            </a:pPr>
            <a:r>
              <a:rPr lang="en-US" sz="2000" dirty="0">
                <a:hlinkClick r:id="rId3"/>
              </a:rPr>
              <a:t>https://nevada.usgs.gov/aquifertests/index.html</a:t>
            </a:r>
            <a:r>
              <a:rPr lang="en-US" sz="2000" dirty="0"/>
              <a:t> 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Categorized by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Study areas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Method of Analysis</a:t>
            </a:r>
          </a:p>
          <a:p>
            <a:pPr>
              <a:spcBef>
                <a:spcPts val="1200"/>
              </a:spcBef>
            </a:pPr>
            <a:r>
              <a:rPr lang="en-US" dirty="0"/>
              <a:t>Freely use any analysis as a template</a:t>
            </a:r>
          </a:p>
          <a:p>
            <a:pPr>
              <a:spcBef>
                <a:spcPts val="1200"/>
              </a:spcBef>
            </a:pPr>
            <a:r>
              <a:rPr lang="en-US" dirty="0"/>
              <a:t>Search for 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dirty="0"/>
              <a:t>USGS Nevada Aquifer Test</a:t>
            </a:r>
          </a:p>
          <a:p>
            <a:pPr>
              <a:spcBef>
                <a:spcPts val="1200"/>
              </a:spcBef>
            </a:pPr>
            <a:endParaRPr lang="en-US" dirty="0"/>
          </a:p>
          <a:p>
            <a:pPr>
              <a:spcBef>
                <a:spcPts val="1200"/>
              </a:spcBef>
            </a:pPr>
            <a:endParaRPr lang="en-US" dirty="0"/>
          </a:p>
        </p:txBody>
      </p:sp>
      <p:pic>
        <p:nvPicPr>
          <p:cNvPr id="8" name="Picture 7">
            <a:hlinkClick r:id="rId3"/>
            <a:extLst>
              <a:ext uri="{FF2B5EF4-FFF2-40B4-BE49-F238E27FC236}">
                <a16:creationId xmlns:a16="http://schemas.microsoft.com/office/drawing/2014/main" id="{A382936E-3683-C205-BEF6-464CA6A7C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9440" y="1188720"/>
            <a:ext cx="5219436" cy="5577840"/>
          </a:xfrm>
          <a:prstGeom prst="rect">
            <a:avLst/>
          </a:prstGeom>
        </p:spPr>
      </p:pic>
      <p:sp>
        <p:nvSpPr>
          <p:cNvPr id="5" name="Freeform 5">
            <a:extLst>
              <a:ext uri="{FF2B5EF4-FFF2-40B4-BE49-F238E27FC236}">
                <a16:creationId xmlns:a16="http://schemas.microsoft.com/office/drawing/2014/main" id="{A05EF1C4-B729-4AE1-2B56-76B644BAD149}"/>
              </a:ext>
            </a:extLst>
          </p:cNvPr>
          <p:cNvSpPr>
            <a:spLocks/>
          </p:cNvSpPr>
          <p:nvPr/>
        </p:nvSpPr>
        <p:spPr bwMode="auto">
          <a:xfrm>
            <a:off x="10515600" y="27432"/>
            <a:ext cx="679850" cy="1005840"/>
          </a:xfrm>
          <a:custGeom>
            <a:avLst/>
            <a:gdLst>
              <a:gd name="T0" fmla="*/ 5 w 561"/>
              <a:gd name="T1" fmla="*/ 359 h 830"/>
              <a:gd name="T2" fmla="*/ 22 w 561"/>
              <a:gd name="T3" fmla="*/ 376 h 830"/>
              <a:gd name="T4" fmla="*/ 33 w 561"/>
              <a:gd name="T5" fmla="*/ 387 h 830"/>
              <a:gd name="T6" fmla="*/ 41 w 561"/>
              <a:gd name="T7" fmla="*/ 394 h 830"/>
              <a:gd name="T8" fmla="*/ 65 w 561"/>
              <a:gd name="T9" fmla="*/ 416 h 830"/>
              <a:gd name="T10" fmla="*/ 104 w 561"/>
              <a:gd name="T11" fmla="*/ 453 h 830"/>
              <a:gd name="T12" fmla="*/ 177 w 561"/>
              <a:gd name="T13" fmla="*/ 520 h 830"/>
              <a:gd name="T14" fmla="*/ 213 w 561"/>
              <a:gd name="T15" fmla="*/ 554 h 830"/>
              <a:gd name="T16" fmla="*/ 271 w 561"/>
              <a:gd name="T17" fmla="*/ 609 h 830"/>
              <a:gd name="T18" fmla="*/ 356 w 561"/>
              <a:gd name="T19" fmla="*/ 688 h 830"/>
              <a:gd name="T20" fmla="*/ 397 w 561"/>
              <a:gd name="T21" fmla="*/ 726 h 830"/>
              <a:gd name="T22" fmla="*/ 422 w 561"/>
              <a:gd name="T23" fmla="*/ 751 h 830"/>
              <a:gd name="T24" fmla="*/ 456 w 561"/>
              <a:gd name="T25" fmla="*/ 781 h 830"/>
              <a:gd name="T26" fmla="*/ 491 w 561"/>
              <a:gd name="T27" fmla="*/ 815 h 830"/>
              <a:gd name="T28" fmla="*/ 508 w 561"/>
              <a:gd name="T29" fmla="*/ 826 h 830"/>
              <a:gd name="T30" fmla="*/ 506 w 561"/>
              <a:gd name="T31" fmla="*/ 820 h 830"/>
              <a:gd name="T32" fmla="*/ 512 w 561"/>
              <a:gd name="T33" fmla="*/ 816 h 830"/>
              <a:gd name="T34" fmla="*/ 513 w 561"/>
              <a:gd name="T35" fmla="*/ 806 h 830"/>
              <a:gd name="T36" fmla="*/ 504 w 561"/>
              <a:gd name="T37" fmla="*/ 777 h 830"/>
              <a:gd name="T38" fmla="*/ 505 w 561"/>
              <a:gd name="T39" fmla="*/ 767 h 830"/>
              <a:gd name="T40" fmla="*/ 503 w 561"/>
              <a:gd name="T41" fmla="*/ 762 h 830"/>
              <a:gd name="T42" fmla="*/ 504 w 561"/>
              <a:gd name="T43" fmla="*/ 757 h 830"/>
              <a:gd name="T44" fmla="*/ 500 w 561"/>
              <a:gd name="T45" fmla="*/ 748 h 830"/>
              <a:gd name="T46" fmla="*/ 500 w 561"/>
              <a:gd name="T47" fmla="*/ 732 h 830"/>
              <a:gd name="T48" fmla="*/ 503 w 561"/>
              <a:gd name="T49" fmla="*/ 727 h 830"/>
              <a:gd name="T50" fmla="*/ 495 w 561"/>
              <a:gd name="T51" fmla="*/ 714 h 830"/>
              <a:gd name="T52" fmla="*/ 495 w 561"/>
              <a:gd name="T53" fmla="*/ 708 h 830"/>
              <a:gd name="T54" fmla="*/ 494 w 561"/>
              <a:gd name="T55" fmla="*/ 701 h 830"/>
              <a:gd name="T56" fmla="*/ 501 w 561"/>
              <a:gd name="T57" fmla="*/ 699 h 830"/>
              <a:gd name="T58" fmla="*/ 512 w 561"/>
              <a:gd name="T59" fmla="*/ 695 h 830"/>
              <a:gd name="T60" fmla="*/ 518 w 561"/>
              <a:gd name="T61" fmla="*/ 696 h 830"/>
              <a:gd name="T62" fmla="*/ 523 w 561"/>
              <a:gd name="T63" fmla="*/ 697 h 830"/>
              <a:gd name="T64" fmla="*/ 532 w 561"/>
              <a:gd name="T65" fmla="*/ 698 h 830"/>
              <a:gd name="T66" fmla="*/ 536 w 561"/>
              <a:gd name="T67" fmla="*/ 704 h 830"/>
              <a:gd name="T68" fmla="*/ 541 w 561"/>
              <a:gd name="T69" fmla="*/ 708 h 830"/>
              <a:gd name="T70" fmla="*/ 554 w 561"/>
              <a:gd name="T71" fmla="*/ 705 h 830"/>
              <a:gd name="T72" fmla="*/ 559 w 561"/>
              <a:gd name="T73" fmla="*/ 690 h 830"/>
              <a:gd name="T74" fmla="*/ 560 w 561"/>
              <a:gd name="T75" fmla="*/ 652 h 830"/>
              <a:gd name="T76" fmla="*/ 558 w 561"/>
              <a:gd name="T77" fmla="*/ 611 h 830"/>
              <a:gd name="T78" fmla="*/ 556 w 561"/>
              <a:gd name="T79" fmla="*/ 557 h 830"/>
              <a:gd name="T80" fmla="*/ 556 w 561"/>
              <a:gd name="T81" fmla="*/ 529 h 830"/>
              <a:gd name="T82" fmla="*/ 555 w 561"/>
              <a:gd name="T83" fmla="*/ 491 h 830"/>
              <a:gd name="T84" fmla="*/ 552 w 561"/>
              <a:gd name="T85" fmla="*/ 409 h 830"/>
              <a:gd name="T86" fmla="*/ 548 w 561"/>
              <a:gd name="T87" fmla="*/ 269 h 830"/>
              <a:gd name="T88" fmla="*/ 546 w 561"/>
              <a:gd name="T89" fmla="*/ 223 h 830"/>
              <a:gd name="T90" fmla="*/ 544 w 561"/>
              <a:gd name="T91" fmla="*/ 149 h 830"/>
              <a:gd name="T92" fmla="*/ 542 w 561"/>
              <a:gd name="T93" fmla="*/ 92 h 830"/>
              <a:gd name="T94" fmla="*/ 537 w 561"/>
              <a:gd name="T95" fmla="*/ 0 h 830"/>
              <a:gd name="T96" fmla="*/ 483 w 561"/>
              <a:gd name="T97" fmla="*/ 2 h 830"/>
              <a:gd name="T98" fmla="*/ 431 w 561"/>
              <a:gd name="T99" fmla="*/ 3 h 830"/>
              <a:gd name="T100" fmla="*/ 365 w 561"/>
              <a:gd name="T101" fmla="*/ 4 h 830"/>
              <a:gd name="T102" fmla="*/ 332 w 561"/>
              <a:gd name="T103" fmla="*/ 5 h 830"/>
              <a:gd name="T104" fmla="*/ 281 w 561"/>
              <a:gd name="T105" fmla="*/ 4 h 830"/>
              <a:gd name="T106" fmla="*/ 238 w 561"/>
              <a:gd name="T107" fmla="*/ 4 h 830"/>
              <a:gd name="T108" fmla="*/ 172 w 561"/>
              <a:gd name="T109" fmla="*/ 4 h 830"/>
              <a:gd name="T110" fmla="*/ 82 w 561"/>
              <a:gd name="T111" fmla="*/ 3 h 830"/>
              <a:gd name="T112" fmla="*/ 13 w 561"/>
              <a:gd name="T113" fmla="*/ 0 h 830"/>
              <a:gd name="T114" fmla="*/ 7 w 561"/>
              <a:gd name="T115" fmla="*/ 134 h 830"/>
              <a:gd name="T116" fmla="*/ 5 w 561"/>
              <a:gd name="T117" fmla="*/ 226 h 830"/>
              <a:gd name="T118" fmla="*/ 3 w 561"/>
              <a:gd name="T119" fmla="*/ 276 h 830"/>
              <a:gd name="T120" fmla="*/ 2 w 561"/>
              <a:gd name="T121" fmla="*/ 296 h 830"/>
              <a:gd name="T122" fmla="*/ 1 w 561"/>
              <a:gd name="T123" fmla="*/ 318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1" h="830">
                <a:moveTo>
                  <a:pt x="0" y="328"/>
                </a:moveTo>
                <a:lnTo>
                  <a:pt x="0" y="329"/>
                </a:lnTo>
                <a:lnTo>
                  <a:pt x="0" y="329"/>
                </a:lnTo>
                <a:lnTo>
                  <a:pt x="0" y="329"/>
                </a:lnTo>
                <a:lnTo>
                  <a:pt x="0" y="329"/>
                </a:lnTo>
                <a:lnTo>
                  <a:pt x="0" y="330"/>
                </a:lnTo>
                <a:lnTo>
                  <a:pt x="0" y="335"/>
                </a:lnTo>
                <a:lnTo>
                  <a:pt x="0" y="342"/>
                </a:lnTo>
                <a:lnTo>
                  <a:pt x="0" y="347"/>
                </a:lnTo>
                <a:lnTo>
                  <a:pt x="0" y="356"/>
                </a:lnTo>
                <a:lnTo>
                  <a:pt x="3" y="358"/>
                </a:lnTo>
                <a:lnTo>
                  <a:pt x="5" y="359"/>
                </a:lnTo>
                <a:lnTo>
                  <a:pt x="5" y="359"/>
                </a:lnTo>
                <a:lnTo>
                  <a:pt x="5" y="359"/>
                </a:lnTo>
                <a:lnTo>
                  <a:pt x="5" y="360"/>
                </a:lnTo>
                <a:lnTo>
                  <a:pt x="6" y="360"/>
                </a:lnTo>
                <a:lnTo>
                  <a:pt x="6" y="360"/>
                </a:lnTo>
                <a:lnTo>
                  <a:pt x="7" y="362"/>
                </a:lnTo>
                <a:lnTo>
                  <a:pt x="8" y="363"/>
                </a:lnTo>
                <a:lnTo>
                  <a:pt x="8" y="363"/>
                </a:lnTo>
                <a:lnTo>
                  <a:pt x="8" y="363"/>
                </a:lnTo>
                <a:lnTo>
                  <a:pt x="14" y="368"/>
                </a:lnTo>
                <a:lnTo>
                  <a:pt x="20" y="374"/>
                </a:lnTo>
                <a:lnTo>
                  <a:pt x="22" y="376"/>
                </a:lnTo>
                <a:lnTo>
                  <a:pt x="28" y="381"/>
                </a:lnTo>
                <a:lnTo>
                  <a:pt x="28" y="381"/>
                </a:lnTo>
                <a:lnTo>
                  <a:pt x="29" y="382"/>
                </a:lnTo>
                <a:lnTo>
                  <a:pt x="29" y="382"/>
                </a:lnTo>
                <a:lnTo>
                  <a:pt x="29" y="382"/>
                </a:lnTo>
                <a:lnTo>
                  <a:pt x="29" y="382"/>
                </a:lnTo>
                <a:lnTo>
                  <a:pt x="31" y="384"/>
                </a:lnTo>
                <a:lnTo>
                  <a:pt x="31" y="384"/>
                </a:lnTo>
                <a:lnTo>
                  <a:pt x="32" y="386"/>
                </a:lnTo>
                <a:lnTo>
                  <a:pt x="32" y="386"/>
                </a:lnTo>
                <a:lnTo>
                  <a:pt x="33" y="386"/>
                </a:lnTo>
                <a:lnTo>
                  <a:pt x="33" y="387"/>
                </a:lnTo>
                <a:lnTo>
                  <a:pt x="34" y="387"/>
                </a:lnTo>
                <a:lnTo>
                  <a:pt x="37" y="390"/>
                </a:lnTo>
                <a:lnTo>
                  <a:pt x="37" y="390"/>
                </a:lnTo>
                <a:lnTo>
                  <a:pt x="37" y="390"/>
                </a:lnTo>
                <a:lnTo>
                  <a:pt x="40" y="393"/>
                </a:lnTo>
                <a:lnTo>
                  <a:pt x="40" y="393"/>
                </a:lnTo>
                <a:lnTo>
                  <a:pt x="40" y="393"/>
                </a:lnTo>
                <a:lnTo>
                  <a:pt x="40" y="393"/>
                </a:lnTo>
                <a:lnTo>
                  <a:pt x="41" y="394"/>
                </a:lnTo>
                <a:lnTo>
                  <a:pt x="41" y="394"/>
                </a:lnTo>
                <a:lnTo>
                  <a:pt x="41" y="394"/>
                </a:lnTo>
                <a:lnTo>
                  <a:pt x="41" y="394"/>
                </a:lnTo>
                <a:lnTo>
                  <a:pt x="44" y="397"/>
                </a:lnTo>
                <a:lnTo>
                  <a:pt x="46" y="398"/>
                </a:lnTo>
                <a:lnTo>
                  <a:pt x="46" y="398"/>
                </a:lnTo>
                <a:lnTo>
                  <a:pt x="49" y="402"/>
                </a:lnTo>
                <a:lnTo>
                  <a:pt x="50" y="402"/>
                </a:lnTo>
                <a:lnTo>
                  <a:pt x="50" y="402"/>
                </a:lnTo>
                <a:lnTo>
                  <a:pt x="57" y="408"/>
                </a:lnTo>
                <a:lnTo>
                  <a:pt x="57" y="408"/>
                </a:lnTo>
                <a:lnTo>
                  <a:pt x="60" y="411"/>
                </a:lnTo>
                <a:lnTo>
                  <a:pt x="60" y="412"/>
                </a:lnTo>
                <a:lnTo>
                  <a:pt x="60" y="412"/>
                </a:lnTo>
                <a:lnTo>
                  <a:pt x="65" y="416"/>
                </a:lnTo>
                <a:lnTo>
                  <a:pt x="68" y="419"/>
                </a:lnTo>
                <a:lnTo>
                  <a:pt x="69" y="420"/>
                </a:lnTo>
                <a:lnTo>
                  <a:pt x="77" y="427"/>
                </a:lnTo>
                <a:lnTo>
                  <a:pt x="79" y="430"/>
                </a:lnTo>
                <a:lnTo>
                  <a:pt x="82" y="431"/>
                </a:lnTo>
                <a:lnTo>
                  <a:pt x="83" y="433"/>
                </a:lnTo>
                <a:lnTo>
                  <a:pt x="88" y="437"/>
                </a:lnTo>
                <a:lnTo>
                  <a:pt x="90" y="440"/>
                </a:lnTo>
                <a:lnTo>
                  <a:pt x="95" y="444"/>
                </a:lnTo>
                <a:lnTo>
                  <a:pt x="95" y="444"/>
                </a:lnTo>
                <a:lnTo>
                  <a:pt x="98" y="447"/>
                </a:lnTo>
                <a:lnTo>
                  <a:pt x="104" y="453"/>
                </a:lnTo>
                <a:lnTo>
                  <a:pt x="109" y="457"/>
                </a:lnTo>
                <a:lnTo>
                  <a:pt x="109" y="457"/>
                </a:lnTo>
                <a:lnTo>
                  <a:pt x="111" y="460"/>
                </a:lnTo>
                <a:lnTo>
                  <a:pt x="114" y="462"/>
                </a:lnTo>
                <a:lnTo>
                  <a:pt x="117" y="465"/>
                </a:lnTo>
                <a:lnTo>
                  <a:pt x="126" y="473"/>
                </a:lnTo>
                <a:lnTo>
                  <a:pt x="130" y="477"/>
                </a:lnTo>
                <a:lnTo>
                  <a:pt x="136" y="483"/>
                </a:lnTo>
                <a:lnTo>
                  <a:pt x="143" y="489"/>
                </a:lnTo>
                <a:lnTo>
                  <a:pt x="159" y="504"/>
                </a:lnTo>
                <a:lnTo>
                  <a:pt x="174" y="518"/>
                </a:lnTo>
                <a:lnTo>
                  <a:pt x="177" y="520"/>
                </a:lnTo>
                <a:lnTo>
                  <a:pt x="179" y="522"/>
                </a:lnTo>
                <a:lnTo>
                  <a:pt x="180" y="524"/>
                </a:lnTo>
                <a:lnTo>
                  <a:pt x="180" y="524"/>
                </a:lnTo>
                <a:lnTo>
                  <a:pt x="184" y="529"/>
                </a:lnTo>
                <a:lnTo>
                  <a:pt x="185" y="529"/>
                </a:lnTo>
                <a:lnTo>
                  <a:pt x="185" y="529"/>
                </a:lnTo>
                <a:lnTo>
                  <a:pt x="192" y="535"/>
                </a:lnTo>
                <a:lnTo>
                  <a:pt x="195" y="537"/>
                </a:lnTo>
                <a:lnTo>
                  <a:pt x="196" y="538"/>
                </a:lnTo>
                <a:lnTo>
                  <a:pt x="199" y="541"/>
                </a:lnTo>
                <a:lnTo>
                  <a:pt x="210" y="552"/>
                </a:lnTo>
                <a:lnTo>
                  <a:pt x="213" y="554"/>
                </a:lnTo>
                <a:lnTo>
                  <a:pt x="222" y="563"/>
                </a:lnTo>
                <a:lnTo>
                  <a:pt x="226" y="567"/>
                </a:lnTo>
                <a:lnTo>
                  <a:pt x="230" y="571"/>
                </a:lnTo>
                <a:lnTo>
                  <a:pt x="230" y="571"/>
                </a:lnTo>
                <a:lnTo>
                  <a:pt x="232" y="573"/>
                </a:lnTo>
                <a:lnTo>
                  <a:pt x="242" y="581"/>
                </a:lnTo>
                <a:lnTo>
                  <a:pt x="250" y="590"/>
                </a:lnTo>
                <a:lnTo>
                  <a:pt x="252" y="591"/>
                </a:lnTo>
                <a:lnTo>
                  <a:pt x="255" y="593"/>
                </a:lnTo>
                <a:lnTo>
                  <a:pt x="261" y="600"/>
                </a:lnTo>
                <a:lnTo>
                  <a:pt x="265" y="603"/>
                </a:lnTo>
                <a:lnTo>
                  <a:pt x="271" y="609"/>
                </a:lnTo>
                <a:lnTo>
                  <a:pt x="271" y="609"/>
                </a:lnTo>
                <a:lnTo>
                  <a:pt x="278" y="615"/>
                </a:lnTo>
                <a:lnTo>
                  <a:pt x="284" y="621"/>
                </a:lnTo>
                <a:lnTo>
                  <a:pt x="288" y="625"/>
                </a:lnTo>
                <a:lnTo>
                  <a:pt x="306" y="641"/>
                </a:lnTo>
                <a:lnTo>
                  <a:pt x="321" y="655"/>
                </a:lnTo>
                <a:lnTo>
                  <a:pt x="325" y="659"/>
                </a:lnTo>
                <a:lnTo>
                  <a:pt x="327" y="660"/>
                </a:lnTo>
                <a:lnTo>
                  <a:pt x="337" y="671"/>
                </a:lnTo>
                <a:lnTo>
                  <a:pt x="337" y="671"/>
                </a:lnTo>
                <a:lnTo>
                  <a:pt x="350" y="682"/>
                </a:lnTo>
                <a:lnTo>
                  <a:pt x="356" y="688"/>
                </a:lnTo>
                <a:lnTo>
                  <a:pt x="363" y="695"/>
                </a:lnTo>
                <a:lnTo>
                  <a:pt x="364" y="696"/>
                </a:lnTo>
                <a:lnTo>
                  <a:pt x="364" y="697"/>
                </a:lnTo>
                <a:lnTo>
                  <a:pt x="376" y="706"/>
                </a:lnTo>
                <a:lnTo>
                  <a:pt x="376" y="707"/>
                </a:lnTo>
                <a:lnTo>
                  <a:pt x="378" y="708"/>
                </a:lnTo>
                <a:lnTo>
                  <a:pt x="382" y="713"/>
                </a:lnTo>
                <a:lnTo>
                  <a:pt x="383" y="714"/>
                </a:lnTo>
                <a:lnTo>
                  <a:pt x="384" y="715"/>
                </a:lnTo>
                <a:lnTo>
                  <a:pt x="388" y="718"/>
                </a:lnTo>
                <a:lnTo>
                  <a:pt x="388" y="719"/>
                </a:lnTo>
                <a:lnTo>
                  <a:pt x="397" y="726"/>
                </a:lnTo>
                <a:lnTo>
                  <a:pt x="398" y="727"/>
                </a:lnTo>
                <a:lnTo>
                  <a:pt x="404" y="733"/>
                </a:lnTo>
                <a:lnTo>
                  <a:pt x="404" y="733"/>
                </a:lnTo>
                <a:lnTo>
                  <a:pt x="406" y="735"/>
                </a:lnTo>
                <a:lnTo>
                  <a:pt x="407" y="737"/>
                </a:lnTo>
                <a:lnTo>
                  <a:pt x="408" y="737"/>
                </a:lnTo>
                <a:lnTo>
                  <a:pt x="408" y="737"/>
                </a:lnTo>
                <a:lnTo>
                  <a:pt x="410" y="739"/>
                </a:lnTo>
                <a:lnTo>
                  <a:pt x="410" y="739"/>
                </a:lnTo>
                <a:lnTo>
                  <a:pt x="410" y="739"/>
                </a:lnTo>
                <a:lnTo>
                  <a:pt x="417" y="746"/>
                </a:lnTo>
                <a:lnTo>
                  <a:pt x="422" y="751"/>
                </a:lnTo>
                <a:lnTo>
                  <a:pt x="431" y="758"/>
                </a:lnTo>
                <a:lnTo>
                  <a:pt x="431" y="759"/>
                </a:lnTo>
                <a:lnTo>
                  <a:pt x="431" y="759"/>
                </a:lnTo>
                <a:lnTo>
                  <a:pt x="432" y="760"/>
                </a:lnTo>
                <a:lnTo>
                  <a:pt x="433" y="760"/>
                </a:lnTo>
                <a:lnTo>
                  <a:pt x="433" y="760"/>
                </a:lnTo>
                <a:lnTo>
                  <a:pt x="435" y="763"/>
                </a:lnTo>
                <a:lnTo>
                  <a:pt x="442" y="769"/>
                </a:lnTo>
                <a:lnTo>
                  <a:pt x="445" y="772"/>
                </a:lnTo>
                <a:lnTo>
                  <a:pt x="450" y="775"/>
                </a:lnTo>
                <a:lnTo>
                  <a:pt x="456" y="781"/>
                </a:lnTo>
                <a:lnTo>
                  <a:pt x="456" y="781"/>
                </a:lnTo>
                <a:lnTo>
                  <a:pt x="457" y="783"/>
                </a:lnTo>
                <a:lnTo>
                  <a:pt x="457" y="783"/>
                </a:lnTo>
                <a:lnTo>
                  <a:pt x="459" y="785"/>
                </a:lnTo>
                <a:lnTo>
                  <a:pt x="461" y="787"/>
                </a:lnTo>
                <a:lnTo>
                  <a:pt x="462" y="787"/>
                </a:lnTo>
                <a:lnTo>
                  <a:pt x="467" y="793"/>
                </a:lnTo>
                <a:lnTo>
                  <a:pt x="478" y="801"/>
                </a:lnTo>
                <a:lnTo>
                  <a:pt x="479" y="803"/>
                </a:lnTo>
                <a:lnTo>
                  <a:pt x="480" y="803"/>
                </a:lnTo>
                <a:lnTo>
                  <a:pt x="486" y="810"/>
                </a:lnTo>
                <a:lnTo>
                  <a:pt x="486" y="810"/>
                </a:lnTo>
                <a:lnTo>
                  <a:pt x="491" y="815"/>
                </a:lnTo>
                <a:lnTo>
                  <a:pt x="491" y="815"/>
                </a:lnTo>
                <a:lnTo>
                  <a:pt x="500" y="824"/>
                </a:lnTo>
                <a:lnTo>
                  <a:pt x="504" y="826"/>
                </a:lnTo>
                <a:lnTo>
                  <a:pt x="506" y="828"/>
                </a:lnTo>
                <a:lnTo>
                  <a:pt x="506" y="828"/>
                </a:lnTo>
                <a:lnTo>
                  <a:pt x="508" y="830"/>
                </a:lnTo>
                <a:lnTo>
                  <a:pt x="507" y="829"/>
                </a:lnTo>
                <a:lnTo>
                  <a:pt x="507" y="829"/>
                </a:lnTo>
                <a:lnTo>
                  <a:pt x="507" y="828"/>
                </a:lnTo>
                <a:lnTo>
                  <a:pt x="507" y="827"/>
                </a:lnTo>
                <a:lnTo>
                  <a:pt x="508" y="826"/>
                </a:lnTo>
                <a:lnTo>
                  <a:pt x="508" y="826"/>
                </a:lnTo>
                <a:lnTo>
                  <a:pt x="508" y="825"/>
                </a:lnTo>
                <a:lnTo>
                  <a:pt x="509" y="825"/>
                </a:lnTo>
                <a:lnTo>
                  <a:pt x="509" y="825"/>
                </a:lnTo>
                <a:lnTo>
                  <a:pt x="510" y="824"/>
                </a:lnTo>
                <a:lnTo>
                  <a:pt x="511" y="824"/>
                </a:lnTo>
                <a:lnTo>
                  <a:pt x="511" y="823"/>
                </a:lnTo>
                <a:lnTo>
                  <a:pt x="510" y="822"/>
                </a:lnTo>
                <a:lnTo>
                  <a:pt x="510" y="822"/>
                </a:lnTo>
                <a:lnTo>
                  <a:pt x="510" y="821"/>
                </a:lnTo>
                <a:lnTo>
                  <a:pt x="509" y="821"/>
                </a:lnTo>
                <a:lnTo>
                  <a:pt x="507" y="820"/>
                </a:lnTo>
                <a:lnTo>
                  <a:pt x="506" y="820"/>
                </a:lnTo>
                <a:lnTo>
                  <a:pt x="506" y="820"/>
                </a:lnTo>
                <a:lnTo>
                  <a:pt x="506" y="819"/>
                </a:lnTo>
                <a:lnTo>
                  <a:pt x="506" y="819"/>
                </a:lnTo>
                <a:lnTo>
                  <a:pt x="507" y="818"/>
                </a:lnTo>
                <a:lnTo>
                  <a:pt x="508" y="817"/>
                </a:lnTo>
                <a:lnTo>
                  <a:pt x="508" y="817"/>
                </a:lnTo>
                <a:lnTo>
                  <a:pt x="509" y="817"/>
                </a:lnTo>
                <a:lnTo>
                  <a:pt x="509" y="817"/>
                </a:lnTo>
                <a:lnTo>
                  <a:pt x="510" y="817"/>
                </a:lnTo>
                <a:lnTo>
                  <a:pt x="511" y="817"/>
                </a:lnTo>
                <a:lnTo>
                  <a:pt x="511" y="817"/>
                </a:lnTo>
                <a:lnTo>
                  <a:pt x="512" y="816"/>
                </a:lnTo>
                <a:lnTo>
                  <a:pt x="513" y="816"/>
                </a:lnTo>
                <a:lnTo>
                  <a:pt x="513" y="816"/>
                </a:lnTo>
                <a:lnTo>
                  <a:pt x="513" y="814"/>
                </a:lnTo>
                <a:lnTo>
                  <a:pt x="513" y="814"/>
                </a:lnTo>
                <a:lnTo>
                  <a:pt x="513" y="814"/>
                </a:lnTo>
                <a:lnTo>
                  <a:pt x="514" y="811"/>
                </a:lnTo>
                <a:lnTo>
                  <a:pt x="514" y="810"/>
                </a:lnTo>
                <a:lnTo>
                  <a:pt x="514" y="809"/>
                </a:lnTo>
                <a:lnTo>
                  <a:pt x="513" y="807"/>
                </a:lnTo>
                <a:lnTo>
                  <a:pt x="513" y="807"/>
                </a:lnTo>
                <a:lnTo>
                  <a:pt x="513" y="807"/>
                </a:lnTo>
                <a:lnTo>
                  <a:pt x="513" y="806"/>
                </a:lnTo>
                <a:lnTo>
                  <a:pt x="513" y="806"/>
                </a:lnTo>
                <a:lnTo>
                  <a:pt x="512" y="803"/>
                </a:lnTo>
                <a:lnTo>
                  <a:pt x="512" y="802"/>
                </a:lnTo>
                <a:lnTo>
                  <a:pt x="512" y="800"/>
                </a:lnTo>
                <a:lnTo>
                  <a:pt x="510" y="796"/>
                </a:lnTo>
                <a:lnTo>
                  <a:pt x="511" y="792"/>
                </a:lnTo>
                <a:lnTo>
                  <a:pt x="510" y="789"/>
                </a:lnTo>
                <a:lnTo>
                  <a:pt x="509" y="787"/>
                </a:lnTo>
                <a:lnTo>
                  <a:pt x="507" y="782"/>
                </a:lnTo>
                <a:lnTo>
                  <a:pt x="506" y="780"/>
                </a:lnTo>
                <a:lnTo>
                  <a:pt x="505" y="778"/>
                </a:lnTo>
                <a:lnTo>
                  <a:pt x="504" y="777"/>
                </a:lnTo>
                <a:lnTo>
                  <a:pt x="504" y="775"/>
                </a:lnTo>
                <a:lnTo>
                  <a:pt x="503" y="774"/>
                </a:lnTo>
                <a:lnTo>
                  <a:pt x="503" y="773"/>
                </a:lnTo>
                <a:lnTo>
                  <a:pt x="503" y="773"/>
                </a:lnTo>
                <a:lnTo>
                  <a:pt x="503" y="772"/>
                </a:lnTo>
                <a:lnTo>
                  <a:pt x="503" y="772"/>
                </a:lnTo>
                <a:lnTo>
                  <a:pt x="503" y="770"/>
                </a:lnTo>
                <a:lnTo>
                  <a:pt x="503" y="770"/>
                </a:lnTo>
                <a:lnTo>
                  <a:pt x="504" y="769"/>
                </a:lnTo>
                <a:lnTo>
                  <a:pt x="505" y="768"/>
                </a:lnTo>
                <a:lnTo>
                  <a:pt x="505" y="768"/>
                </a:lnTo>
                <a:lnTo>
                  <a:pt x="505" y="767"/>
                </a:lnTo>
                <a:lnTo>
                  <a:pt x="504" y="767"/>
                </a:lnTo>
                <a:lnTo>
                  <a:pt x="504" y="766"/>
                </a:lnTo>
                <a:lnTo>
                  <a:pt x="504" y="764"/>
                </a:lnTo>
                <a:lnTo>
                  <a:pt x="504" y="764"/>
                </a:lnTo>
                <a:lnTo>
                  <a:pt x="504" y="763"/>
                </a:lnTo>
                <a:lnTo>
                  <a:pt x="504" y="763"/>
                </a:lnTo>
                <a:lnTo>
                  <a:pt x="503" y="763"/>
                </a:lnTo>
                <a:lnTo>
                  <a:pt x="503" y="763"/>
                </a:lnTo>
                <a:lnTo>
                  <a:pt x="503" y="762"/>
                </a:lnTo>
                <a:lnTo>
                  <a:pt x="503" y="762"/>
                </a:lnTo>
                <a:lnTo>
                  <a:pt x="503" y="762"/>
                </a:lnTo>
                <a:lnTo>
                  <a:pt x="503" y="762"/>
                </a:lnTo>
                <a:lnTo>
                  <a:pt x="503" y="762"/>
                </a:lnTo>
                <a:lnTo>
                  <a:pt x="504" y="762"/>
                </a:lnTo>
                <a:lnTo>
                  <a:pt x="504" y="761"/>
                </a:lnTo>
                <a:lnTo>
                  <a:pt x="504" y="761"/>
                </a:lnTo>
                <a:lnTo>
                  <a:pt x="504" y="761"/>
                </a:lnTo>
                <a:lnTo>
                  <a:pt x="505" y="760"/>
                </a:lnTo>
                <a:lnTo>
                  <a:pt x="505" y="758"/>
                </a:lnTo>
                <a:lnTo>
                  <a:pt x="505" y="758"/>
                </a:lnTo>
                <a:lnTo>
                  <a:pt x="504" y="757"/>
                </a:lnTo>
                <a:lnTo>
                  <a:pt x="504" y="757"/>
                </a:lnTo>
                <a:lnTo>
                  <a:pt x="504" y="757"/>
                </a:lnTo>
                <a:lnTo>
                  <a:pt x="504" y="757"/>
                </a:lnTo>
                <a:lnTo>
                  <a:pt x="504" y="757"/>
                </a:lnTo>
                <a:lnTo>
                  <a:pt x="503" y="756"/>
                </a:lnTo>
                <a:lnTo>
                  <a:pt x="503" y="755"/>
                </a:lnTo>
                <a:lnTo>
                  <a:pt x="502" y="755"/>
                </a:lnTo>
                <a:lnTo>
                  <a:pt x="501" y="753"/>
                </a:lnTo>
                <a:lnTo>
                  <a:pt x="501" y="752"/>
                </a:lnTo>
                <a:lnTo>
                  <a:pt x="502" y="751"/>
                </a:lnTo>
                <a:lnTo>
                  <a:pt x="502" y="751"/>
                </a:lnTo>
                <a:lnTo>
                  <a:pt x="502" y="750"/>
                </a:lnTo>
                <a:lnTo>
                  <a:pt x="502" y="750"/>
                </a:lnTo>
                <a:lnTo>
                  <a:pt x="501" y="749"/>
                </a:lnTo>
                <a:lnTo>
                  <a:pt x="500" y="748"/>
                </a:lnTo>
                <a:lnTo>
                  <a:pt x="499" y="747"/>
                </a:lnTo>
                <a:lnTo>
                  <a:pt x="499" y="747"/>
                </a:lnTo>
                <a:lnTo>
                  <a:pt x="500" y="744"/>
                </a:lnTo>
                <a:lnTo>
                  <a:pt x="500" y="742"/>
                </a:lnTo>
                <a:lnTo>
                  <a:pt x="500" y="740"/>
                </a:lnTo>
                <a:lnTo>
                  <a:pt x="500" y="737"/>
                </a:lnTo>
                <a:lnTo>
                  <a:pt x="498" y="735"/>
                </a:lnTo>
                <a:lnTo>
                  <a:pt x="499" y="735"/>
                </a:lnTo>
                <a:lnTo>
                  <a:pt x="499" y="734"/>
                </a:lnTo>
                <a:lnTo>
                  <a:pt x="500" y="733"/>
                </a:lnTo>
                <a:lnTo>
                  <a:pt x="500" y="732"/>
                </a:lnTo>
                <a:lnTo>
                  <a:pt x="500" y="732"/>
                </a:lnTo>
                <a:lnTo>
                  <a:pt x="499" y="731"/>
                </a:lnTo>
                <a:lnTo>
                  <a:pt x="499" y="730"/>
                </a:lnTo>
                <a:lnTo>
                  <a:pt x="499" y="730"/>
                </a:lnTo>
                <a:lnTo>
                  <a:pt x="500" y="729"/>
                </a:lnTo>
                <a:lnTo>
                  <a:pt x="500" y="729"/>
                </a:lnTo>
                <a:lnTo>
                  <a:pt x="500" y="729"/>
                </a:lnTo>
                <a:lnTo>
                  <a:pt x="501" y="728"/>
                </a:lnTo>
                <a:lnTo>
                  <a:pt x="503" y="728"/>
                </a:lnTo>
                <a:lnTo>
                  <a:pt x="503" y="727"/>
                </a:lnTo>
                <a:lnTo>
                  <a:pt x="503" y="727"/>
                </a:lnTo>
                <a:lnTo>
                  <a:pt x="503" y="727"/>
                </a:lnTo>
                <a:lnTo>
                  <a:pt x="503" y="727"/>
                </a:lnTo>
                <a:lnTo>
                  <a:pt x="502" y="726"/>
                </a:lnTo>
                <a:lnTo>
                  <a:pt x="502" y="726"/>
                </a:lnTo>
                <a:lnTo>
                  <a:pt x="499" y="725"/>
                </a:lnTo>
                <a:lnTo>
                  <a:pt x="498" y="723"/>
                </a:lnTo>
                <a:lnTo>
                  <a:pt x="499" y="721"/>
                </a:lnTo>
                <a:lnTo>
                  <a:pt x="498" y="721"/>
                </a:lnTo>
                <a:lnTo>
                  <a:pt x="497" y="719"/>
                </a:lnTo>
                <a:lnTo>
                  <a:pt x="496" y="717"/>
                </a:lnTo>
                <a:lnTo>
                  <a:pt x="496" y="717"/>
                </a:lnTo>
                <a:lnTo>
                  <a:pt x="495" y="716"/>
                </a:lnTo>
                <a:lnTo>
                  <a:pt x="495" y="714"/>
                </a:lnTo>
                <a:lnTo>
                  <a:pt x="495" y="714"/>
                </a:lnTo>
                <a:lnTo>
                  <a:pt x="495" y="712"/>
                </a:lnTo>
                <a:lnTo>
                  <a:pt x="495" y="711"/>
                </a:lnTo>
                <a:lnTo>
                  <a:pt x="495" y="711"/>
                </a:lnTo>
                <a:lnTo>
                  <a:pt x="495" y="711"/>
                </a:lnTo>
                <a:lnTo>
                  <a:pt x="496" y="710"/>
                </a:lnTo>
                <a:lnTo>
                  <a:pt x="497" y="709"/>
                </a:lnTo>
                <a:lnTo>
                  <a:pt x="497" y="709"/>
                </a:lnTo>
                <a:lnTo>
                  <a:pt x="497" y="709"/>
                </a:lnTo>
                <a:lnTo>
                  <a:pt x="496" y="708"/>
                </a:lnTo>
                <a:lnTo>
                  <a:pt x="496" y="708"/>
                </a:lnTo>
                <a:lnTo>
                  <a:pt x="495" y="708"/>
                </a:lnTo>
                <a:lnTo>
                  <a:pt x="495" y="708"/>
                </a:lnTo>
                <a:lnTo>
                  <a:pt x="495" y="708"/>
                </a:lnTo>
                <a:lnTo>
                  <a:pt x="495" y="707"/>
                </a:lnTo>
                <a:lnTo>
                  <a:pt x="495" y="706"/>
                </a:lnTo>
                <a:lnTo>
                  <a:pt x="495" y="706"/>
                </a:lnTo>
                <a:lnTo>
                  <a:pt x="495" y="705"/>
                </a:lnTo>
                <a:lnTo>
                  <a:pt x="495" y="704"/>
                </a:lnTo>
                <a:lnTo>
                  <a:pt x="495" y="704"/>
                </a:lnTo>
                <a:lnTo>
                  <a:pt x="494" y="703"/>
                </a:lnTo>
                <a:lnTo>
                  <a:pt x="493" y="702"/>
                </a:lnTo>
                <a:lnTo>
                  <a:pt x="494" y="702"/>
                </a:lnTo>
                <a:lnTo>
                  <a:pt x="494" y="701"/>
                </a:lnTo>
                <a:lnTo>
                  <a:pt x="494" y="701"/>
                </a:lnTo>
                <a:lnTo>
                  <a:pt x="495" y="701"/>
                </a:lnTo>
                <a:lnTo>
                  <a:pt x="497" y="700"/>
                </a:lnTo>
                <a:lnTo>
                  <a:pt x="498" y="700"/>
                </a:lnTo>
                <a:lnTo>
                  <a:pt x="498" y="700"/>
                </a:lnTo>
                <a:lnTo>
                  <a:pt x="499" y="700"/>
                </a:lnTo>
                <a:lnTo>
                  <a:pt x="499" y="700"/>
                </a:lnTo>
                <a:lnTo>
                  <a:pt x="500" y="700"/>
                </a:lnTo>
                <a:lnTo>
                  <a:pt x="500" y="700"/>
                </a:lnTo>
                <a:lnTo>
                  <a:pt x="500" y="700"/>
                </a:lnTo>
                <a:lnTo>
                  <a:pt x="501" y="700"/>
                </a:lnTo>
                <a:lnTo>
                  <a:pt x="501" y="700"/>
                </a:lnTo>
                <a:lnTo>
                  <a:pt x="501" y="699"/>
                </a:lnTo>
                <a:lnTo>
                  <a:pt x="502" y="699"/>
                </a:lnTo>
                <a:lnTo>
                  <a:pt x="502" y="699"/>
                </a:lnTo>
                <a:lnTo>
                  <a:pt x="503" y="699"/>
                </a:lnTo>
                <a:lnTo>
                  <a:pt x="503" y="698"/>
                </a:lnTo>
                <a:lnTo>
                  <a:pt x="506" y="696"/>
                </a:lnTo>
                <a:lnTo>
                  <a:pt x="506" y="696"/>
                </a:lnTo>
                <a:lnTo>
                  <a:pt x="506" y="697"/>
                </a:lnTo>
                <a:lnTo>
                  <a:pt x="506" y="697"/>
                </a:lnTo>
                <a:lnTo>
                  <a:pt x="507" y="697"/>
                </a:lnTo>
                <a:lnTo>
                  <a:pt x="508" y="696"/>
                </a:lnTo>
                <a:lnTo>
                  <a:pt x="511" y="695"/>
                </a:lnTo>
                <a:lnTo>
                  <a:pt x="512" y="695"/>
                </a:lnTo>
                <a:lnTo>
                  <a:pt x="512" y="694"/>
                </a:lnTo>
                <a:lnTo>
                  <a:pt x="513" y="695"/>
                </a:lnTo>
                <a:lnTo>
                  <a:pt x="513" y="694"/>
                </a:lnTo>
                <a:lnTo>
                  <a:pt x="514" y="694"/>
                </a:lnTo>
                <a:lnTo>
                  <a:pt x="514" y="695"/>
                </a:lnTo>
                <a:lnTo>
                  <a:pt x="514" y="695"/>
                </a:lnTo>
                <a:lnTo>
                  <a:pt x="515" y="695"/>
                </a:lnTo>
                <a:lnTo>
                  <a:pt x="516" y="694"/>
                </a:lnTo>
                <a:lnTo>
                  <a:pt x="517" y="695"/>
                </a:lnTo>
                <a:lnTo>
                  <a:pt x="518" y="695"/>
                </a:lnTo>
                <a:lnTo>
                  <a:pt x="518" y="695"/>
                </a:lnTo>
                <a:lnTo>
                  <a:pt x="518" y="696"/>
                </a:lnTo>
                <a:lnTo>
                  <a:pt x="517" y="696"/>
                </a:lnTo>
                <a:lnTo>
                  <a:pt x="517" y="696"/>
                </a:lnTo>
                <a:lnTo>
                  <a:pt x="517" y="697"/>
                </a:lnTo>
                <a:lnTo>
                  <a:pt x="517" y="697"/>
                </a:lnTo>
                <a:lnTo>
                  <a:pt x="517" y="697"/>
                </a:lnTo>
                <a:lnTo>
                  <a:pt x="518" y="697"/>
                </a:lnTo>
                <a:lnTo>
                  <a:pt x="519" y="697"/>
                </a:lnTo>
                <a:lnTo>
                  <a:pt x="521" y="696"/>
                </a:lnTo>
                <a:lnTo>
                  <a:pt x="521" y="696"/>
                </a:lnTo>
                <a:lnTo>
                  <a:pt x="522" y="696"/>
                </a:lnTo>
                <a:lnTo>
                  <a:pt x="523" y="697"/>
                </a:lnTo>
                <a:lnTo>
                  <a:pt x="523" y="697"/>
                </a:lnTo>
                <a:lnTo>
                  <a:pt x="523" y="697"/>
                </a:lnTo>
                <a:lnTo>
                  <a:pt x="525" y="696"/>
                </a:lnTo>
                <a:lnTo>
                  <a:pt x="526" y="695"/>
                </a:lnTo>
                <a:lnTo>
                  <a:pt x="527" y="695"/>
                </a:lnTo>
                <a:lnTo>
                  <a:pt x="528" y="695"/>
                </a:lnTo>
                <a:lnTo>
                  <a:pt x="530" y="695"/>
                </a:lnTo>
                <a:lnTo>
                  <a:pt x="530" y="695"/>
                </a:lnTo>
                <a:lnTo>
                  <a:pt x="530" y="695"/>
                </a:lnTo>
                <a:lnTo>
                  <a:pt x="530" y="695"/>
                </a:lnTo>
                <a:lnTo>
                  <a:pt x="531" y="696"/>
                </a:lnTo>
                <a:lnTo>
                  <a:pt x="531" y="697"/>
                </a:lnTo>
                <a:lnTo>
                  <a:pt x="532" y="698"/>
                </a:lnTo>
                <a:lnTo>
                  <a:pt x="533" y="699"/>
                </a:lnTo>
                <a:lnTo>
                  <a:pt x="533" y="699"/>
                </a:lnTo>
                <a:lnTo>
                  <a:pt x="534" y="699"/>
                </a:lnTo>
                <a:lnTo>
                  <a:pt x="536" y="701"/>
                </a:lnTo>
                <a:lnTo>
                  <a:pt x="536" y="702"/>
                </a:lnTo>
                <a:lnTo>
                  <a:pt x="536" y="703"/>
                </a:lnTo>
                <a:lnTo>
                  <a:pt x="536" y="703"/>
                </a:lnTo>
                <a:lnTo>
                  <a:pt x="536" y="704"/>
                </a:lnTo>
                <a:lnTo>
                  <a:pt x="536" y="704"/>
                </a:lnTo>
                <a:lnTo>
                  <a:pt x="536" y="704"/>
                </a:lnTo>
                <a:lnTo>
                  <a:pt x="536" y="704"/>
                </a:lnTo>
                <a:lnTo>
                  <a:pt x="536" y="704"/>
                </a:lnTo>
                <a:lnTo>
                  <a:pt x="537" y="704"/>
                </a:lnTo>
                <a:lnTo>
                  <a:pt x="537" y="704"/>
                </a:lnTo>
                <a:lnTo>
                  <a:pt x="538" y="705"/>
                </a:lnTo>
                <a:lnTo>
                  <a:pt x="538" y="705"/>
                </a:lnTo>
                <a:lnTo>
                  <a:pt x="539" y="706"/>
                </a:lnTo>
                <a:lnTo>
                  <a:pt x="539" y="706"/>
                </a:lnTo>
                <a:lnTo>
                  <a:pt x="540" y="706"/>
                </a:lnTo>
                <a:lnTo>
                  <a:pt x="540" y="706"/>
                </a:lnTo>
                <a:lnTo>
                  <a:pt x="540" y="706"/>
                </a:lnTo>
                <a:lnTo>
                  <a:pt x="540" y="707"/>
                </a:lnTo>
                <a:lnTo>
                  <a:pt x="541" y="708"/>
                </a:lnTo>
                <a:lnTo>
                  <a:pt x="541" y="708"/>
                </a:lnTo>
                <a:lnTo>
                  <a:pt x="542" y="709"/>
                </a:lnTo>
                <a:lnTo>
                  <a:pt x="543" y="709"/>
                </a:lnTo>
                <a:lnTo>
                  <a:pt x="544" y="709"/>
                </a:lnTo>
                <a:lnTo>
                  <a:pt x="546" y="709"/>
                </a:lnTo>
                <a:lnTo>
                  <a:pt x="547" y="709"/>
                </a:lnTo>
                <a:lnTo>
                  <a:pt x="549" y="708"/>
                </a:lnTo>
                <a:lnTo>
                  <a:pt x="550" y="708"/>
                </a:lnTo>
                <a:lnTo>
                  <a:pt x="552" y="708"/>
                </a:lnTo>
                <a:lnTo>
                  <a:pt x="552" y="708"/>
                </a:lnTo>
                <a:lnTo>
                  <a:pt x="553" y="707"/>
                </a:lnTo>
                <a:lnTo>
                  <a:pt x="553" y="706"/>
                </a:lnTo>
                <a:lnTo>
                  <a:pt x="554" y="705"/>
                </a:lnTo>
                <a:lnTo>
                  <a:pt x="553" y="704"/>
                </a:lnTo>
                <a:lnTo>
                  <a:pt x="555" y="701"/>
                </a:lnTo>
                <a:lnTo>
                  <a:pt x="556" y="700"/>
                </a:lnTo>
                <a:lnTo>
                  <a:pt x="555" y="699"/>
                </a:lnTo>
                <a:lnTo>
                  <a:pt x="555" y="699"/>
                </a:lnTo>
                <a:lnTo>
                  <a:pt x="555" y="698"/>
                </a:lnTo>
                <a:lnTo>
                  <a:pt x="555" y="698"/>
                </a:lnTo>
                <a:lnTo>
                  <a:pt x="556" y="697"/>
                </a:lnTo>
                <a:lnTo>
                  <a:pt x="556" y="697"/>
                </a:lnTo>
                <a:lnTo>
                  <a:pt x="556" y="697"/>
                </a:lnTo>
                <a:lnTo>
                  <a:pt x="557" y="693"/>
                </a:lnTo>
                <a:lnTo>
                  <a:pt x="559" y="690"/>
                </a:lnTo>
                <a:lnTo>
                  <a:pt x="560" y="688"/>
                </a:lnTo>
                <a:lnTo>
                  <a:pt x="561" y="688"/>
                </a:lnTo>
                <a:lnTo>
                  <a:pt x="561" y="681"/>
                </a:lnTo>
                <a:lnTo>
                  <a:pt x="561" y="680"/>
                </a:lnTo>
                <a:lnTo>
                  <a:pt x="561" y="678"/>
                </a:lnTo>
                <a:lnTo>
                  <a:pt x="561" y="677"/>
                </a:lnTo>
                <a:lnTo>
                  <a:pt x="561" y="674"/>
                </a:lnTo>
                <a:lnTo>
                  <a:pt x="560" y="672"/>
                </a:lnTo>
                <a:lnTo>
                  <a:pt x="560" y="666"/>
                </a:lnTo>
                <a:lnTo>
                  <a:pt x="560" y="659"/>
                </a:lnTo>
                <a:lnTo>
                  <a:pt x="560" y="655"/>
                </a:lnTo>
                <a:lnTo>
                  <a:pt x="560" y="652"/>
                </a:lnTo>
                <a:lnTo>
                  <a:pt x="559" y="637"/>
                </a:lnTo>
                <a:lnTo>
                  <a:pt x="559" y="635"/>
                </a:lnTo>
                <a:lnTo>
                  <a:pt x="559" y="629"/>
                </a:lnTo>
                <a:lnTo>
                  <a:pt x="558" y="619"/>
                </a:lnTo>
                <a:lnTo>
                  <a:pt x="558" y="616"/>
                </a:lnTo>
                <a:lnTo>
                  <a:pt x="558" y="616"/>
                </a:lnTo>
                <a:lnTo>
                  <a:pt x="558" y="616"/>
                </a:lnTo>
                <a:lnTo>
                  <a:pt x="558" y="615"/>
                </a:lnTo>
                <a:lnTo>
                  <a:pt x="558" y="614"/>
                </a:lnTo>
                <a:lnTo>
                  <a:pt x="558" y="614"/>
                </a:lnTo>
                <a:lnTo>
                  <a:pt x="558" y="611"/>
                </a:lnTo>
                <a:lnTo>
                  <a:pt x="558" y="611"/>
                </a:lnTo>
                <a:lnTo>
                  <a:pt x="558" y="598"/>
                </a:lnTo>
                <a:lnTo>
                  <a:pt x="557" y="592"/>
                </a:lnTo>
                <a:lnTo>
                  <a:pt x="557" y="581"/>
                </a:lnTo>
                <a:lnTo>
                  <a:pt x="557" y="581"/>
                </a:lnTo>
                <a:lnTo>
                  <a:pt x="557" y="580"/>
                </a:lnTo>
                <a:lnTo>
                  <a:pt x="557" y="577"/>
                </a:lnTo>
                <a:lnTo>
                  <a:pt x="557" y="575"/>
                </a:lnTo>
                <a:lnTo>
                  <a:pt x="557" y="572"/>
                </a:lnTo>
                <a:lnTo>
                  <a:pt x="556" y="565"/>
                </a:lnTo>
                <a:lnTo>
                  <a:pt x="556" y="558"/>
                </a:lnTo>
                <a:lnTo>
                  <a:pt x="556" y="558"/>
                </a:lnTo>
                <a:lnTo>
                  <a:pt x="556" y="557"/>
                </a:lnTo>
                <a:lnTo>
                  <a:pt x="556" y="557"/>
                </a:lnTo>
                <a:lnTo>
                  <a:pt x="556" y="549"/>
                </a:lnTo>
                <a:lnTo>
                  <a:pt x="556" y="549"/>
                </a:lnTo>
                <a:lnTo>
                  <a:pt x="556" y="543"/>
                </a:lnTo>
                <a:lnTo>
                  <a:pt x="556" y="541"/>
                </a:lnTo>
                <a:lnTo>
                  <a:pt x="556" y="536"/>
                </a:lnTo>
                <a:lnTo>
                  <a:pt x="556" y="536"/>
                </a:lnTo>
                <a:lnTo>
                  <a:pt x="556" y="534"/>
                </a:lnTo>
                <a:lnTo>
                  <a:pt x="556" y="532"/>
                </a:lnTo>
                <a:lnTo>
                  <a:pt x="556" y="531"/>
                </a:lnTo>
                <a:lnTo>
                  <a:pt x="556" y="531"/>
                </a:lnTo>
                <a:lnTo>
                  <a:pt x="556" y="529"/>
                </a:lnTo>
                <a:lnTo>
                  <a:pt x="556" y="522"/>
                </a:lnTo>
                <a:lnTo>
                  <a:pt x="556" y="521"/>
                </a:lnTo>
                <a:lnTo>
                  <a:pt x="556" y="517"/>
                </a:lnTo>
                <a:lnTo>
                  <a:pt x="555" y="506"/>
                </a:lnTo>
                <a:lnTo>
                  <a:pt x="555" y="504"/>
                </a:lnTo>
                <a:lnTo>
                  <a:pt x="555" y="504"/>
                </a:lnTo>
                <a:lnTo>
                  <a:pt x="555" y="504"/>
                </a:lnTo>
                <a:lnTo>
                  <a:pt x="555" y="503"/>
                </a:lnTo>
                <a:lnTo>
                  <a:pt x="555" y="502"/>
                </a:lnTo>
                <a:lnTo>
                  <a:pt x="555" y="497"/>
                </a:lnTo>
                <a:lnTo>
                  <a:pt x="555" y="495"/>
                </a:lnTo>
                <a:lnTo>
                  <a:pt x="555" y="491"/>
                </a:lnTo>
                <a:lnTo>
                  <a:pt x="555" y="488"/>
                </a:lnTo>
                <a:lnTo>
                  <a:pt x="555" y="480"/>
                </a:lnTo>
                <a:lnTo>
                  <a:pt x="555" y="474"/>
                </a:lnTo>
                <a:lnTo>
                  <a:pt x="554" y="456"/>
                </a:lnTo>
                <a:lnTo>
                  <a:pt x="554" y="456"/>
                </a:lnTo>
                <a:lnTo>
                  <a:pt x="554" y="444"/>
                </a:lnTo>
                <a:lnTo>
                  <a:pt x="554" y="442"/>
                </a:lnTo>
                <a:lnTo>
                  <a:pt x="553" y="426"/>
                </a:lnTo>
                <a:lnTo>
                  <a:pt x="553" y="426"/>
                </a:lnTo>
                <a:lnTo>
                  <a:pt x="553" y="414"/>
                </a:lnTo>
                <a:lnTo>
                  <a:pt x="552" y="409"/>
                </a:lnTo>
                <a:lnTo>
                  <a:pt x="552" y="409"/>
                </a:lnTo>
                <a:lnTo>
                  <a:pt x="552" y="406"/>
                </a:lnTo>
                <a:lnTo>
                  <a:pt x="552" y="406"/>
                </a:lnTo>
                <a:lnTo>
                  <a:pt x="552" y="394"/>
                </a:lnTo>
                <a:lnTo>
                  <a:pt x="552" y="387"/>
                </a:lnTo>
                <a:lnTo>
                  <a:pt x="552" y="385"/>
                </a:lnTo>
                <a:lnTo>
                  <a:pt x="551" y="370"/>
                </a:lnTo>
                <a:lnTo>
                  <a:pt x="551" y="370"/>
                </a:lnTo>
                <a:lnTo>
                  <a:pt x="551" y="370"/>
                </a:lnTo>
                <a:lnTo>
                  <a:pt x="551" y="355"/>
                </a:lnTo>
                <a:lnTo>
                  <a:pt x="549" y="296"/>
                </a:lnTo>
                <a:lnTo>
                  <a:pt x="549" y="291"/>
                </a:lnTo>
                <a:lnTo>
                  <a:pt x="548" y="269"/>
                </a:lnTo>
                <a:lnTo>
                  <a:pt x="548" y="265"/>
                </a:lnTo>
                <a:lnTo>
                  <a:pt x="548" y="263"/>
                </a:lnTo>
                <a:lnTo>
                  <a:pt x="548" y="261"/>
                </a:lnTo>
                <a:lnTo>
                  <a:pt x="548" y="258"/>
                </a:lnTo>
                <a:lnTo>
                  <a:pt x="547" y="248"/>
                </a:lnTo>
                <a:lnTo>
                  <a:pt x="547" y="248"/>
                </a:lnTo>
                <a:lnTo>
                  <a:pt x="547" y="239"/>
                </a:lnTo>
                <a:lnTo>
                  <a:pt x="547" y="237"/>
                </a:lnTo>
                <a:lnTo>
                  <a:pt x="547" y="233"/>
                </a:lnTo>
                <a:lnTo>
                  <a:pt x="547" y="225"/>
                </a:lnTo>
                <a:lnTo>
                  <a:pt x="546" y="225"/>
                </a:lnTo>
                <a:lnTo>
                  <a:pt x="546" y="223"/>
                </a:lnTo>
                <a:lnTo>
                  <a:pt x="546" y="209"/>
                </a:lnTo>
                <a:lnTo>
                  <a:pt x="545" y="189"/>
                </a:lnTo>
                <a:lnTo>
                  <a:pt x="545" y="186"/>
                </a:lnTo>
                <a:lnTo>
                  <a:pt x="545" y="185"/>
                </a:lnTo>
                <a:lnTo>
                  <a:pt x="545" y="178"/>
                </a:lnTo>
                <a:lnTo>
                  <a:pt x="545" y="178"/>
                </a:lnTo>
                <a:lnTo>
                  <a:pt x="545" y="177"/>
                </a:lnTo>
                <a:lnTo>
                  <a:pt x="544" y="155"/>
                </a:lnTo>
                <a:lnTo>
                  <a:pt x="544" y="151"/>
                </a:lnTo>
                <a:lnTo>
                  <a:pt x="544" y="151"/>
                </a:lnTo>
                <a:lnTo>
                  <a:pt x="544" y="150"/>
                </a:lnTo>
                <a:lnTo>
                  <a:pt x="544" y="149"/>
                </a:lnTo>
                <a:lnTo>
                  <a:pt x="544" y="148"/>
                </a:lnTo>
                <a:lnTo>
                  <a:pt x="544" y="147"/>
                </a:lnTo>
                <a:lnTo>
                  <a:pt x="544" y="147"/>
                </a:lnTo>
                <a:lnTo>
                  <a:pt x="544" y="147"/>
                </a:lnTo>
                <a:lnTo>
                  <a:pt x="544" y="145"/>
                </a:lnTo>
                <a:lnTo>
                  <a:pt x="544" y="144"/>
                </a:lnTo>
                <a:lnTo>
                  <a:pt x="543" y="125"/>
                </a:lnTo>
                <a:lnTo>
                  <a:pt x="543" y="118"/>
                </a:lnTo>
                <a:lnTo>
                  <a:pt x="543" y="118"/>
                </a:lnTo>
                <a:lnTo>
                  <a:pt x="542" y="93"/>
                </a:lnTo>
                <a:lnTo>
                  <a:pt x="542" y="93"/>
                </a:lnTo>
                <a:lnTo>
                  <a:pt x="542" y="92"/>
                </a:lnTo>
                <a:lnTo>
                  <a:pt x="541" y="60"/>
                </a:lnTo>
                <a:lnTo>
                  <a:pt x="541" y="59"/>
                </a:lnTo>
                <a:lnTo>
                  <a:pt x="541" y="45"/>
                </a:lnTo>
                <a:lnTo>
                  <a:pt x="541" y="45"/>
                </a:lnTo>
                <a:lnTo>
                  <a:pt x="541" y="44"/>
                </a:lnTo>
                <a:lnTo>
                  <a:pt x="540" y="29"/>
                </a:lnTo>
                <a:lnTo>
                  <a:pt x="540" y="17"/>
                </a:lnTo>
                <a:lnTo>
                  <a:pt x="540" y="17"/>
                </a:lnTo>
                <a:lnTo>
                  <a:pt x="540" y="13"/>
                </a:lnTo>
                <a:lnTo>
                  <a:pt x="539" y="0"/>
                </a:lnTo>
                <a:lnTo>
                  <a:pt x="538" y="0"/>
                </a:lnTo>
                <a:lnTo>
                  <a:pt x="537" y="0"/>
                </a:lnTo>
                <a:lnTo>
                  <a:pt x="537" y="0"/>
                </a:lnTo>
                <a:lnTo>
                  <a:pt x="533" y="1"/>
                </a:lnTo>
                <a:lnTo>
                  <a:pt x="533" y="1"/>
                </a:lnTo>
                <a:lnTo>
                  <a:pt x="518" y="1"/>
                </a:lnTo>
                <a:lnTo>
                  <a:pt x="518" y="1"/>
                </a:lnTo>
                <a:lnTo>
                  <a:pt x="502" y="1"/>
                </a:lnTo>
                <a:lnTo>
                  <a:pt x="499" y="2"/>
                </a:lnTo>
                <a:lnTo>
                  <a:pt x="499" y="2"/>
                </a:lnTo>
                <a:lnTo>
                  <a:pt x="490" y="2"/>
                </a:lnTo>
                <a:lnTo>
                  <a:pt x="485" y="2"/>
                </a:lnTo>
                <a:lnTo>
                  <a:pt x="483" y="2"/>
                </a:lnTo>
                <a:lnTo>
                  <a:pt x="483" y="2"/>
                </a:lnTo>
                <a:lnTo>
                  <a:pt x="480" y="2"/>
                </a:lnTo>
                <a:lnTo>
                  <a:pt x="479" y="2"/>
                </a:lnTo>
                <a:lnTo>
                  <a:pt x="472" y="2"/>
                </a:lnTo>
                <a:lnTo>
                  <a:pt x="469" y="2"/>
                </a:lnTo>
                <a:lnTo>
                  <a:pt x="465" y="2"/>
                </a:lnTo>
                <a:lnTo>
                  <a:pt x="463" y="2"/>
                </a:lnTo>
                <a:lnTo>
                  <a:pt x="462" y="2"/>
                </a:lnTo>
                <a:lnTo>
                  <a:pt x="456" y="2"/>
                </a:lnTo>
                <a:lnTo>
                  <a:pt x="452" y="3"/>
                </a:lnTo>
                <a:lnTo>
                  <a:pt x="451" y="3"/>
                </a:lnTo>
                <a:lnTo>
                  <a:pt x="432" y="3"/>
                </a:lnTo>
                <a:lnTo>
                  <a:pt x="431" y="3"/>
                </a:lnTo>
                <a:lnTo>
                  <a:pt x="427" y="3"/>
                </a:lnTo>
                <a:lnTo>
                  <a:pt x="404" y="4"/>
                </a:lnTo>
                <a:lnTo>
                  <a:pt x="403" y="4"/>
                </a:lnTo>
                <a:lnTo>
                  <a:pt x="399" y="4"/>
                </a:lnTo>
                <a:lnTo>
                  <a:pt x="391" y="4"/>
                </a:lnTo>
                <a:lnTo>
                  <a:pt x="389" y="4"/>
                </a:lnTo>
                <a:lnTo>
                  <a:pt x="378" y="4"/>
                </a:lnTo>
                <a:lnTo>
                  <a:pt x="377" y="4"/>
                </a:lnTo>
                <a:lnTo>
                  <a:pt x="376" y="4"/>
                </a:lnTo>
                <a:lnTo>
                  <a:pt x="367" y="4"/>
                </a:lnTo>
                <a:lnTo>
                  <a:pt x="367" y="4"/>
                </a:lnTo>
                <a:lnTo>
                  <a:pt x="365" y="4"/>
                </a:lnTo>
                <a:lnTo>
                  <a:pt x="365" y="4"/>
                </a:lnTo>
                <a:lnTo>
                  <a:pt x="364" y="4"/>
                </a:lnTo>
                <a:lnTo>
                  <a:pt x="364" y="4"/>
                </a:lnTo>
                <a:lnTo>
                  <a:pt x="363" y="4"/>
                </a:lnTo>
                <a:lnTo>
                  <a:pt x="363" y="4"/>
                </a:lnTo>
                <a:lnTo>
                  <a:pt x="362" y="4"/>
                </a:lnTo>
                <a:lnTo>
                  <a:pt x="362" y="4"/>
                </a:lnTo>
                <a:lnTo>
                  <a:pt x="352" y="4"/>
                </a:lnTo>
                <a:lnTo>
                  <a:pt x="352" y="4"/>
                </a:lnTo>
                <a:lnTo>
                  <a:pt x="336" y="4"/>
                </a:lnTo>
                <a:lnTo>
                  <a:pt x="333" y="5"/>
                </a:lnTo>
                <a:lnTo>
                  <a:pt x="332" y="5"/>
                </a:lnTo>
                <a:lnTo>
                  <a:pt x="330" y="5"/>
                </a:lnTo>
                <a:lnTo>
                  <a:pt x="325" y="5"/>
                </a:lnTo>
                <a:lnTo>
                  <a:pt x="323" y="5"/>
                </a:lnTo>
                <a:lnTo>
                  <a:pt x="322" y="5"/>
                </a:lnTo>
                <a:lnTo>
                  <a:pt x="322" y="5"/>
                </a:lnTo>
                <a:lnTo>
                  <a:pt x="319" y="5"/>
                </a:lnTo>
                <a:lnTo>
                  <a:pt x="314" y="5"/>
                </a:lnTo>
                <a:lnTo>
                  <a:pt x="314" y="5"/>
                </a:lnTo>
                <a:lnTo>
                  <a:pt x="310" y="5"/>
                </a:lnTo>
                <a:lnTo>
                  <a:pt x="310" y="5"/>
                </a:lnTo>
                <a:lnTo>
                  <a:pt x="289" y="5"/>
                </a:lnTo>
                <a:lnTo>
                  <a:pt x="281" y="4"/>
                </a:lnTo>
                <a:lnTo>
                  <a:pt x="277" y="5"/>
                </a:lnTo>
                <a:lnTo>
                  <a:pt x="276" y="4"/>
                </a:lnTo>
                <a:lnTo>
                  <a:pt x="276" y="4"/>
                </a:lnTo>
                <a:lnTo>
                  <a:pt x="275" y="4"/>
                </a:lnTo>
                <a:lnTo>
                  <a:pt x="274" y="4"/>
                </a:lnTo>
                <a:lnTo>
                  <a:pt x="273" y="4"/>
                </a:lnTo>
                <a:lnTo>
                  <a:pt x="273" y="4"/>
                </a:lnTo>
                <a:lnTo>
                  <a:pt x="271" y="4"/>
                </a:lnTo>
                <a:lnTo>
                  <a:pt x="260" y="4"/>
                </a:lnTo>
                <a:lnTo>
                  <a:pt x="258" y="4"/>
                </a:lnTo>
                <a:lnTo>
                  <a:pt x="242" y="4"/>
                </a:lnTo>
                <a:lnTo>
                  <a:pt x="238" y="4"/>
                </a:lnTo>
                <a:lnTo>
                  <a:pt x="232" y="4"/>
                </a:lnTo>
                <a:lnTo>
                  <a:pt x="231" y="4"/>
                </a:lnTo>
                <a:lnTo>
                  <a:pt x="223" y="4"/>
                </a:lnTo>
                <a:lnTo>
                  <a:pt x="223" y="4"/>
                </a:lnTo>
                <a:lnTo>
                  <a:pt x="222" y="4"/>
                </a:lnTo>
                <a:lnTo>
                  <a:pt x="222" y="4"/>
                </a:lnTo>
                <a:lnTo>
                  <a:pt x="219" y="4"/>
                </a:lnTo>
                <a:lnTo>
                  <a:pt x="219" y="4"/>
                </a:lnTo>
                <a:lnTo>
                  <a:pt x="212" y="4"/>
                </a:lnTo>
                <a:lnTo>
                  <a:pt x="200" y="4"/>
                </a:lnTo>
                <a:lnTo>
                  <a:pt x="178" y="4"/>
                </a:lnTo>
                <a:lnTo>
                  <a:pt x="172" y="4"/>
                </a:lnTo>
                <a:lnTo>
                  <a:pt x="172" y="4"/>
                </a:lnTo>
                <a:lnTo>
                  <a:pt x="145" y="4"/>
                </a:lnTo>
                <a:lnTo>
                  <a:pt x="141" y="4"/>
                </a:lnTo>
                <a:lnTo>
                  <a:pt x="135" y="4"/>
                </a:lnTo>
                <a:lnTo>
                  <a:pt x="132" y="4"/>
                </a:lnTo>
                <a:lnTo>
                  <a:pt x="128" y="4"/>
                </a:lnTo>
                <a:lnTo>
                  <a:pt x="120" y="4"/>
                </a:lnTo>
                <a:lnTo>
                  <a:pt x="120" y="4"/>
                </a:lnTo>
                <a:lnTo>
                  <a:pt x="118" y="4"/>
                </a:lnTo>
                <a:lnTo>
                  <a:pt x="115" y="3"/>
                </a:lnTo>
                <a:lnTo>
                  <a:pt x="101" y="3"/>
                </a:lnTo>
                <a:lnTo>
                  <a:pt x="82" y="3"/>
                </a:lnTo>
                <a:lnTo>
                  <a:pt x="80" y="2"/>
                </a:lnTo>
                <a:lnTo>
                  <a:pt x="79" y="2"/>
                </a:lnTo>
                <a:lnTo>
                  <a:pt x="72" y="2"/>
                </a:lnTo>
                <a:lnTo>
                  <a:pt x="69" y="2"/>
                </a:lnTo>
                <a:lnTo>
                  <a:pt x="69" y="2"/>
                </a:lnTo>
                <a:lnTo>
                  <a:pt x="61" y="2"/>
                </a:lnTo>
                <a:lnTo>
                  <a:pt x="36" y="1"/>
                </a:lnTo>
                <a:lnTo>
                  <a:pt x="31" y="0"/>
                </a:lnTo>
                <a:lnTo>
                  <a:pt x="26" y="0"/>
                </a:lnTo>
                <a:lnTo>
                  <a:pt x="23" y="0"/>
                </a:lnTo>
                <a:lnTo>
                  <a:pt x="23" y="0"/>
                </a:lnTo>
                <a:lnTo>
                  <a:pt x="13" y="0"/>
                </a:lnTo>
                <a:lnTo>
                  <a:pt x="12" y="0"/>
                </a:lnTo>
                <a:lnTo>
                  <a:pt x="11" y="14"/>
                </a:lnTo>
                <a:lnTo>
                  <a:pt x="11" y="29"/>
                </a:lnTo>
                <a:lnTo>
                  <a:pt x="10" y="44"/>
                </a:lnTo>
                <a:lnTo>
                  <a:pt x="10" y="45"/>
                </a:lnTo>
                <a:lnTo>
                  <a:pt x="10" y="52"/>
                </a:lnTo>
                <a:lnTo>
                  <a:pt x="10" y="59"/>
                </a:lnTo>
                <a:lnTo>
                  <a:pt x="8" y="96"/>
                </a:lnTo>
                <a:lnTo>
                  <a:pt x="7" y="116"/>
                </a:lnTo>
                <a:lnTo>
                  <a:pt x="7" y="134"/>
                </a:lnTo>
                <a:lnTo>
                  <a:pt x="7" y="134"/>
                </a:lnTo>
                <a:lnTo>
                  <a:pt x="7" y="134"/>
                </a:lnTo>
                <a:lnTo>
                  <a:pt x="7" y="144"/>
                </a:lnTo>
                <a:lnTo>
                  <a:pt x="7" y="148"/>
                </a:lnTo>
                <a:lnTo>
                  <a:pt x="7" y="151"/>
                </a:lnTo>
                <a:lnTo>
                  <a:pt x="7" y="178"/>
                </a:lnTo>
                <a:lnTo>
                  <a:pt x="6" y="189"/>
                </a:lnTo>
                <a:lnTo>
                  <a:pt x="6" y="199"/>
                </a:lnTo>
                <a:lnTo>
                  <a:pt x="6" y="199"/>
                </a:lnTo>
                <a:lnTo>
                  <a:pt x="6" y="206"/>
                </a:lnTo>
                <a:lnTo>
                  <a:pt x="6" y="206"/>
                </a:lnTo>
                <a:lnTo>
                  <a:pt x="5" y="218"/>
                </a:lnTo>
                <a:lnTo>
                  <a:pt x="5" y="222"/>
                </a:lnTo>
                <a:lnTo>
                  <a:pt x="5" y="226"/>
                </a:lnTo>
                <a:lnTo>
                  <a:pt x="5" y="226"/>
                </a:lnTo>
                <a:lnTo>
                  <a:pt x="5" y="228"/>
                </a:lnTo>
                <a:lnTo>
                  <a:pt x="5" y="228"/>
                </a:lnTo>
                <a:lnTo>
                  <a:pt x="4" y="242"/>
                </a:lnTo>
                <a:lnTo>
                  <a:pt x="4" y="246"/>
                </a:lnTo>
                <a:lnTo>
                  <a:pt x="4" y="255"/>
                </a:lnTo>
                <a:lnTo>
                  <a:pt x="3" y="262"/>
                </a:lnTo>
                <a:lnTo>
                  <a:pt x="3" y="262"/>
                </a:lnTo>
                <a:lnTo>
                  <a:pt x="3" y="268"/>
                </a:lnTo>
                <a:lnTo>
                  <a:pt x="3" y="269"/>
                </a:lnTo>
                <a:lnTo>
                  <a:pt x="3" y="275"/>
                </a:lnTo>
                <a:lnTo>
                  <a:pt x="3" y="276"/>
                </a:lnTo>
                <a:lnTo>
                  <a:pt x="3" y="278"/>
                </a:lnTo>
                <a:lnTo>
                  <a:pt x="3" y="280"/>
                </a:lnTo>
                <a:lnTo>
                  <a:pt x="2" y="283"/>
                </a:lnTo>
                <a:lnTo>
                  <a:pt x="2" y="290"/>
                </a:lnTo>
                <a:lnTo>
                  <a:pt x="2" y="291"/>
                </a:lnTo>
                <a:lnTo>
                  <a:pt x="2" y="291"/>
                </a:lnTo>
                <a:lnTo>
                  <a:pt x="2" y="292"/>
                </a:lnTo>
                <a:lnTo>
                  <a:pt x="2" y="295"/>
                </a:lnTo>
                <a:lnTo>
                  <a:pt x="2" y="295"/>
                </a:lnTo>
                <a:lnTo>
                  <a:pt x="2" y="296"/>
                </a:lnTo>
                <a:lnTo>
                  <a:pt x="2" y="296"/>
                </a:lnTo>
                <a:lnTo>
                  <a:pt x="2" y="296"/>
                </a:lnTo>
                <a:lnTo>
                  <a:pt x="2" y="297"/>
                </a:lnTo>
                <a:lnTo>
                  <a:pt x="2" y="298"/>
                </a:lnTo>
                <a:lnTo>
                  <a:pt x="2" y="300"/>
                </a:lnTo>
                <a:lnTo>
                  <a:pt x="2" y="303"/>
                </a:lnTo>
                <a:lnTo>
                  <a:pt x="2" y="303"/>
                </a:lnTo>
                <a:lnTo>
                  <a:pt x="1" y="307"/>
                </a:lnTo>
                <a:lnTo>
                  <a:pt x="1" y="309"/>
                </a:lnTo>
                <a:lnTo>
                  <a:pt x="1" y="310"/>
                </a:lnTo>
                <a:lnTo>
                  <a:pt x="1" y="316"/>
                </a:lnTo>
                <a:lnTo>
                  <a:pt x="1" y="318"/>
                </a:lnTo>
                <a:lnTo>
                  <a:pt x="1" y="318"/>
                </a:lnTo>
                <a:lnTo>
                  <a:pt x="1" y="318"/>
                </a:lnTo>
                <a:lnTo>
                  <a:pt x="1" y="318"/>
                </a:lnTo>
                <a:lnTo>
                  <a:pt x="1" y="321"/>
                </a:lnTo>
                <a:lnTo>
                  <a:pt x="1" y="322"/>
                </a:lnTo>
                <a:lnTo>
                  <a:pt x="1" y="322"/>
                </a:lnTo>
                <a:lnTo>
                  <a:pt x="1" y="323"/>
                </a:lnTo>
                <a:lnTo>
                  <a:pt x="1" y="326"/>
                </a:lnTo>
                <a:lnTo>
                  <a:pt x="1" y="326"/>
                </a:lnTo>
                <a:lnTo>
                  <a:pt x="0" y="328"/>
                </a:lnTo>
              </a:path>
            </a:pathLst>
          </a:custGeom>
          <a:solidFill>
            <a:schemeClr val="bg1">
              <a:lumMod val="85000"/>
            </a:schemeClr>
          </a:solidFill>
          <a:ln w="952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333848"/>
      </p:ext>
    </p:extLst>
  </p:cSld>
  <p:clrMapOvr>
    <a:masterClrMapping/>
  </p:clrMapOvr>
  <p:transition advTm="15000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BBDF5-76D2-3561-F170-8B07A252C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Publish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8A8F3-2139-3B86-4C2A-389A7EDBB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571" y="1188720"/>
            <a:ext cx="7792548" cy="530352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/>
              <a:t>Extensive aquifer testing at NTS during 1960s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Searching for tight rocks beneath Pahute Mesa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Do not want devices being drowned</a:t>
            </a:r>
          </a:p>
          <a:p>
            <a:pPr>
              <a:spcBef>
                <a:spcPts val="300"/>
              </a:spcBef>
            </a:pPr>
            <a:r>
              <a:rPr lang="en-US" dirty="0"/>
              <a:t>Majority are slug tests on 200-ft intervals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Packers isolate intervals in open hole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Fill ~3 in. drill string to slug wells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~2,000 ft depth to water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► </a:t>
            </a:r>
            <a:r>
              <a:rPr lang="en-US" dirty="0"/>
              <a:t>700-800 gallons 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Slug tests frequently repeated in each well</a:t>
            </a:r>
          </a:p>
          <a:p>
            <a:pPr>
              <a:spcBef>
                <a:spcPts val="300"/>
              </a:spcBef>
            </a:pPr>
            <a:r>
              <a:rPr lang="en-US" dirty="0"/>
              <a:t>Documented in technical letters &amp; TEI reports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Publications secretive, given nuclear connections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Some results disseminated, </a:t>
            </a:r>
            <a:r>
              <a:rPr lang="en-US" dirty="0">
                <a:hlinkClick r:id="rId2"/>
              </a:rPr>
              <a:t>PP-712B</a:t>
            </a:r>
            <a:r>
              <a:rPr lang="en-US" dirty="0"/>
              <a:t> &amp; </a:t>
            </a:r>
            <a:r>
              <a:rPr lang="en-US" dirty="0">
                <a:hlinkClick r:id="rId3"/>
              </a:rPr>
              <a:t>PP-712C</a:t>
            </a:r>
            <a:endParaRPr lang="en-US" dirty="0"/>
          </a:p>
          <a:p>
            <a:pPr lvl="1">
              <a:spcBef>
                <a:spcPts val="300"/>
              </a:spcBef>
            </a:pPr>
            <a:r>
              <a:rPr lang="en-US" dirty="0"/>
              <a:t>Most data and results not available</a:t>
            </a:r>
          </a:p>
        </p:txBody>
      </p:sp>
      <p:grpSp>
        <p:nvGrpSpPr>
          <p:cNvPr id="4" name="Little NV">
            <a:extLst>
              <a:ext uri="{FF2B5EF4-FFF2-40B4-BE49-F238E27FC236}">
                <a16:creationId xmlns:a16="http://schemas.microsoft.com/office/drawing/2014/main" id="{1EE41AD2-6FB8-CB34-F3E6-51D6819BCE9F}"/>
              </a:ext>
            </a:extLst>
          </p:cNvPr>
          <p:cNvGrpSpPr>
            <a:grpSpLocks noChangeAspect="1"/>
          </p:cNvGrpSpPr>
          <p:nvPr/>
        </p:nvGrpSpPr>
        <p:grpSpPr>
          <a:xfrm>
            <a:off x="10515600" y="27432"/>
            <a:ext cx="679850" cy="1005840"/>
            <a:chOff x="9056688" y="1771650"/>
            <a:chExt cx="890588" cy="13176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1BB5FDE1-E94B-B194-866F-1D16187EB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1771650"/>
              <a:ext cx="890588" cy="1317625"/>
            </a:xfrm>
            <a:custGeom>
              <a:avLst/>
              <a:gdLst>
                <a:gd name="T0" fmla="*/ 5 w 561"/>
                <a:gd name="T1" fmla="*/ 359 h 830"/>
                <a:gd name="T2" fmla="*/ 22 w 561"/>
                <a:gd name="T3" fmla="*/ 376 h 830"/>
                <a:gd name="T4" fmla="*/ 33 w 561"/>
                <a:gd name="T5" fmla="*/ 387 h 830"/>
                <a:gd name="T6" fmla="*/ 41 w 561"/>
                <a:gd name="T7" fmla="*/ 394 h 830"/>
                <a:gd name="T8" fmla="*/ 65 w 561"/>
                <a:gd name="T9" fmla="*/ 416 h 830"/>
                <a:gd name="T10" fmla="*/ 104 w 561"/>
                <a:gd name="T11" fmla="*/ 453 h 830"/>
                <a:gd name="T12" fmla="*/ 177 w 561"/>
                <a:gd name="T13" fmla="*/ 520 h 830"/>
                <a:gd name="T14" fmla="*/ 213 w 561"/>
                <a:gd name="T15" fmla="*/ 554 h 830"/>
                <a:gd name="T16" fmla="*/ 271 w 561"/>
                <a:gd name="T17" fmla="*/ 609 h 830"/>
                <a:gd name="T18" fmla="*/ 356 w 561"/>
                <a:gd name="T19" fmla="*/ 688 h 830"/>
                <a:gd name="T20" fmla="*/ 397 w 561"/>
                <a:gd name="T21" fmla="*/ 726 h 830"/>
                <a:gd name="T22" fmla="*/ 422 w 561"/>
                <a:gd name="T23" fmla="*/ 751 h 830"/>
                <a:gd name="T24" fmla="*/ 456 w 561"/>
                <a:gd name="T25" fmla="*/ 781 h 830"/>
                <a:gd name="T26" fmla="*/ 491 w 561"/>
                <a:gd name="T27" fmla="*/ 815 h 830"/>
                <a:gd name="T28" fmla="*/ 508 w 561"/>
                <a:gd name="T29" fmla="*/ 826 h 830"/>
                <a:gd name="T30" fmla="*/ 506 w 561"/>
                <a:gd name="T31" fmla="*/ 820 h 830"/>
                <a:gd name="T32" fmla="*/ 512 w 561"/>
                <a:gd name="T33" fmla="*/ 816 h 830"/>
                <a:gd name="T34" fmla="*/ 513 w 561"/>
                <a:gd name="T35" fmla="*/ 806 h 830"/>
                <a:gd name="T36" fmla="*/ 504 w 561"/>
                <a:gd name="T37" fmla="*/ 777 h 830"/>
                <a:gd name="T38" fmla="*/ 505 w 561"/>
                <a:gd name="T39" fmla="*/ 767 h 830"/>
                <a:gd name="T40" fmla="*/ 503 w 561"/>
                <a:gd name="T41" fmla="*/ 762 h 830"/>
                <a:gd name="T42" fmla="*/ 504 w 561"/>
                <a:gd name="T43" fmla="*/ 757 h 830"/>
                <a:gd name="T44" fmla="*/ 500 w 561"/>
                <a:gd name="T45" fmla="*/ 748 h 830"/>
                <a:gd name="T46" fmla="*/ 500 w 561"/>
                <a:gd name="T47" fmla="*/ 732 h 830"/>
                <a:gd name="T48" fmla="*/ 503 w 561"/>
                <a:gd name="T49" fmla="*/ 727 h 830"/>
                <a:gd name="T50" fmla="*/ 495 w 561"/>
                <a:gd name="T51" fmla="*/ 714 h 830"/>
                <a:gd name="T52" fmla="*/ 495 w 561"/>
                <a:gd name="T53" fmla="*/ 708 h 830"/>
                <a:gd name="T54" fmla="*/ 494 w 561"/>
                <a:gd name="T55" fmla="*/ 701 h 830"/>
                <a:gd name="T56" fmla="*/ 501 w 561"/>
                <a:gd name="T57" fmla="*/ 699 h 830"/>
                <a:gd name="T58" fmla="*/ 512 w 561"/>
                <a:gd name="T59" fmla="*/ 695 h 830"/>
                <a:gd name="T60" fmla="*/ 518 w 561"/>
                <a:gd name="T61" fmla="*/ 696 h 830"/>
                <a:gd name="T62" fmla="*/ 523 w 561"/>
                <a:gd name="T63" fmla="*/ 697 h 830"/>
                <a:gd name="T64" fmla="*/ 532 w 561"/>
                <a:gd name="T65" fmla="*/ 698 h 830"/>
                <a:gd name="T66" fmla="*/ 536 w 561"/>
                <a:gd name="T67" fmla="*/ 704 h 830"/>
                <a:gd name="T68" fmla="*/ 541 w 561"/>
                <a:gd name="T69" fmla="*/ 708 h 830"/>
                <a:gd name="T70" fmla="*/ 554 w 561"/>
                <a:gd name="T71" fmla="*/ 705 h 830"/>
                <a:gd name="T72" fmla="*/ 559 w 561"/>
                <a:gd name="T73" fmla="*/ 690 h 830"/>
                <a:gd name="T74" fmla="*/ 560 w 561"/>
                <a:gd name="T75" fmla="*/ 652 h 830"/>
                <a:gd name="T76" fmla="*/ 558 w 561"/>
                <a:gd name="T77" fmla="*/ 611 h 830"/>
                <a:gd name="T78" fmla="*/ 556 w 561"/>
                <a:gd name="T79" fmla="*/ 557 h 830"/>
                <a:gd name="T80" fmla="*/ 556 w 561"/>
                <a:gd name="T81" fmla="*/ 529 h 830"/>
                <a:gd name="T82" fmla="*/ 555 w 561"/>
                <a:gd name="T83" fmla="*/ 491 h 830"/>
                <a:gd name="T84" fmla="*/ 552 w 561"/>
                <a:gd name="T85" fmla="*/ 409 h 830"/>
                <a:gd name="T86" fmla="*/ 548 w 561"/>
                <a:gd name="T87" fmla="*/ 269 h 830"/>
                <a:gd name="T88" fmla="*/ 546 w 561"/>
                <a:gd name="T89" fmla="*/ 223 h 830"/>
                <a:gd name="T90" fmla="*/ 544 w 561"/>
                <a:gd name="T91" fmla="*/ 149 h 830"/>
                <a:gd name="T92" fmla="*/ 542 w 561"/>
                <a:gd name="T93" fmla="*/ 92 h 830"/>
                <a:gd name="T94" fmla="*/ 537 w 561"/>
                <a:gd name="T95" fmla="*/ 0 h 830"/>
                <a:gd name="T96" fmla="*/ 483 w 561"/>
                <a:gd name="T97" fmla="*/ 2 h 830"/>
                <a:gd name="T98" fmla="*/ 431 w 561"/>
                <a:gd name="T99" fmla="*/ 3 h 830"/>
                <a:gd name="T100" fmla="*/ 365 w 561"/>
                <a:gd name="T101" fmla="*/ 4 h 830"/>
                <a:gd name="T102" fmla="*/ 332 w 561"/>
                <a:gd name="T103" fmla="*/ 5 h 830"/>
                <a:gd name="T104" fmla="*/ 281 w 561"/>
                <a:gd name="T105" fmla="*/ 4 h 830"/>
                <a:gd name="T106" fmla="*/ 238 w 561"/>
                <a:gd name="T107" fmla="*/ 4 h 830"/>
                <a:gd name="T108" fmla="*/ 172 w 561"/>
                <a:gd name="T109" fmla="*/ 4 h 830"/>
                <a:gd name="T110" fmla="*/ 82 w 561"/>
                <a:gd name="T111" fmla="*/ 3 h 830"/>
                <a:gd name="T112" fmla="*/ 13 w 561"/>
                <a:gd name="T113" fmla="*/ 0 h 830"/>
                <a:gd name="T114" fmla="*/ 7 w 561"/>
                <a:gd name="T115" fmla="*/ 134 h 830"/>
                <a:gd name="T116" fmla="*/ 5 w 561"/>
                <a:gd name="T117" fmla="*/ 226 h 830"/>
                <a:gd name="T118" fmla="*/ 3 w 561"/>
                <a:gd name="T119" fmla="*/ 276 h 830"/>
                <a:gd name="T120" fmla="*/ 2 w 561"/>
                <a:gd name="T121" fmla="*/ 296 h 830"/>
                <a:gd name="T122" fmla="*/ 1 w 561"/>
                <a:gd name="T123" fmla="*/ 318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1" h="830">
                  <a:moveTo>
                    <a:pt x="0" y="328"/>
                  </a:move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30"/>
                  </a:lnTo>
                  <a:lnTo>
                    <a:pt x="0" y="335"/>
                  </a:lnTo>
                  <a:lnTo>
                    <a:pt x="0" y="342"/>
                  </a:lnTo>
                  <a:lnTo>
                    <a:pt x="0" y="347"/>
                  </a:lnTo>
                  <a:lnTo>
                    <a:pt x="0" y="356"/>
                  </a:lnTo>
                  <a:lnTo>
                    <a:pt x="3" y="358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60"/>
                  </a:lnTo>
                  <a:lnTo>
                    <a:pt x="6" y="360"/>
                  </a:lnTo>
                  <a:lnTo>
                    <a:pt x="6" y="360"/>
                  </a:lnTo>
                  <a:lnTo>
                    <a:pt x="7" y="362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14" y="368"/>
                  </a:lnTo>
                  <a:lnTo>
                    <a:pt x="20" y="374"/>
                  </a:lnTo>
                  <a:lnTo>
                    <a:pt x="22" y="376"/>
                  </a:lnTo>
                  <a:lnTo>
                    <a:pt x="28" y="381"/>
                  </a:lnTo>
                  <a:lnTo>
                    <a:pt x="28" y="381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31" y="384"/>
                  </a:lnTo>
                  <a:lnTo>
                    <a:pt x="31" y="384"/>
                  </a:lnTo>
                  <a:lnTo>
                    <a:pt x="32" y="386"/>
                  </a:lnTo>
                  <a:lnTo>
                    <a:pt x="32" y="386"/>
                  </a:lnTo>
                  <a:lnTo>
                    <a:pt x="33" y="386"/>
                  </a:lnTo>
                  <a:lnTo>
                    <a:pt x="33" y="387"/>
                  </a:lnTo>
                  <a:lnTo>
                    <a:pt x="34" y="387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4" y="397"/>
                  </a:lnTo>
                  <a:lnTo>
                    <a:pt x="46" y="398"/>
                  </a:lnTo>
                  <a:lnTo>
                    <a:pt x="46" y="398"/>
                  </a:lnTo>
                  <a:lnTo>
                    <a:pt x="49" y="402"/>
                  </a:lnTo>
                  <a:lnTo>
                    <a:pt x="50" y="402"/>
                  </a:lnTo>
                  <a:lnTo>
                    <a:pt x="50" y="402"/>
                  </a:lnTo>
                  <a:lnTo>
                    <a:pt x="57" y="408"/>
                  </a:lnTo>
                  <a:lnTo>
                    <a:pt x="57" y="408"/>
                  </a:lnTo>
                  <a:lnTo>
                    <a:pt x="60" y="411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5" y="416"/>
                  </a:lnTo>
                  <a:lnTo>
                    <a:pt x="68" y="419"/>
                  </a:lnTo>
                  <a:lnTo>
                    <a:pt x="69" y="420"/>
                  </a:lnTo>
                  <a:lnTo>
                    <a:pt x="77" y="427"/>
                  </a:lnTo>
                  <a:lnTo>
                    <a:pt x="79" y="430"/>
                  </a:lnTo>
                  <a:lnTo>
                    <a:pt x="82" y="431"/>
                  </a:lnTo>
                  <a:lnTo>
                    <a:pt x="83" y="433"/>
                  </a:lnTo>
                  <a:lnTo>
                    <a:pt x="88" y="437"/>
                  </a:lnTo>
                  <a:lnTo>
                    <a:pt x="90" y="440"/>
                  </a:lnTo>
                  <a:lnTo>
                    <a:pt x="95" y="444"/>
                  </a:lnTo>
                  <a:lnTo>
                    <a:pt x="95" y="444"/>
                  </a:lnTo>
                  <a:lnTo>
                    <a:pt x="98" y="447"/>
                  </a:lnTo>
                  <a:lnTo>
                    <a:pt x="104" y="453"/>
                  </a:lnTo>
                  <a:lnTo>
                    <a:pt x="109" y="457"/>
                  </a:lnTo>
                  <a:lnTo>
                    <a:pt x="109" y="457"/>
                  </a:lnTo>
                  <a:lnTo>
                    <a:pt x="111" y="460"/>
                  </a:lnTo>
                  <a:lnTo>
                    <a:pt x="114" y="462"/>
                  </a:lnTo>
                  <a:lnTo>
                    <a:pt x="117" y="465"/>
                  </a:lnTo>
                  <a:lnTo>
                    <a:pt x="126" y="473"/>
                  </a:lnTo>
                  <a:lnTo>
                    <a:pt x="130" y="477"/>
                  </a:lnTo>
                  <a:lnTo>
                    <a:pt x="136" y="483"/>
                  </a:lnTo>
                  <a:lnTo>
                    <a:pt x="143" y="489"/>
                  </a:lnTo>
                  <a:lnTo>
                    <a:pt x="159" y="504"/>
                  </a:lnTo>
                  <a:lnTo>
                    <a:pt x="174" y="518"/>
                  </a:lnTo>
                  <a:lnTo>
                    <a:pt x="177" y="520"/>
                  </a:lnTo>
                  <a:lnTo>
                    <a:pt x="179" y="522"/>
                  </a:lnTo>
                  <a:lnTo>
                    <a:pt x="180" y="524"/>
                  </a:lnTo>
                  <a:lnTo>
                    <a:pt x="180" y="524"/>
                  </a:lnTo>
                  <a:lnTo>
                    <a:pt x="184" y="529"/>
                  </a:lnTo>
                  <a:lnTo>
                    <a:pt x="185" y="529"/>
                  </a:lnTo>
                  <a:lnTo>
                    <a:pt x="185" y="529"/>
                  </a:lnTo>
                  <a:lnTo>
                    <a:pt x="192" y="535"/>
                  </a:lnTo>
                  <a:lnTo>
                    <a:pt x="195" y="537"/>
                  </a:lnTo>
                  <a:lnTo>
                    <a:pt x="196" y="538"/>
                  </a:lnTo>
                  <a:lnTo>
                    <a:pt x="199" y="541"/>
                  </a:lnTo>
                  <a:lnTo>
                    <a:pt x="210" y="552"/>
                  </a:lnTo>
                  <a:lnTo>
                    <a:pt x="213" y="554"/>
                  </a:lnTo>
                  <a:lnTo>
                    <a:pt x="222" y="563"/>
                  </a:lnTo>
                  <a:lnTo>
                    <a:pt x="226" y="567"/>
                  </a:lnTo>
                  <a:lnTo>
                    <a:pt x="230" y="571"/>
                  </a:lnTo>
                  <a:lnTo>
                    <a:pt x="230" y="571"/>
                  </a:lnTo>
                  <a:lnTo>
                    <a:pt x="232" y="573"/>
                  </a:lnTo>
                  <a:lnTo>
                    <a:pt x="242" y="581"/>
                  </a:lnTo>
                  <a:lnTo>
                    <a:pt x="250" y="590"/>
                  </a:lnTo>
                  <a:lnTo>
                    <a:pt x="252" y="591"/>
                  </a:lnTo>
                  <a:lnTo>
                    <a:pt x="255" y="593"/>
                  </a:lnTo>
                  <a:lnTo>
                    <a:pt x="261" y="600"/>
                  </a:lnTo>
                  <a:lnTo>
                    <a:pt x="265" y="603"/>
                  </a:lnTo>
                  <a:lnTo>
                    <a:pt x="271" y="609"/>
                  </a:lnTo>
                  <a:lnTo>
                    <a:pt x="271" y="609"/>
                  </a:lnTo>
                  <a:lnTo>
                    <a:pt x="278" y="615"/>
                  </a:lnTo>
                  <a:lnTo>
                    <a:pt x="284" y="621"/>
                  </a:lnTo>
                  <a:lnTo>
                    <a:pt x="288" y="625"/>
                  </a:lnTo>
                  <a:lnTo>
                    <a:pt x="306" y="641"/>
                  </a:lnTo>
                  <a:lnTo>
                    <a:pt x="321" y="655"/>
                  </a:lnTo>
                  <a:lnTo>
                    <a:pt x="325" y="659"/>
                  </a:lnTo>
                  <a:lnTo>
                    <a:pt x="327" y="660"/>
                  </a:lnTo>
                  <a:lnTo>
                    <a:pt x="337" y="671"/>
                  </a:lnTo>
                  <a:lnTo>
                    <a:pt x="337" y="671"/>
                  </a:lnTo>
                  <a:lnTo>
                    <a:pt x="350" y="682"/>
                  </a:lnTo>
                  <a:lnTo>
                    <a:pt x="356" y="688"/>
                  </a:lnTo>
                  <a:lnTo>
                    <a:pt x="363" y="695"/>
                  </a:lnTo>
                  <a:lnTo>
                    <a:pt x="364" y="696"/>
                  </a:lnTo>
                  <a:lnTo>
                    <a:pt x="364" y="697"/>
                  </a:lnTo>
                  <a:lnTo>
                    <a:pt x="376" y="706"/>
                  </a:lnTo>
                  <a:lnTo>
                    <a:pt x="376" y="707"/>
                  </a:lnTo>
                  <a:lnTo>
                    <a:pt x="378" y="708"/>
                  </a:lnTo>
                  <a:lnTo>
                    <a:pt x="382" y="713"/>
                  </a:lnTo>
                  <a:lnTo>
                    <a:pt x="383" y="714"/>
                  </a:lnTo>
                  <a:lnTo>
                    <a:pt x="384" y="715"/>
                  </a:lnTo>
                  <a:lnTo>
                    <a:pt x="388" y="718"/>
                  </a:lnTo>
                  <a:lnTo>
                    <a:pt x="388" y="719"/>
                  </a:lnTo>
                  <a:lnTo>
                    <a:pt x="397" y="726"/>
                  </a:lnTo>
                  <a:lnTo>
                    <a:pt x="398" y="727"/>
                  </a:lnTo>
                  <a:lnTo>
                    <a:pt x="404" y="733"/>
                  </a:lnTo>
                  <a:lnTo>
                    <a:pt x="404" y="733"/>
                  </a:lnTo>
                  <a:lnTo>
                    <a:pt x="406" y="735"/>
                  </a:lnTo>
                  <a:lnTo>
                    <a:pt x="407" y="737"/>
                  </a:lnTo>
                  <a:lnTo>
                    <a:pt x="408" y="737"/>
                  </a:lnTo>
                  <a:lnTo>
                    <a:pt x="408" y="737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7" y="746"/>
                  </a:lnTo>
                  <a:lnTo>
                    <a:pt x="422" y="751"/>
                  </a:lnTo>
                  <a:lnTo>
                    <a:pt x="431" y="758"/>
                  </a:lnTo>
                  <a:lnTo>
                    <a:pt x="431" y="759"/>
                  </a:lnTo>
                  <a:lnTo>
                    <a:pt x="431" y="759"/>
                  </a:lnTo>
                  <a:lnTo>
                    <a:pt x="432" y="760"/>
                  </a:lnTo>
                  <a:lnTo>
                    <a:pt x="433" y="760"/>
                  </a:lnTo>
                  <a:lnTo>
                    <a:pt x="433" y="760"/>
                  </a:lnTo>
                  <a:lnTo>
                    <a:pt x="435" y="763"/>
                  </a:lnTo>
                  <a:lnTo>
                    <a:pt x="442" y="769"/>
                  </a:lnTo>
                  <a:lnTo>
                    <a:pt x="445" y="772"/>
                  </a:lnTo>
                  <a:lnTo>
                    <a:pt x="450" y="775"/>
                  </a:lnTo>
                  <a:lnTo>
                    <a:pt x="456" y="781"/>
                  </a:lnTo>
                  <a:lnTo>
                    <a:pt x="456" y="781"/>
                  </a:lnTo>
                  <a:lnTo>
                    <a:pt x="457" y="783"/>
                  </a:lnTo>
                  <a:lnTo>
                    <a:pt x="457" y="783"/>
                  </a:lnTo>
                  <a:lnTo>
                    <a:pt x="459" y="785"/>
                  </a:lnTo>
                  <a:lnTo>
                    <a:pt x="461" y="787"/>
                  </a:lnTo>
                  <a:lnTo>
                    <a:pt x="462" y="787"/>
                  </a:lnTo>
                  <a:lnTo>
                    <a:pt x="467" y="793"/>
                  </a:lnTo>
                  <a:lnTo>
                    <a:pt x="478" y="801"/>
                  </a:lnTo>
                  <a:lnTo>
                    <a:pt x="479" y="803"/>
                  </a:lnTo>
                  <a:lnTo>
                    <a:pt x="480" y="803"/>
                  </a:lnTo>
                  <a:lnTo>
                    <a:pt x="486" y="810"/>
                  </a:lnTo>
                  <a:lnTo>
                    <a:pt x="486" y="810"/>
                  </a:lnTo>
                  <a:lnTo>
                    <a:pt x="491" y="815"/>
                  </a:lnTo>
                  <a:lnTo>
                    <a:pt x="491" y="815"/>
                  </a:lnTo>
                  <a:lnTo>
                    <a:pt x="500" y="824"/>
                  </a:lnTo>
                  <a:lnTo>
                    <a:pt x="504" y="826"/>
                  </a:lnTo>
                  <a:lnTo>
                    <a:pt x="506" y="828"/>
                  </a:lnTo>
                  <a:lnTo>
                    <a:pt x="506" y="828"/>
                  </a:lnTo>
                  <a:lnTo>
                    <a:pt x="508" y="830"/>
                  </a:lnTo>
                  <a:lnTo>
                    <a:pt x="507" y="829"/>
                  </a:lnTo>
                  <a:lnTo>
                    <a:pt x="507" y="829"/>
                  </a:lnTo>
                  <a:lnTo>
                    <a:pt x="507" y="828"/>
                  </a:lnTo>
                  <a:lnTo>
                    <a:pt x="507" y="827"/>
                  </a:lnTo>
                  <a:lnTo>
                    <a:pt x="508" y="826"/>
                  </a:lnTo>
                  <a:lnTo>
                    <a:pt x="508" y="826"/>
                  </a:lnTo>
                  <a:lnTo>
                    <a:pt x="508" y="825"/>
                  </a:lnTo>
                  <a:lnTo>
                    <a:pt x="509" y="825"/>
                  </a:lnTo>
                  <a:lnTo>
                    <a:pt x="509" y="825"/>
                  </a:lnTo>
                  <a:lnTo>
                    <a:pt x="510" y="824"/>
                  </a:lnTo>
                  <a:lnTo>
                    <a:pt x="511" y="824"/>
                  </a:lnTo>
                  <a:lnTo>
                    <a:pt x="511" y="823"/>
                  </a:lnTo>
                  <a:lnTo>
                    <a:pt x="510" y="822"/>
                  </a:lnTo>
                  <a:lnTo>
                    <a:pt x="510" y="822"/>
                  </a:lnTo>
                  <a:lnTo>
                    <a:pt x="510" y="821"/>
                  </a:lnTo>
                  <a:lnTo>
                    <a:pt x="509" y="821"/>
                  </a:lnTo>
                  <a:lnTo>
                    <a:pt x="507" y="820"/>
                  </a:lnTo>
                  <a:lnTo>
                    <a:pt x="506" y="820"/>
                  </a:lnTo>
                  <a:lnTo>
                    <a:pt x="506" y="820"/>
                  </a:lnTo>
                  <a:lnTo>
                    <a:pt x="506" y="819"/>
                  </a:lnTo>
                  <a:lnTo>
                    <a:pt x="506" y="819"/>
                  </a:lnTo>
                  <a:lnTo>
                    <a:pt x="507" y="818"/>
                  </a:lnTo>
                  <a:lnTo>
                    <a:pt x="508" y="817"/>
                  </a:lnTo>
                  <a:lnTo>
                    <a:pt x="508" y="817"/>
                  </a:lnTo>
                  <a:lnTo>
                    <a:pt x="509" y="817"/>
                  </a:lnTo>
                  <a:lnTo>
                    <a:pt x="509" y="817"/>
                  </a:lnTo>
                  <a:lnTo>
                    <a:pt x="510" y="817"/>
                  </a:lnTo>
                  <a:lnTo>
                    <a:pt x="511" y="817"/>
                  </a:lnTo>
                  <a:lnTo>
                    <a:pt x="511" y="817"/>
                  </a:lnTo>
                  <a:lnTo>
                    <a:pt x="512" y="816"/>
                  </a:lnTo>
                  <a:lnTo>
                    <a:pt x="513" y="816"/>
                  </a:lnTo>
                  <a:lnTo>
                    <a:pt x="513" y="816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4" y="811"/>
                  </a:lnTo>
                  <a:lnTo>
                    <a:pt x="514" y="810"/>
                  </a:lnTo>
                  <a:lnTo>
                    <a:pt x="514" y="809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6"/>
                  </a:lnTo>
                  <a:lnTo>
                    <a:pt x="513" y="806"/>
                  </a:lnTo>
                  <a:lnTo>
                    <a:pt x="512" y="803"/>
                  </a:lnTo>
                  <a:lnTo>
                    <a:pt x="512" y="802"/>
                  </a:lnTo>
                  <a:lnTo>
                    <a:pt x="512" y="800"/>
                  </a:lnTo>
                  <a:lnTo>
                    <a:pt x="510" y="796"/>
                  </a:lnTo>
                  <a:lnTo>
                    <a:pt x="511" y="792"/>
                  </a:lnTo>
                  <a:lnTo>
                    <a:pt x="510" y="789"/>
                  </a:lnTo>
                  <a:lnTo>
                    <a:pt x="509" y="787"/>
                  </a:lnTo>
                  <a:lnTo>
                    <a:pt x="507" y="782"/>
                  </a:lnTo>
                  <a:lnTo>
                    <a:pt x="506" y="780"/>
                  </a:lnTo>
                  <a:lnTo>
                    <a:pt x="505" y="778"/>
                  </a:lnTo>
                  <a:lnTo>
                    <a:pt x="504" y="777"/>
                  </a:lnTo>
                  <a:lnTo>
                    <a:pt x="504" y="775"/>
                  </a:lnTo>
                  <a:lnTo>
                    <a:pt x="503" y="774"/>
                  </a:lnTo>
                  <a:lnTo>
                    <a:pt x="503" y="773"/>
                  </a:lnTo>
                  <a:lnTo>
                    <a:pt x="503" y="773"/>
                  </a:lnTo>
                  <a:lnTo>
                    <a:pt x="503" y="772"/>
                  </a:lnTo>
                  <a:lnTo>
                    <a:pt x="503" y="772"/>
                  </a:lnTo>
                  <a:lnTo>
                    <a:pt x="503" y="770"/>
                  </a:lnTo>
                  <a:lnTo>
                    <a:pt x="503" y="770"/>
                  </a:lnTo>
                  <a:lnTo>
                    <a:pt x="504" y="769"/>
                  </a:lnTo>
                  <a:lnTo>
                    <a:pt x="505" y="768"/>
                  </a:lnTo>
                  <a:lnTo>
                    <a:pt x="505" y="768"/>
                  </a:lnTo>
                  <a:lnTo>
                    <a:pt x="505" y="767"/>
                  </a:lnTo>
                  <a:lnTo>
                    <a:pt x="504" y="767"/>
                  </a:lnTo>
                  <a:lnTo>
                    <a:pt x="504" y="766"/>
                  </a:lnTo>
                  <a:lnTo>
                    <a:pt x="504" y="764"/>
                  </a:lnTo>
                  <a:lnTo>
                    <a:pt x="504" y="764"/>
                  </a:lnTo>
                  <a:lnTo>
                    <a:pt x="504" y="763"/>
                  </a:lnTo>
                  <a:lnTo>
                    <a:pt x="504" y="763"/>
                  </a:lnTo>
                  <a:lnTo>
                    <a:pt x="503" y="763"/>
                  </a:lnTo>
                  <a:lnTo>
                    <a:pt x="503" y="763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4" y="762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5" y="760"/>
                  </a:lnTo>
                  <a:lnTo>
                    <a:pt x="505" y="758"/>
                  </a:lnTo>
                  <a:lnTo>
                    <a:pt x="505" y="758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3" y="756"/>
                  </a:lnTo>
                  <a:lnTo>
                    <a:pt x="503" y="755"/>
                  </a:lnTo>
                  <a:lnTo>
                    <a:pt x="502" y="755"/>
                  </a:lnTo>
                  <a:lnTo>
                    <a:pt x="501" y="753"/>
                  </a:lnTo>
                  <a:lnTo>
                    <a:pt x="501" y="752"/>
                  </a:lnTo>
                  <a:lnTo>
                    <a:pt x="502" y="751"/>
                  </a:lnTo>
                  <a:lnTo>
                    <a:pt x="502" y="751"/>
                  </a:lnTo>
                  <a:lnTo>
                    <a:pt x="502" y="750"/>
                  </a:lnTo>
                  <a:lnTo>
                    <a:pt x="502" y="750"/>
                  </a:lnTo>
                  <a:lnTo>
                    <a:pt x="501" y="749"/>
                  </a:lnTo>
                  <a:lnTo>
                    <a:pt x="500" y="748"/>
                  </a:lnTo>
                  <a:lnTo>
                    <a:pt x="499" y="747"/>
                  </a:lnTo>
                  <a:lnTo>
                    <a:pt x="499" y="747"/>
                  </a:lnTo>
                  <a:lnTo>
                    <a:pt x="500" y="744"/>
                  </a:lnTo>
                  <a:lnTo>
                    <a:pt x="500" y="742"/>
                  </a:lnTo>
                  <a:lnTo>
                    <a:pt x="500" y="740"/>
                  </a:lnTo>
                  <a:lnTo>
                    <a:pt x="500" y="737"/>
                  </a:lnTo>
                  <a:lnTo>
                    <a:pt x="498" y="735"/>
                  </a:lnTo>
                  <a:lnTo>
                    <a:pt x="499" y="735"/>
                  </a:lnTo>
                  <a:lnTo>
                    <a:pt x="499" y="734"/>
                  </a:lnTo>
                  <a:lnTo>
                    <a:pt x="500" y="733"/>
                  </a:lnTo>
                  <a:lnTo>
                    <a:pt x="500" y="732"/>
                  </a:lnTo>
                  <a:lnTo>
                    <a:pt x="500" y="732"/>
                  </a:lnTo>
                  <a:lnTo>
                    <a:pt x="499" y="731"/>
                  </a:lnTo>
                  <a:lnTo>
                    <a:pt x="499" y="730"/>
                  </a:lnTo>
                  <a:lnTo>
                    <a:pt x="499" y="730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1" y="728"/>
                  </a:lnTo>
                  <a:lnTo>
                    <a:pt x="503" y="728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2" y="726"/>
                  </a:lnTo>
                  <a:lnTo>
                    <a:pt x="502" y="726"/>
                  </a:lnTo>
                  <a:lnTo>
                    <a:pt x="499" y="725"/>
                  </a:lnTo>
                  <a:lnTo>
                    <a:pt x="498" y="723"/>
                  </a:lnTo>
                  <a:lnTo>
                    <a:pt x="499" y="721"/>
                  </a:lnTo>
                  <a:lnTo>
                    <a:pt x="498" y="721"/>
                  </a:lnTo>
                  <a:lnTo>
                    <a:pt x="497" y="719"/>
                  </a:lnTo>
                  <a:lnTo>
                    <a:pt x="496" y="717"/>
                  </a:lnTo>
                  <a:lnTo>
                    <a:pt x="496" y="717"/>
                  </a:lnTo>
                  <a:lnTo>
                    <a:pt x="495" y="716"/>
                  </a:lnTo>
                  <a:lnTo>
                    <a:pt x="495" y="714"/>
                  </a:lnTo>
                  <a:lnTo>
                    <a:pt x="495" y="714"/>
                  </a:lnTo>
                  <a:lnTo>
                    <a:pt x="495" y="712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6" y="710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6" y="708"/>
                  </a:lnTo>
                  <a:lnTo>
                    <a:pt x="496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7"/>
                  </a:lnTo>
                  <a:lnTo>
                    <a:pt x="495" y="706"/>
                  </a:lnTo>
                  <a:lnTo>
                    <a:pt x="495" y="706"/>
                  </a:lnTo>
                  <a:lnTo>
                    <a:pt x="495" y="705"/>
                  </a:lnTo>
                  <a:lnTo>
                    <a:pt x="495" y="704"/>
                  </a:lnTo>
                  <a:lnTo>
                    <a:pt x="495" y="704"/>
                  </a:lnTo>
                  <a:lnTo>
                    <a:pt x="494" y="703"/>
                  </a:lnTo>
                  <a:lnTo>
                    <a:pt x="493" y="702"/>
                  </a:lnTo>
                  <a:lnTo>
                    <a:pt x="494" y="702"/>
                  </a:lnTo>
                  <a:lnTo>
                    <a:pt x="494" y="701"/>
                  </a:lnTo>
                  <a:lnTo>
                    <a:pt x="494" y="701"/>
                  </a:lnTo>
                  <a:lnTo>
                    <a:pt x="495" y="701"/>
                  </a:lnTo>
                  <a:lnTo>
                    <a:pt x="497" y="700"/>
                  </a:lnTo>
                  <a:lnTo>
                    <a:pt x="498" y="700"/>
                  </a:lnTo>
                  <a:lnTo>
                    <a:pt x="498" y="700"/>
                  </a:lnTo>
                  <a:lnTo>
                    <a:pt x="499" y="700"/>
                  </a:lnTo>
                  <a:lnTo>
                    <a:pt x="499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1" y="700"/>
                  </a:lnTo>
                  <a:lnTo>
                    <a:pt x="501" y="700"/>
                  </a:lnTo>
                  <a:lnTo>
                    <a:pt x="501" y="699"/>
                  </a:lnTo>
                  <a:lnTo>
                    <a:pt x="502" y="699"/>
                  </a:lnTo>
                  <a:lnTo>
                    <a:pt x="502" y="699"/>
                  </a:lnTo>
                  <a:lnTo>
                    <a:pt x="503" y="699"/>
                  </a:lnTo>
                  <a:lnTo>
                    <a:pt x="503" y="698"/>
                  </a:lnTo>
                  <a:lnTo>
                    <a:pt x="506" y="696"/>
                  </a:lnTo>
                  <a:lnTo>
                    <a:pt x="506" y="696"/>
                  </a:lnTo>
                  <a:lnTo>
                    <a:pt x="506" y="697"/>
                  </a:lnTo>
                  <a:lnTo>
                    <a:pt x="506" y="697"/>
                  </a:lnTo>
                  <a:lnTo>
                    <a:pt x="507" y="697"/>
                  </a:lnTo>
                  <a:lnTo>
                    <a:pt x="508" y="696"/>
                  </a:lnTo>
                  <a:lnTo>
                    <a:pt x="511" y="695"/>
                  </a:lnTo>
                  <a:lnTo>
                    <a:pt x="512" y="695"/>
                  </a:lnTo>
                  <a:lnTo>
                    <a:pt x="512" y="694"/>
                  </a:lnTo>
                  <a:lnTo>
                    <a:pt x="513" y="695"/>
                  </a:lnTo>
                  <a:lnTo>
                    <a:pt x="513" y="694"/>
                  </a:lnTo>
                  <a:lnTo>
                    <a:pt x="514" y="694"/>
                  </a:lnTo>
                  <a:lnTo>
                    <a:pt x="514" y="695"/>
                  </a:lnTo>
                  <a:lnTo>
                    <a:pt x="514" y="695"/>
                  </a:lnTo>
                  <a:lnTo>
                    <a:pt x="515" y="695"/>
                  </a:lnTo>
                  <a:lnTo>
                    <a:pt x="516" y="694"/>
                  </a:lnTo>
                  <a:lnTo>
                    <a:pt x="517" y="695"/>
                  </a:lnTo>
                  <a:lnTo>
                    <a:pt x="518" y="695"/>
                  </a:lnTo>
                  <a:lnTo>
                    <a:pt x="518" y="695"/>
                  </a:lnTo>
                  <a:lnTo>
                    <a:pt x="518" y="696"/>
                  </a:lnTo>
                  <a:lnTo>
                    <a:pt x="517" y="696"/>
                  </a:lnTo>
                  <a:lnTo>
                    <a:pt x="517" y="696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8" y="697"/>
                  </a:lnTo>
                  <a:lnTo>
                    <a:pt x="519" y="697"/>
                  </a:lnTo>
                  <a:lnTo>
                    <a:pt x="521" y="696"/>
                  </a:lnTo>
                  <a:lnTo>
                    <a:pt x="521" y="696"/>
                  </a:lnTo>
                  <a:lnTo>
                    <a:pt x="522" y="696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5" y="696"/>
                  </a:lnTo>
                  <a:lnTo>
                    <a:pt x="526" y="695"/>
                  </a:lnTo>
                  <a:lnTo>
                    <a:pt x="527" y="695"/>
                  </a:lnTo>
                  <a:lnTo>
                    <a:pt x="528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1" y="696"/>
                  </a:lnTo>
                  <a:lnTo>
                    <a:pt x="531" y="697"/>
                  </a:lnTo>
                  <a:lnTo>
                    <a:pt x="532" y="698"/>
                  </a:lnTo>
                  <a:lnTo>
                    <a:pt x="533" y="699"/>
                  </a:lnTo>
                  <a:lnTo>
                    <a:pt x="533" y="699"/>
                  </a:lnTo>
                  <a:lnTo>
                    <a:pt x="534" y="699"/>
                  </a:lnTo>
                  <a:lnTo>
                    <a:pt x="536" y="701"/>
                  </a:lnTo>
                  <a:lnTo>
                    <a:pt x="536" y="702"/>
                  </a:lnTo>
                  <a:lnTo>
                    <a:pt x="536" y="703"/>
                  </a:lnTo>
                  <a:lnTo>
                    <a:pt x="536" y="703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7" y="704"/>
                  </a:lnTo>
                  <a:lnTo>
                    <a:pt x="537" y="704"/>
                  </a:lnTo>
                  <a:lnTo>
                    <a:pt x="538" y="705"/>
                  </a:lnTo>
                  <a:lnTo>
                    <a:pt x="538" y="705"/>
                  </a:lnTo>
                  <a:lnTo>
                    <a:pt x="539" y="706"/>
                  </a:lnTo>
                  <a:lnTo>
                    <a:pt x="539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7"/>
                  </a:lnTo>
                  <a:lnTo>
                    <a:pt x="541" y="708"/>
                  </a:lnTo>
                  <a:lnTo>
                    <a:pt x="541" y="708"/>
                  </a:lnTo>
                  <a:lnTo>
                    <a:pt x="542" y="709"/>
                  </a:lnTo>
                  <a:lnTo>
                    <a:pt x="543" y="709"/>
                  </a:lnTo>
                  <a:lnTo>
                    <a:pt x="544" y="709"/>
                  </a:lnTo>
                  <a:lnTo>
                    <a:pt x="546" y="709"/>
                  </a:lnTo>
                  <a:lnTo>
                    <a:pt x="547" y="709"/>
                  </a:lnTo>
                  <a:lnTo>
                    <a:pt x="549" y="708"/>
                  </a:lnTo>
                  <a:lnTo>
                    <a:pt x="550" y="708"/>
                  </a:lnTo>
                  <a:lnTo>
                    <a:pt x="552" y="708"/>
                  </a:lnTo>
                  <a:lnTo>
                    <a:pt x="552" y="708"/>
                  </a:lnTo>
                  <a:lnTo>
                    <a:pt x="553" y="707"/>
                  </a:lnTo>
                  <a:lnTo>
                    <a:pt x="553" y="706"/>
                  </a:lnTo>
                  <a:lnTo>
                    <a:pt x="554" y="705"/>
                  </a:lnTo>
                  <a:lnTo>
                    <a:pt x="553" y="704"/>
                  </a:lnTo>
                  <a:lnTo>
                    <a:pt x="555" y="701"/>
                  </a:lnTo>
                  <a:lnTo>
                    <a:pt x="556" y="700"/>
                  </a:lnTo>
                  <a:lnTo>
                    <a:pt x="555" y="699"/>
                  </a:lnTo>
                  <a:lnTo>
                    <a:pt x="555" y="699"/>
                  </a:lnTo>
                  <a:lnTo>
                    <a:pt x="555" y="698"/>
                  </a:lnTo>
                  <a:lnTo>
                    <a:pt x="555" y="698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7" y="693"/>
                  </a:lnTo>
                  <a:lnTo>
                    <a:pt x="559" y="690"/>
                  </a:lnTo>
                  <a:lnTo>
                    <a:pt x="560" y="688"/>
                  </a:lnTo>
                  <a:lnTo>
                    <a:pt x="561" y="688"/>
                  </a:lnTo>
                  <a:lnTo>
                    <a:pt x="561" y="681"/>
                  </a:lnTo>
                  <a:lnTo>
                    <a:pt x="561" y="680"/>
                  </a:lnTo>
                  <a:lnTo>
                    <a:pt x="561" y="678"/>
                  </a:lnTo>
                  <a:lnTo>
                    <a:pt x="561" y="677"/>
                  </a:lnTo>
                  <a:lnTo>
                    <a:pt x="561" y="674"/>
                  </a:lnTo>
                  <a:lnTo>
                    <a:pt x="560" y="672"/>
                  </a:lnTo>
                  <a:lnTo>
                    <a:pt x="560" y="666"/>
                  </a:lnTo>
                  <a:lnTo>
                    <a:pt x="560" y="659"/>
                  </a:lnTo>
                  <a:lnTo>
                    <a:pt x="560" y="655"/>
                  </a:lnTo>
                  <a:lnTo>
                    <a:pt x="560" y="652"/>
                  </a:lnTo>
                  <a:lnTo>
                    <a:pt x="559" y="637"/>
                  </a:lnTo>
                  <a:lnTo>
                    <a:pt x="559" y="635"/>
                  </a:lnTo>
                  <a:lnTo>
                    <a:pt x="559" y="629"/>
                  </a:lnTo>
                  <a:lnTo>
                    <a:pt x="558" y="619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5"/>
                  </a:lnTo>
                  <a:lnTo>
                    <a:pt x="558" y="614"/>
                  </a:lnTo>
                  <a:lnTo>
                    <a:pt x="558" y="614"/>
                  </a:lnTo>
                  <a:lnTo>
                    <a:pt x="558" y="611"/>
                  </a:lnTo>
                  <a:lnTo>
                    <a:pt x="558" y="611"/>
                  </a:lnTo>
                  <a:lnTo>
                    <a:pt x="558" y="598"/>
                  </a:lnTo>
                  <a:lnTo>
                    <a:pt x="557" y="592"/>
                  </a:lnTo>
                  <a:lnTo>
                    <a:pt x="557" y="581"/>
                  </a:lnTo>
                  <a:lnTo>
                    <a:pt x="557" y="581"/>
                  </a:lnTo>
                  <a:lnTo>
                    <a:pt x="557" y="580"/>
                  </a:lnTo>
                  <a:lnTo>
                    <a:pt x="557" y="577"/>
                  </a:lnTo>
                  <a:lnTo>
                    <a:pt x="557" y="575"/>
                  </a:lnTo>
                  <a:lnTo>
                    <a:pt x="557" y="572"/>
                  </a:lnTo>
                  <a:lnTo>
                    <a:pt x="556" y="565"/>
                  </a:lnTo>
                  <a:lnTo>
                    <a:pt x="556" y="558"/>
                  </a:lnTo>
                  <a:lnTo>
                    <a:pt x="556" y="558"/>
                  </a:lnTo>
                  <a:lnTo>
                    <a:pt x="556" y="557"/>
                  </a:lnTo>
                  <a:lnTo>
                    <a:pt x="556" y="557"/>
                  </a:lnTo>
                  <a:lnTo>
                    <a:pt x="556" y="549"/>
                  </a:lnTo>
                  <a:lnTo>
                    <a:pt x="556" y="549"/>
                  </a:lnTo>
                  <a:lnTo>
                    <a:pt x="556" y="543"/>
                  </a:lnTo>
                  <a:lnTo>
                    <a:pt x="556" y="541"/>
                  </a:lnTo>
                  <a:lnTo>
                    <a:pt x="556" y="536"/>
                  </a:lnTo>
                  <a:lnTo>
                    <a:pt x="556" y="536"/>
                  </a:lnTo>
                  <a:lnTo>
                    <a:pt x="556" y="534"/>
                  </a:lnTo>
                  <a:lnTo>
                    <a:pt x="556" y="532"/>
                  </a:lnTo>
                  <a:lnTo>
                    <a:pt x="556" y="531"/>
                  </a:lnTo>
                  <a:lnTo>
                    <a:pt x="556" y="531"/>
                  </a:lnTo>
                  <a:lnTo>
                    <a:pt x="556" y="529"/>
                  </a:lnTo>
                  <a:lnTo>
                    <a:pt x="556" y="522"/>
                  </a:lnTo>
                  <a:lnTo>
                    <a:pt x="556" y="521"/>
                  </a:lnTo>
                  <a:lnTo>
                    <a:pt x="556" y="517"/>
                  </a:lnTo>
                  <a:lnTo>
                    <a:pt x="555" y="506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3"/>
                  </a:lnTo>
                  <a:lnTo>
                    <a:pt x="555" y="502"/>
                  </a:lnTo>
                  <a:lnTo>
                    <a:pt x="555" y="497"/>
                  </a:lnTo>
                  <a:lnTo>
                    <a:pt x="555" y="495"/>
                  </a:lnTo>
                  <a:lnTo>
                    <a:pt x="555" y="491"/>
                  </a:lnTo>
                  <a:lnTo>
                    <a:pt x="555" y="488"/>
                  </a:lnTo>
                  <a:lnTo>
                    <a:pt x="555" y="480"/>
                  </a:lnTo>
                  <a:lnTo>
                    <a:pt x="555" y="474"/>
                  </a:lnTo>
                  <a:lnTo>
                    <a:pt x="554" y="456"/>
                  </a:lnTo>
                  <a:lnTo>
                    <a:pt x="554" y="456"/>
                  </a:lnTo>
                  <a:lnTo>
                    <a:pt x="554" y="444"/>
                  </a:lnTo>
                  <a:lnTo>
                    <a:pt x="554" y="442"/>
                  </a:lnTo>
                  <a:lnTo>
                    <a:pt x="553" y="426"/>
                  </a:lnTo>
                  <a:lnTo>
                    <a:pt x="553" y="426"/>
                  </a:lnTo>
                  <a:lnTo>
                    <a:pt x="553" y="414"/>
                  </a:lnTo>
                  <a:lnTo>
                    <a:pt x="552" y="409"/>
                  </a:lnTo>
                  <a:lnTo>
                    <a:pt x="552" y="409"/>
                  </a:lnTo>
                  <a:lnTo>
                    <a:pt x="552" y="406"/>
                  </a:lnTo>
                  <a:lnTo>
                    <a:pt x="552" y="406"/>
                  </a:lnTo>
                  <a:lnTo>
                    <a:pt x="552" y="394"/>
                  </a:lnTo>
                  <a:lnTo>
                    <a:pt x="552" y="387"/>
                  </a:lnTo>
                  <a:lnTo>
                    <a:pt x="552" y="385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55"/>
                  </a:lnTo>
                  <a:lnTo>
                    <a:pt x="549" y="296"/>
                  </a:lnTo>
                  <a:lnTo>
                    <a:pt x="549" y="291"/>
                  </a:lnTo>
                  <a:lnTo>
                    <a:pt x="548" y="269"/>
                  </a:lnTo>
                  <a:lnTo>
                    <a:pt x="548" y="265"/>
                  </a:lnTo>
                  <a:lnTo>
                    <a:pt x="548" y="263"/>
                  </a:lnTo>
                  <a:lnTo>
                    <a:pt x="548" y="261"/>
                  </a:lnTo>
                  <a:lnTo>
                    <a:pt x="548" y="258"/>
                  </a:lnTo>
                  <a:lnTo>
                    <a:pt x="547" y="248"/>
                  </a:lnTo>
                  <a:lnTo>
                    <a:pt x="547" y="248"/>
                  </a:lnTo>
                  <a:lnTo>
                    <a:pt x="547" y="239"/>
                  </a:lnTo>
                  <a:lnTo>
                    <a:pt x="547" y="237"/>
                  </a:lnTo>
                  <a:lnTo>
                    <a:pt x="547" y="233"/>
                  </a:lnTo>
                  <a:lnTo>
                    <a:pt x="547" y="225"/>
                  </a:lnTo>
                  <a:lnTo>
                    <a:pt x="546" y="225"/>
                  </a:lnTo>
                  <a:lnTo>
                    <a:pt x="546" y="223"/>
                  </a:lnTo>
                  <a:lnTo>
                    <a:pt x="546" y="209"/>
                  </a:lnTo>
                  <a:lnTo>
                    <a:pt x="545" y="189"/>
                  </a:lnTo>
                  <a:lnTo>
                    <a:pt x="545" y="186"/>
                  </a:lnTo>
                  <a:lnTo>
                    <a:pt x="545" y="185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45" y="177"/>
                  </a:lnTo>
                  <a:lnTo>
                    <a:pt x="544" y="155"/>
                  </a:lnTo>
                  <a:lnTo>
                    <a:pt x="544" y="151"/>
                  </a:lnTo>
                  <a:lnTo>
                    <a:pt x="544" y="151"/>
                  </a:lnTo>
                  <a:lnTo>
                    <a:pt x="544" y="150"/>
                  </a:lnTo>
                  <a:lnTo>
                    <a:pt x="544" y="149"/>
                  </a:lnTo>
                  <a:lnTo>
                    <a:pt x="544" y="148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5"/>
                  </a:lnTo>
                  <a:lnTo>
                    <a:pt x="544" y="144"/>
                  </a:lnTo>
                  <a:lnTo>
                    <a:pt x="543" y="125"/>
                  </a:lnTo>
                  <a:lnTo>
                    <a:pt x="543" y="118"/>
                  </a:lnTo>
                  <a:lnTo>
                    <a:pt x="543" y="118"/>
                  </a:lnTo>
                  <a:lnTo>
                    <a:pt x="542" y="93"/>
                  </a:lnTo>
                  <a:lnTo>
                    <a:pt x="542" y="93"/>
                  </a:lnTo>
                  <a:lnTo>
                    <a:pt x="542" y="92"/>
                  </a:lnTo>
                  <a:lnTo>
                    <a:pt x="541" y="60"/>
                  </a:lnTo>
                  <a:lnTo>
                    <a:pt x="541" y="59"/>
                  </a:lnTo>
                  <a:lnTo>
                    <a:pt x="541" y="45"/>
                  </a:lnTo>
                  <a:lnTo>
                    <a:pt x="541" y="45"/>
                  </a:lnTo>
                  <a:lnTo>
                    <a:pt x="541" y="44"/>
                  </a:lnTo>
                  <a:lnTo>
                    <a:pt x="540" y="29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3"/>
                  </a:lnTo>
                  <a:lnTo>
                    <a:pt x="539" y="0"/>
                  </a:lnTo>
                  <a:lnTo>
                    <a:pt x="538" y="0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533" y="1"/>
                  </a:lnTo>
                  <a:lnTo>
                    <a:pt x="533" y="1"/>
                  </a:lnTo>
                  <a:lnTo>
                    <a:pt x="518" y="1"/>
                  </a:lnTo>
                  <a:lnTo>
                    <a:pt x="518" y="1"/>
                  </a:lnTo>
                  <a:lnTo>
                    <a:pt x="502" y="1"/>
                  </a:lnTo>
                  <a:lnTo>
                    <a:pt x="499" y="2"/>
                  </a:lnTo>
                  <a:lnTo>
                    <a:pt x="499" y="2"/>
                  </a:lnTo>
                  <a:lnTo>
                    <a:pt x="490" y="2"/>
                  </a:lnTo>
                  <a:lnTo>
                    <a:pt x="485" y="2"/>
                  </a:lnTo>
                  <a:lnTo>
                    <a:pt x="483" y="2"/>
                  </a:lnTo>
                  <a:lnTo>
                    <a:pt x="483" y="2"/>
                  </a:lnTo>
                  <a:lnTo>
                    <a:pt x="480" y="2"/>
                  </a:lnTo>
                  <a:lnTo>
                    <a:pt x="479" y="2"/>
                  </a:lnTo>
                  <a:lnTo>
                    <a:pt x="472" y="2"/>
                  </a:lnTo>
                  <a:lnTo>
                    <a:pt x="469" y="2"/>
                  </a:lnTo>
                  <a:lnTo>
                    <a:pt x="465" y="2"/>
                  </a:lnTo>
                  <a:lnTo>
                    <a:pt x="463" y="2"/>
                  </a:lnTo>
                  <a:lnTo>
                    <a:pt x="462" y="2"/>
                  </a:lnTo>
                  <a:lnTo>
                    <a:pt x="456" y="2"/>
                  </a:lnTo>
                  <a:lnTo>
                    <a:pt x="452" y="3"/>
                  </a:lnTo>
                  <a:lnTo>
                    <a:pt x="451" y="3"/>
                  </a:lnTo>
                  <a:lnTo>
                    <a:pt x="432" y="3"/>
                  </a:lnTo>
                  <a:lnTo>
                    <a:pt x="431" y="3"/>
                  </a:lnTo>
                  <a:lnTo>
                    <a:pt x="427" y="3"/>
                  </a:lnTo>
                  <a:lnTo>
                    <a:pt x="404" y="4"/>
                  </a:lnTo>
                  <a:lnTo>
                    <a:pt x="403" y="4"/>
                  </a:lnTo>
                  <a:lnTo>
                    <a:pt x="399" y="4"/>
                  </a:lnTo>
                  <a:lnTo>
                    <a:pt x="391" y="4"/>
                  </a:lnTo>
                  <a:lnTo>
                    <a:pt x="389" y="4"/>
                  </a:lnTo>
                  <a:lnTo>
                    <a:pt x="378" y="4"/>
                  </a:lnTo>
                  <a:lnTo>
                    <a:pt x="377" y="4"/>
                  </a:lnTo>
                  <a:lnTo>
                    <a:pt x="376" y="4"/>
                  </a:lnTo>
                  <a:lnTo>
                    <a:pt x="367" y="4"/>
                  </a:lnTo>
                  <a:lnTo>
                    <a:pt x="367" y="4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63" y="4"/>
                  </a:lnTo>
                  <a:lnTo>
                    <a:pt x="363" y="4"/>
                  </a:lnTo>
                  <a:lnTo>
                    <a:pt x="362" y="4"/>
                  </a:lnTo>
                  <a:lnTo>
                    <a:pt x="362" y="4"/>
                  </a:lnTo>
                  <a:lnTo>
                    <a:pt x="352" y="4"/>
                  </a:lnTo>
                  <a:lnTo>
                    <a:pt x="352" y="4"/>
                  </a:lnTo>
                  <a:lnTo>
                    <a:pt x="336" y="4"/>
                  </a:lnTo>
                  <a:lnTo>
                    <a:pt x="333" y="5"/>
                  </a:lnTo>
                  <a:lnTo>
                    <a:pt x="332" y="5"/>
                  </a:lnTo>
                  <a:lnTo>
                    <a:pt x="330" y="5"/>
                  </a:lnTo>
                  <a:lnTo>
                    <a:pt x="325" y="5"/>
                  </a:lnTo>
                  <a:lnTo>
                    <a:pt x="323" y="5"/>
                  </a:lnTo>
                  <a:lnTo>
                    <a:pt x="322" y="5"/>
                  </a:lnTo>
                  <a:lnTo>
                    <a:pt x="322" y="5"/>
                  </a:lnTo>
                  <a:lnTo>
                    <a:pt x="319" y="5"/>
                  </a:lnTo>
                  <a:lnTo>
                    <a:pt x="314" y="5"/>
                  </a:lnTo>
                  <a:lnTo>
                    <a:pt x="314" y="5"/>
                  </a:lnTo>
                  <a:lnTo>
                    <a:pt x="310" y="5"/>
                  </a:lnTo>
                  <a:lnTo>
                    <a:pt x="310" y="5"/>
                  </a:lnTo>
                  <a:lnTo>
                    <a:pt x="289" y="5"/>
                  </a:lnTo>
                  <a:lnTo>
                    <a:pt x="281" y="4"/>
                  </a:lnTo>
                  <a:lnTo>
                    <a:pt x="277" y="5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75" y="4"/>
                  </a:lnTo>
                  <a:lnTo>
                    <a:pt x="274" y="4"/>
                  </a:lnTo>
                  <a:lnTo>
                    <a:pt x="273" y="4"/>
                  </a:lnTo>
                  <a:lnTo>
                    <a:pt x="273" y="4"/>
                  </a:lnTo>
                  <a:lnTo>
                    <a:pt x="271" y="4"/>
                  </a:lnTo>
                  <a:lnTo>
                    <a:pt x="260" y="4"/>
                  </a:lnTo>
                  <a:lnTo>
                    <a:pt x="258" y="4"/>
                  </a:lnTo>
                  <a:lnTo>
                    <a:pt x="242" y="4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31" y="4"/>
                  </a:lnTo>
                  <a:lnTo>
                    <a:pt x="223" y="4"/>
                  </a:lnTo>
                  <a:lnTo>
                    <a:pt x="223" y="4"/>
                  </a:lnTo>
                  <a:lnTo>
                    <a:pt x="222" y="4"/>
                  </a:lnTo>
                  <a:lnTo>
                    <a:pt x="222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12" y="4"/>
                  </a:lnTo>
                  <a:lnTo>
                    <a:pt x="200" y="4"/>
                  </a:lnTo>
                  <a:lnTo>
                    <a:pt x="178" y="4"/>
                  </a:lnTo>
                  <a:lnTo>
                    <a:pt x="172" y="4"/>
                  </a:lnTo>
                  <a:lnTo>
                    <a:pt x="172" y="4"/>
                  </a:lnTo>
                  <a:lnTo>
                    <a:pt x="145" y="4"/>
                  </a:lnTo>
                  <a:lnTo>
                    <a:pt x="141" y="4"/>
                  </a:lnTo>
                  <a:lnTo>
                    <a:pt x="135" y="4"/>
                  </a:lnTo>
                  <a:lnTo>
                    <a:pt x="132" y="4"/>
                  </a:lnTo>
                  <a:lnTo>
                    <a:pt x="128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5" y="3"/>
                  </a:lnTo>
                  <a:lnTo>
                    <a:pt x="101" y="3"/>
                  </a:lnTo>
                  <a:lnTo>
                    <a:pt x="82" y="3"/>
                  </a:lnTo>
                  <a:lnTo>
                    <a:pt x="80" y="2"/>
                  </a:lnTo>
                  <a:lnTo>
                    <a:pt x="79" y="2"/>
                  </a:lnTo>
                  <a:lnTo>
                    <a:pt x="72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1" y="2"/>
                  </a:lnTo>
                  <a:lnTo>
                    <a:pt x="36" y="1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14"/>
                  </a:lnTo>
                  <a:lnTo>
                    <a:pt x="11" y="29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2"/>
                  </a:lnTo>
                  <a:lnTo>
                    <a:pt x="10" y="59"/>
                  </a:lnTo>
                  <a:lnTo>
                    <a:pt x="8" y="96"/>
                  </a:lnTo>
                  <a:lnTo>
                    <a:pt x="7" y="116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44"/>
                  </a:lnTo>
                  <a:lnTo>
                    <a:pt x="7" y="148"/>
                  </a:lnTo>
                  <a:lnTo>
                    <a:pt x="7" y="151"/>
                  </a:lnTo>
                  <a:lnTo>
                    <a:pt x="7" y="178"/>
                  </a:lnTo>
                  <a:lnTo>
                    <a:pt x="6" y="189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206"/>
                  </a:lnTo>
                  <a:lnTo>
                    <a:pt x="6" y="206"/>
                  </a:lnTo>
                  <a:lnTo>
                    <a:pt x="5" y="218"/>
                  </a:lnTo>
                  <a:lnTo>
                    <a:pt x="5" y="222"/>
                  </a:lnTo>
                  <a:lnTo>
                    <a:pt x="5" y="226"/>
                  </a:lnTo>
                  <a:lnTo>
                    <a:pt x="5" y="226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4" y="242"/>
                  </a:lnTo>
                  <a:lnTo>
                    <a:pt x="4" y="246"/>
                  </a:lnTo>
                  <a:lnTo>
                    <a:pt x="4" y="255"/>
                  </a:lnTo>
                  <a:lnTo>
                    <a:pt x="3" y="262"/>
                  </a:lnTo>
                  <a:lnTo>
                    <a:pt x="3" y="262"/>
                  </a:lnTo>
                  <a:lnTo>
                    <a:pt x="3" y="268"/>
                  </a:lnTo>
                  <a:lnTo>
                    <a:pt x="3" y="269"/>
                  </a:lnTo>
                  <a:lnTo>
                    <a:pt x="3" y="275"/>
                  </a:lnTo>
                  <a:lnTo>
                    <a:pt x="3" y="276"/>
                  </a:lnTo>
                  <a:lnTo>
                    <a:pt x="3" y="278"/>
                  </a:lnTo>
                  <a:lnTo>
                    <a:pt x="3" y="280"/>
                  </a:lnTo>
                  <a:lnTo>
                    <a:pt x="2" y="283"/>
                  </a:lnTo>
                  <a:lnTo>
                    <a:pt x="2" y="29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2" y="292"/>
                  </a:lnTo>
                  <a:lnTo>
                    <a:pt x="2" y="295"/>
                  </a:lnTo>
                  <a:lnTo>
                    <a:pt x="2" y="295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7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1" y="307"/>
                  </a:lnTo>
                  <a:lnTo>
                    <a:pt x="1" y="309"/>
                  </a:lnTo>
                  <a:lnTo>
                    <a:pt x="1" y="310"/>
                  </a:lnTo>
                  <a:lnTo>
                    <a:pt x="1" y="316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21"/>
                  </a:lnTo>
                  <a:lnTo>
                    <a:pt x="1" y="322"/>
                  </a:lnTo>
                  <a:lnTo>
                    <a:pt x="1" y="322"/>
                  </a:lnTo>
                  <a:lnTo>
                    <a:pt x="1" y="323"/>
                  </a:lnTo>
                  <a:lnTo>
                    <a:pt x="1" y="326"/>
                  </a:lnTo>
                  <a:lnTo>
                    <a:pt x="1" y="326"/>
                  </a:lnTo>
                  <a:lnTo>
                    <a:pt x="0" y="32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0319AA3-9EB6-120F-DD5C-56E4DABA5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8338" y="2646363"/>
              <a:ext cx="101600" cy="152400"/>
            </a:xfrm>
            <a:custGeom>
              <a:avLst/>
              <a:gdLst>
                <a:gd name="T0" fmla="*/ 63 w 64"/>
                <a:gd name="T1" fmla="*/ 15 h 96"/>
                <a:gd name="T2" fmla="*/ 63 w 64"/>
                <a:gd name="T3" fmla="*/ 27 h 96"/>
                <a:gd name="T4" fmla="*/ 64 w 64"/>
                <a:gd name="T5" fmla="*/ 45 h 96"/>
                <a:gd name="T6" fmla="*/ 59 w 64"/>
                <a:gd name="T7" fmla="*/ 83 h 96"/>
                <a:gd name="T8" fmla="*/ 59 w 64"/>
                <a:gd name="T9" fmla="*/ 92 h 96"/>
                <a:gd name="T10" fmla="*/ 59 w 64"/>
                <a:gd name="T11" fmla="*/ 92 h 96"/>
                <a:gd name="T12" fmla="*/ 58 w 64"/>
                <a:gd name="T13" fmla="*/ 93 h 96"/>
                <a:gd name="T14" fmla="*/ 57 w 64"/>
                <a:gd name="T15" fmla="*/ 92 h 96"/>
                <a:gd name="T16" fmla="*/ 52 w 64"/>
                <a:gd name="T17" fmla="*/ 94 h 96"/>
                <a:gd name="T18" fmla="*/ 52 w 64"/>
                <a:gd name="T19" fmla="*/ 94 h 96"/>
                <a:gd name="T20" fmla="*/ 52 w 64"/>
                <a:gd name="T21" fmla="*/ 94 h 96"/>
                <a:gd name="T22" fmla="*/ 52 w 64"/>
                <a:gd name="T23" fmla="*/ 94 h 96"/>
                <a:gd name="T24" fmla="*/ 52 w 64"/>
                <a:gd name="T25" fmla="*/ 94 h 96"/>
                <a:gd name="T26" fmla="*/ 51 w 64"/>
                <a:gd name="T27" fmla="*/ 94 h 96"/>
                <a:gd name="T28" fmla="*/ 51 w 64"/>
                <a:gd name="T29" fmla="*/ 94 h 96"/>
                <a:gd name="T30" fmla="*/ 51 w 64"/>
                <a:gd name="T31" fmla="*/ 95 h 96"/>
                <a:gd name="T32" fmla="*/ 51 w 64"/>
                <a:gd name="T33" fmla="*/ 95 h 96"/>
                <a:gd name="T34" fmla="*/ 51 w 64"/>
                <a:gd name="T35" fmla="*/ 95 h 96"/>
                <a:gd name="T36" fmla="*/ 51 w 64"/>
                <a:gd name="T37" fmla="*/ 95 h 96"/>
                <a:gd name="T38" fmla="*/ 51 w 64"/>
                <a:gd name="T39" fmla="*/ 95 h 96"/>
                <a:gd name="T40" fmla="*/ 50 w 64"/>
                <a:gd name="T41" fmla="*/ 96 h 96"/>
                <a:gd name="T42" fmla="*/ 50 w 64"/>
                <a:gd name="T43" fmla="*/ 90 h 96"/>
                <a:gd name="T44" fmla="*/ 36 w 64"/>
                <a:gd name="T45" fmla="*/ 84 h 96"/>
                <a:gd name="T46" fmla="*/ 18 w 64"/>
                <a:gd name="T47" fmla="*/ 84 h 96"/>
                <a:gd name="T48" fmla="*/ 15 w 64"/>
                <a:gd name="T49" fmla="*/ 73 h 96"/>
                <a:gd name="T50" fmla="*/ 14 w 64"/>
                <a:gd name="T51" fmla="*/ 38 h 96"/>
                <a:gd name="T52" fmla="*/ 13 w 64"/>
                <a:gd name="T53" fmla="*/ 26 h 96"/>
                <a:gd name="T54" fmla="*/ 11 w 64"/>
                <a:gd name="T55" fmla="*/ 25 h 96"/>
                <a:gd name="T56" fmla="*/ 10 w 64"/>
                <a:gd name="T57" fmla="*/ 21 h 96"/>
                <a:gd name="T58" fmla="*/ 8 w 64"/>
                <a:gd name="T59" fmla="*/ 19 h 96"/>
                <a:gd name="T60" fmla="*/ 7 w 64"/>
                <a:gd name="T61" fmla="*/ 15 h 96"/>
                <a:gd name="T62" fmla="*/ 5 w 64"/>
                <a:gd name="T63" fmla="*/ 14 h 96"/>
                <a:gd name="T64" fmla="*/ 4 w 64"/>
                <a:gd name="T65" fmla="*/ 10 h 96"/>
                <a:gd name="T66" fmla="*/ 2 w 64"/>
                <a:gd name="T67" fmla="*/ 8 h 96"/>
                <a:gd name="T68" fmla="*/ 0 w 64"/>
                <a:gd name="T69" fmla="*/ 5 h 96"/>
                <a:gd name="T70" fmla="*/ 0 w 64"/>
                <a:gd name="T71" fmla="*/ 1 h 96"/>
                <a:gd name="T72" fmla="*/ 5 w 64"/>
                <a:gd name="T73" fmla="*/ 1 h 96"/>
                <a:gd name="T74" fmla="*/ 6 w 64"/>
                <a:gd name="T75" fmla="*/ 3 h 96"/>
                <a:gd name="T76" fmla="*/ 11 w 64"/>
                <a:gd name="T77" fmla="*/ 3 h 96"/>
                <a:gd name="T78" fmla="*/ 15 w 64"/>
                <a:gd name="T79" fmla="*/ 3 h 96"/>
                <a:gd name="T80" fmla="*/ 15 w 64"/>
                <a:gd name="T81" fmla="*/ 2 h 96"/>
                <a:gd name="T82" fmla="*/ 19 w 64"/>
                <a:gd name="T83" fmla="*/ 0 h 96"/>
                <a:gd name="T84" fmla="*/ 24 w 64"/>
                <a:gd name="T85" fmla="*/ 0 h 96"/>
                <a:gd name="T86" fmla="*/ 30 w 64"/>
                <a:gd name="T87" fmla="*/ 0 h 96"/>
                <a:gd name="T88" fmla="*/ 33 w 64"/>
                <a:gd name="T89" fmla="*/ 2 h 96"/>
                <a:gd name="T90" fmla="*/ 35 w 64"/>
                <a:gd name="T91" fmla="*/ 4 h 96"/>
                <a:gd name="T92" fmla="*/ 39 w 64"/>
                <a:gd name="T93" fmla="*/ 6 h 96"/>
                <a:gd name="T94" fmla="*/ 39 w 64"/>
                <a:gd name="T95" fmla="*/ 12 h 96"/>
                <a:gd name="T96" fmla="*/ 39 w 64"/>
                <a:gd name="T97" fmla="*/ 1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6">
                  <a:moveTo>
                    <a:pt x="39" y="15"/>
                  </a:moveTo>
                  <a:lnTo>
                    <a:pt x="45" y="15"/>
                  </a:lnTo>
                  <a:lnTo>
                    <a:pt x="63" y="15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7"/>
                  </a:lnTo>
                  <a:lnTo>
                    <a:pt x="63" y="31"/>
                  </a:lnTo>
                  <a:lnTo>
                    <a:pt x="64" y="36"/>
                  </a:lnTo>
                  <a:lnTo>
                    <a:pt x="64" y="45"/>
                  </a:lnTo>
                  <a:lnTo>
                    <a:pt x="64" y="59"/>
                  </a:lnTo>
                  <a:lnTo>
                    <a:pt x="64" y="83"/>
                  </a:lnTo>
                  <a:lnTo>
                    <a:pt x="59" y="83"/>
                  </a:lnTo>
                  <a:lnTo>
                    <a:pt x="59" y="88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3"/>
                  </a:lnTo>
                  <a:lnTo>
                    <a:pt x="58" y="93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57" y="93"/>
                  </a:lnTo>
                  <a:lnTo>
                    <a:pt x="57" y="93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0" y="95"/>
                  </a:lnTo>
                  <a:lnTo>
                    <a:pt x="50" y="96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50" y="90"/>
                  </a:lnTo>
                  <a:lnTo>
                    <a:pt x="43" y="84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18" y="84"/>
                  </a:lnTo>
                  <a:lnTo>
                    <a:pt x="15" y="84"/>
                  </a:lnTo>
                  <a:lnTo>
                    <a:pt x="15" y="83"/>
                  </a:lnTo>
                  <a:lnTo>
                    <a:pt x="15" y="73"/>
                  </a:lnTo>
                  <a:lnTo>
                    <a:pt x="14" y="55"/>
                  </a:lnTo>
                  <a:lnTo>
                    <a:pt x="14" y="48"/>
                  </a:lnTo>
                  <a:lnTo>
                    <a:pt x="14" y="3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5"/>
                  </a:lnTo>
                  <a:lnTo>
                    <a:pt x="39" y="15"/>
                  </a:lnTo>
                </a:path>
              </a:pathLst>
            </a:custGeom>
            <a:solidFill>
              <a:srgbClr val="00B050"/>
            </a:solidFill>
            <a:ln w="12700" cap="rnd">
              <a:solidFill>
                <a:srgbClr val="47D45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40246774-2BBF-56F9-B0CF-2AFBB77A0F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8160" y="1188720"/>
            <a:ext cx="3964970" cy="55778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7C8D4D-E404-3986-78C4-6BA20EAF1B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38160" y="1188720"/>
            <a:ext cx="3964970" cy="557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978913"/>
      </p:ext>
    </p:extLst>
  </p:cSld>
  <p:clrMapOvr>
    <a:masterClrMapping/>
  </p:clrMapOvr>
  <p:transition advTm="15000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2BD87-AC87-D49B-C91B-3F1213109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Tales of the “Good Stuff”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D32487-CF81-9901-75DB-5846001BF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19" y="1188720"/>
            <a:ext cx="7420589" cy="5303520"/>
          </a:xfrm>
        </p:spPr>
        <p:txBody>
          <a:bodyPr/>
          <a:lstStyle/>
          <a:p>
            <a:r>
              <a:rPr lang="en-US" dirty="0"/>
              <a:t>Predicting contaminant transport of </a:t>
            </a:r>
            <a:br>
              <a:rPr lang="en-US" dirty="0"/>
            </a:br>
            <a:r>
              <a:rPr lang="en-US" dirty="0"/>
              <a:t>interest from early 1990s</a:t>
            </a:r>
          </a:p>
          <a:p>
            <a:pPr lvl="1"/>
            <a:r>
              <a:rPr lang="en-US" dirty="0"/>
              <a:t>Renewed interest in old aquifer tests</a:t>
            </a:r>
          </a:p>
          <a:p>
            <a:pPr lvl="1"/>
            <a:r>
              <a:rPr lang="en-US" dirty="0"/>
              <a:t>Multiple contractors over time</a:t>
            </a:r>
          </a:p>
          <a:p>
            <a:pPr lvl="2"/>
            <a:r>
              <a:rPr lang="en-US" dirty="0"/>
              <a:t>UGTA started as &lt;10 year project </a:t>
            </a:r>
          </a:p>
          <a:p>
            <a:pPr lvl="2"/>
            <a:r>
              <a:rPr lang="en-US" dirty="0"/>
              <a:t>Project duration approaching 40 years</a:t>
            </a:r>
          </a:p>
          <a:p>
            <a:pPr lvl="1"/>
            <a:r>
              <a:rPr lang="en-US" dirty="0"/>
              <a:t>Old data sets circulate among organizations</a:t>
            </a:r>
          </a:p>
          <a:p>
            <a:pPr lvl="2"/>
            <a:r>
              <a:rPr lang="en-US" dirty="0"/>
              <a:t>Data sets get re-interpreted multiple times</a:t>
            </a:r>
          </a:p>
          <a:p>
            <a:pPr lvl="2"/>
            <a:r>
              <a:rPr lang="en-US" dirty="0"/>
              <a:t>Documentation limited to an appendix, K perhaps</a:t>
            </a:r>
            <a:br>
              <a:rPr lang="en-US" dirty="0"/>
            </a:br>
            <a:r>
              <a:rPr lang="en-US" dirty="0"/>
              <a:t>in overstuffed report of &gt;1,000 pages</a:t>
            </a:r>
          </a:p>
          <a:p>
            <a:r>
              <a:rPr lang="en-US" dirty="0"/>
              <a:t>“Process” leads to tales of 1,000’s of aquifer-test results being overlooked</a:t>
            </a:r>
          </a:p>
          <a:p>
            <a:endParaRPr lang="en-US" dirty="0"/>
          </a:p>
        </p:txBody>
      </p:sp>
      <p:grpSp>
        <p:nvGrpSpPr>
          <p:cNvPr id="4" name="Little NV">
            <a:extLst>
              <a:ext uri="{FF2B5EF4-FFF2-40B4-BE49-F238E27FC236}">
                <a16:creationId xmlns:a16="http://schemas.microsoft.com/office/drawing/2014/main" id="{7E704DFF-77AB-2093-4AD8-1EC59045F235}"/>
              </a:ext>
            </a:extLst>
          </p:cNvPr>
          <p:cNvGrpSpPr>
            <a:grpSpLocks noChangeAspect="1"/>
          </p:cNvGrpSpPr>
          <p:nvPr/>
        </p:nvGrpSpPr>
        <p:grpSpPr>
          <a:xfrm>
            <a:off x="10515600" y="27432"/>
            <a:ext cx="679850" cy="1005840"/>
            <a:chOff x="9056688" y="1771650"/>
            <a:chExt cx="890588" cy="13176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9A0F4005-B6D5-BAE7-42C2-026881BBC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1771650"/>
              <a:ext cx="890588" cy="1317625"/>
            </a:xfrm>
            <a:custGeom>
              <a:avLst/>
              <a:gdLst>
                <a:gd name="T0" fmla="*/ 5 w 561"/>
                <a:gd name="T1" fmla="*/ 359 h 830"/>
                <a:gd name="T2" fmla="*/ 22 w 561"/>
                <a:gd name="T3" fmla="*/ 376 h 830"/>
                <a:gd name="T4" fmla="*/ 33 w 561"/>
                <a:gd name="T5" fmla="*/ 387 h 830"/>
                <a:gd name="T6" fmla="*/ 41 w 561"/>
                <a:gd name="T7" fmla="*/ 394 h 830"/>
                <a:gd name="T8" fmla="*/ 65 w 561"/>
                <a:gd name="T9" fmla="*/ 416 h 830"/>
                <a:gd name="T10" fmla="*/ 104 w 561"/>
                <a:gd name="T11" fmla="*/ 453 h 830"/>
                <a:gd name="T12" fmla="*/ 177 w 561"/>
                <a:gd name="T13" fmla="*/ 520 h 830"/>
                <a:gd name="T14" fmla="*/ 213 w 561"/>
                <a:gd name="T15" fmla="*/ 554 h 830"/>
                <a:gd name="T16" fmla="*/ 271 w 561"/>
                <a:gd name="T17" fmla="*/ 609 h 830"/>
                <a:gd name="T18" fmla="*/ 356 w 561"/>
                <a:gd name="T19" fmla="*/ 688 h 830"/>
                <a:gd name="T20" fmla="*/ 397 w 561"/>
                <a:gd name="T21" fmla="*/ 726 h 830"/>
                <a:gd name="T22" fmla="*/ 422 w 561"/>
                <a:gd name="T23" fmla="*/ 751 h 830"/>
                <a:gd name="T24" fmla="*/ 456 w 561"/>
                <a:gd name="T25" fmla="*/ 781 h 830"/>
                <a:gd name="T26" fmla="*/ 491 w 561"/>
                <a:gd name="T27" fmla="*/ 815 h 830"/>
                <a:gd name="T28" fmla="*/ 508 w 561"/>
                <a:gd name="T29" fmla="*/ 826 h 830"/>
                <a:gd name="T30" fmla="*/ 506 w 561"/>
                <a:gd name="T31" fmla="*/ 820 h 830"/>
                <a:gd name="T32" fmla="*/ 512 w 561"/>
                <a:gd name="T33" fmla="*/ 816 h 830"/>
                <a:gd name="T34" fmla="*/ 513 w 561"/>
                <a:gd name="T35" fmla="*/ 806 h 830"/>
                <a:gd name="T36" fmla="*/ 504 w 561"/>
                <a:gd name="T37" fmla="*/ 777 h 830"/>
                <a:gd name="T38" fmla="*/ 505 w 561"/>
                <a:gd name="T39" fmla="*/ 767 h 830"/>
                <a:gd name="T40" fmla="*/ 503 w 561"/>
                <a:gd name="T41" fmla="*/ 762 h 830"/>
                <a:gd name="T42" fmla="*/ 504 w 561"/>
                <a:gd name="T43" fmla="*/ 757 h 830"/>
                <a:gd name="T44" fmla="*/ 500 w 561"/>
                <a:gd name="T45" fmla="*/ 748 h 830"/>
                <a:gd name="T46" fmla="*/ 500 w 561"/>
                <a:gd name="T47" fmla="*/ 732 h 830"/>
                <a:gd name="T48" fmla="*/ 503 w 561"/>
                <a:gd name="T49" fmla="*/ 727 h 830"/>
                <a:gd name="T50" fmla="*/ 495 w 561"/>
                <a:gd name="T51" fmla="*/ 714 h 830"/>
                <a:gd name="T52" fmla="*/ 495 w 561"/>
                <a:gd name="T53" fmla="*/ 708 h 830"/>
                <a:gd name="T54" fmla="*/ 494 w 561"/>
                <a:gd name="T55" fmla="*/ 701 h 830"/>
                <a:gd name="T56" fmla="*/ 501 w 561"/>
                <a:gd name="T57" fmla="*/ 699 h 830"/>
                <a:gd name="T58" fmla="*/ 512 w 561"/>
                <a:gd name="T59" fmla="*/ 695 h 830"/>
                <a:gd name="T60" fmla="*/ 518 w 561"/>
                <a:gd name="T61" fmla="*/ 696 h 830"/>
                <a:gd name="T62" fmla="*/ 523 w 561"/>
                <a:gd name="T63" fmla="*/ 697 h 830"/>
                <a:gd name="T64" fmla="*/ 532 w 561"/>
                <a:gd name="T65" fmla="*/ 698 h 830"/>
                <a:gd name="T66" fmla="*/ 536 w 561"/>
                <a:gd name="T67" fmla="*/ 704 h 830"/>
                <a:gd name="T68" fmla="*/ 541 w 561"/>
                <a:gd name="T69" fmla="*/ 708 h 830"/>
                <a:gd name="T70" fmla="*/ 554 w 561"/>
                <a:gd name="T71" fmla="*/ 705 h 830"/>
                <a:gd name="T72" fmla="*/ 559 w 561"/>
                <a:gd name="T73" fmla="*/ 690 h 830"/>
                <a:gd name="T74" fmla="*/ 560 w 561"/>
                <a:gd name="T75" fmla="*/ 652 h 830"/>
                <a:gd name="T76" fmla="*/ 558 w 561"/>
                <a:gd name="T77" fmla="*/ 611 h 830"/>
                <a:gd name="T78" fmla="*/ 556 w 561"/>
                <a:gd name="T79" fmla="*/ 557 h 830"/>
                <a:gd name="T80" fmla="*/ 556 w 561"/>
                <a:gd name="T81" fmla="*/ 529 h 830"/>
                <a:gd name="T82" fmla="*/ 555 w 561"/>
                <a:gd name="T83" fmla="*/ 491 h 830"/>
                <a:gd name="T84" fmla="*/ 552 w 561"/>
                <a:gd name="T85" fmla="*/ 409 h 830"/>
                <a:gd name="T86" fmla="*/ 548 w 561"/>
                <a:gd name="T87" fmla="*/ 269 h 830"/>
                <a:gd name="T88" fmla="*/ 546 w 561"/>
                <a:gd name="T89" fmla="*/ 223 h 830"/>
                <a:gd name="T90" fmla="*/ 544 w 561"/>
                <a:gd name="T91" fmla="*/ 149 h 830"/>
                <a:gd name="T92" fmla="*/ 542 w 561"/>
                <a:gd name="T93" fmla="*/ 92 h 830"/>
                <a:gd name="T94" fmla="*/ 537 w 561"/>
                <a:gd name="T95" fmla="*/ 0 h 830"/>
                <a:gd name="T96" fmla="*/ 483 w 561"/>
                <a:gd name="T97" fmla="*/ 2 h 830"/>
                <a:gd name="T98" fmla="*/ 431 w 561"/>
                <a:gd name="T99" fmla="*/ 3 h 830"/>
                <a:gd name="T100" fmla="*/ 365 w 561"/>
                <a:gd name="T101" fmla="*/ 4 h 830"/>
                <a:gd name="T102" fmla="*/ 332 w 561"/>
                <a:gd name="T103" fmla="*/ 5 h 830"/>
                <a:gd name="T104" fmla="*/ 281 w 561"/>
                <a:gd name="T105" fmla="*/ 4 h 830"/>
                <a:gd name="T106" fmla="*/ 238 w 561"/>
                <a:gd name="T107" fmla="*/ 4 h 830"/>
                <a:gd name="T108" fmla="*/ 172 w 561"/>
                <a:gd name="T109" fmla="*/ 4 h 830"/>
                <a:gd name="T110" fmla="*/ 82 w 561"/>
                <a:gd name="T111" fmla="*/ 3 h 830"/>
                <a:gd name="T112" fmla="*/ 13 w 561"/>
                <a:gd name="T113" fmla="*/ 0 h 830"/>
                <a:gd name="T114" fmla="*/ 7 w 561"/>
                <a:gd name="T115" fmla="*/ 134 h 830"/>
                <a:gd name="T116" fmla="*/ 5 w 561"/>
                <a:gd name="T117" fmla="*/ 226 h 830"/>
                <a:gd name="T118" fmla="*/ 3 w 561"/>
                <a:gd name="T119" fmla="*/ 276 h 830"/>
                <a:gd name="T120" fmla="*/ 2 w 561"/>
                <a:gd name="T121" fmla="*/ 296 h 830"/>
                <a:gd name="T122" fmla="*/ 1 w 561"/>
                <a:gd name="T123" fmla="*/ 318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1" h="830">
                  <a:moveTo>
                    <a:pt x="0" y="328"/>
                  </a:move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30"/>
                  </a:lnTo>
                  <a:lnTo>
                    <a:pt x="0" y="335"/>
                  </a:lnTo>
                  <a:lnTo>
                    <a:pt x="0" y="342"/>
                  </a:lnTo>
                  <a:lnTo>
                    <a:pt x="0" y="347"/>
                  </a:lnTo>
                  <a:lnTo>
                    <a:pt x="0" y="356"/>
                  </a:lnTo>
                  <a:lnTo>
                    <a:pt x="3" y="358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60"/>
                  </a:lnTo>
                  <a:lnTo>
                    <a:pt x="6" y="360"/>
                  </a:lnTo>
                  <a:lnTo>
                    <a:pt x="6" y="360"/>
                  </a:lnTo>
                  <a:lnTo>
                    <a:pt x="7" y="362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14" y="368"/>
                  </a:lnTo>
                  <a:lnTo>
                    <a:pt x="20" y="374"/>
                  </a:lnTo>
                  <a:lnTo>
                    <a:pt x="22" y="376"/>
                  </a:lnTo>
                  <a:lnTo>
                    <a:pt x="28" y="381"/>
                  </a:lnTo>
                  <a:lnTo>
                    <a:pt x="28" y="381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31" y="384"/>
                  </a:lnTo>
                  <a:lnTo>
                    <a:pt x="31" y="384"/>
                  </a:lnTo>
                  <a:lnTo>
                    <a:pt x="32" y="386"/>
                  </a:lnTo>
                  <a:lnTo>
                    <a:pt x="32" y="386"/>
                  </a:lnTo>
                  <a:lnTo>
                    <a:pt x="33" y="386"/>
                  </a:lnTo>
                  <a:lnTo>
                    <a:pt x="33" y="387"/>
                  </a:lnTo>
                  <a:lnTo>
                    <a:pt x="34" y="387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4" y="397"/>
                  </a:lnTo>
                  <a:lnTo>
                    <a:pt x="46" y="398"/>
                  </a:lnTo>
                  <a:lnTo>
                    <a:pt x="46" y="398"/>
                  </a:lnTo>
                  <a:lnTo>
                    <a:pt x="49" y="402"/>
                  </a:lnTo>
                  <a:lnTo>
                    <a:pt x="50" y="402"/>
                  </a:lnTo>
                  <a:lnTo>
                    <a:pt x="50" y="402"/>
                  </a:lnTo>
                  <a:lnTo>
                    <a:pt x="57" y="408"/>
                  </a:lnTo>
                  <a:lnTo>
                    <a:pt x="57" y="408"/>
                  </a:lnTo>
                  <a:lnTo>
                    <a:pt x="60" y="411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5" y="416"/>
                  </a:lnTo>
                  <a:lnTo>
                    <a:pt x="68" y="419"/>
                  </a:lnTo>
                  <a:lnTo>
                    <a:pt x="69" y="420"/>
                  </a:lnTo>
                  <a:lnTo>
                    <a:pt x="77" y="427"/>
                  </a:lnTo>
                  <a:lnTo>
                    <a:pt x="79" y="430"/>
                  </a:lnTo>
                  <a:lnTo>
                    <a:pt x="82" y="431"/>
                  </a:lnTo>
                  <a:lnTo>
                    <a:pt x="83" y="433"/>
                  </a:lnTo>
                  <a:lnTo>
                    <a:pt x="88" y="437"/>
                  </a:lnTo>
                  <a:lnTo>
                    <a:pt x="90" y="440"/>
                  </a:lnTo>
                  <a:lnTo>
                    <a:pt x="95" y="444"/>
                  </a:lnTo>
                  <a:lnTo>
                    <a:pt x="95" y="444"/>
                  </a:lnTo>
                  <a:lnTo>
                    <a:pt x="98" y="447"/>
                  </a:lnTo>
                  <a:lnTo>
                    <a:pt x="104" y="453"/>
                  </a:lnTo>
                  <a:lnTo>
                    <a:pt x="109" y="457"/>
                  </a:lnTo>
                  <a:lnTo>
                    <a:pt x="109" y="457"/>
                  </a:lnTo>
                  <a:lnTo>
                    <a:pt x="111" y="460"/>
                  </a:lnTo>
                  <a:lnTo>
                    <a:pt x="114" y="462"/>
                  </a:lnTo>
                  <a:lnTo>
                    <a:pt x="117" y="465"/>
                  </a:lnTo>
                  <a:lnTo>
                    <a:pt x="126" y="473"/>
                  </a:lnTo>
                  <a:lnTo>
                    <a:pt x="130" y="477"/>
                  </a:lnTo>
                  <a:lnTo>
                    <a:pt x="136" y="483"/>
                  </a:lnTo>
                  <a:lnTo>
                    <a:pt x="143" y="489"/>
                  </a:lnTo>
                  <a:lnTo>
                    <a:pt x="159" y="504"/>
                  </a:lnTo>
                  <a:lnTo>
                    <a:pt x="174" y="518"/>
                  </a:lnTo>
                  <a:lnTo>
                    <a:pt x="177" y="520"/>
                  </a:lnTo>
                  <a:lnTo>
                    <a:pt x="179" y="522"/>
                  </a:lnTo>
                  <a:lnTo>
                    <a:pt x="180" y="524"/>
                  </a:lnTo>
                  <a:lnTo>
                    <a:pt x="180" y="524"/>
                  </a:lnTo>
                  <a:lnTo>
                    <a:pt x="184" y="529"/>
                  </a:lnTo>
                  <a:lnTo>
                    <a:pt x="185" y="529"/>
                  </a:lnTo>
                  <a:lnTo>
                    <a:pt x="185" y="529"/>
                  </a:lnTo>
                  <a:lnTo>
                    <a:pt x="192" y="535"/>
                  </a:lnTo>
                  <a:lnTo>
                    <a:pt x="195" y="537"/>
                  </a:lnTo>
                  <a:lnTo>
                    <a:pt x="196" y="538"/>
                  </a:lnTo>
                  <a:lnTo>
                    <a:pt x="199" y="541"/>
                  </a:lnTo>
                  <a:lnTo>
                    <a:pt x="210" y="552"/>
                  </a:lnTo>
                  <a:lnTo>
                    <a:pt x="213" y="554"/>
                  </a:lnTo>
                  <a:lnTo>
                    <a:pt x="222" y="563"/>
                  </a:lnTo>
                  <a:lnTo>
                    <a:pt x="226" y="567"/>
                  </a:lnTo>
                  <a:lnTo>
                    <a:pt x="230" y="571"/>
                  </a:lnTo>
                  <a:lnTo>
                    <a:pt x="230" y="571"/>
                  </a:lnTo>
                  <a:lnTo>
                    <a:pt x="232" y="573"/>
                  </a:lnTo>
                  <a:lnTo>
                    <a:pt x="242" y="581"/>
                  </a:lnTo>
                  <a:lnTo>
                    <a:pt x="250" y="590"/>
                  </a:lnTo>
                  <a:lnTo>
                    <a:pt x="252" y="591"/>
                  </a:lnTo>
                  <a:lnTo>
                    <a:pt x="255" y="593"/>
                  </a:lnTo>
                  <a:lnTo>
                    <a:pt x="261" y="600"/>
                  </a:lnTo>
                  <a:lnTo>
                    <a:pt x="265" y="603"/>
                  </a:lnTo>
                  <a:lnTo>
                    <a:pt x="271" y="609"/>
                  </a:lnTo>
                  <a:lnTo>
                    <a:pt x="271" y="609"/>
                  </a:lnTo>
                  <a:lnTo>
                    <a:pt x="278" y="615"/>
                  </a:lnTo>
                  <a:lnTo>
                    <a:pt x="284" y="621"/>
                  </a:lnTo>
                  <a:lnTo>
                    <a:pt x="288" y="625"/>
                  </a:lnTo>
                  <a:lnTo>
                    <a:pt x="306" y="641"/>
                  </a:lnTo>
                  <a:lnTo>
                    <a:pt x="321" y="655"/>
                  </a:lnTo>
                  <a:lnTo>
                    <a:pt x="325" y="659"/>
                  </a:lnTo>
                  <a:lnTo>
                    <a:pt x="327" y="660"/>
                  </a:lnTo>
                  <a:lnTo>
                    <a:pt x="337" y="671"/>
                  </a:lnTo>
                  <a:lnTo>
                    <a:pt x="337" y="671"/>
                  </a:lnTo>
                  <a:lnTo>
                    <a:pt x="350" y="682"/>
                  </a:lnTo>
                  <a:lnTo>
                    <a:pt x="356" y="688"/>
                  </a:lnTo>
                  <a:lnTo>
                    <a:pt x="363" y="695"/>
                  </a:lnTo>
                  <a:lnTo>
                    <a:pt x="364" y="696"/>
                  </a:lnTo>
                  <a:lnTo>
                    <a:pt x="364" y="697"/>
                  </a:lnTo>
                  <a:lnTo>
                    <a:pt x="376" y="706"/>
                  </a:lnTo>
                  <a:lnTo>
                    <a:pt x="376" y="707"/>
                  </a:lnTo>
                  <a:lnTo>
                    <a:pt x="378" y="708"/>
                  </a:lnTo>
                  <a:lnTo>
                    <a:pt x="382" y="713"/>
                  </a:lnTo>
                  <a:lnTo>
                    <a:pt x="383" y="714"/>
                  </a:lnTo>
                  <a:lnTo>
                    <a:pt x="384" y="715"/>
                  </a:lnTo>
                  <a:lnTo>
                    <a:pt x="388" y="718"/>
                  </a:lnTo>
                  <a:lnTo>
                    <a:pt x="388" y="719"/>
                  </a:lnTo>
                  <a:lnTo>
                    <a:pt x="397" y="726"/>
                  </a:lnTo>
                  <a:lnTo>
                    <a:pt x="398" y="727"/>
                  </a:lnTo>
                  <a:lnTo>
                    <a:pt x="404" y="733"/>
                  </a:lnTo>
                  <a:lnTo>
                    <a:pt x="404" y="733"/>
                  </a:lnTo>
                  <a:lnTo>
                    <a:pt x="406" y="735"/>
                  </a:lnTo>
                  <a:lnTo>
                    <a:pt x="407" y="737"/>
                  </a:lnTo>
                  <a:lnTo>
                    <a:pt x="408" y="737"/>
                  </a:lnTo>
                  <a:lnTo>
                    <a:pt x="408" y="737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7" y="746"/>
                  </a:lnTo>
                  <a:lnTo>
                    <a:pt x="422" y="751"/>
                  </a:lnTo>
                  <a:lnTo>
                    <a:pt x="431" y="758"/>
                  </a:lnTo>
                  <a:lnTo>
                    <a:pt x="431" y="759"/>
                  </a:lnTo>
                  <a:lnTo>
                    <a:pt x="431" y="759"/>
                  </a:lnTo>
                  <a:lnTo>
                    <a:pt x="432" y="760"/>
                  </a:lnTo>
                  <a:lnTo>
                    <a:pt x="433" y="760"/>
                  </a:lnTo>
                  <a:lnTo>
                    <a:pt x="433" y="760"/>
                  </a:lnTo>
                  <a:lnTo>
                    <a:pt x="435" y="763"/>
                  </a:lnTo>
                  <a:lnTo>
                    <a:pt x="442" y="769"/>
                  </a:lnTo>
                  <a:lnTo>
                    <a:pt x="445" y="772"/>
                  </a:lnTo>
                  <a:lnTo>
                    <a:pt x="450" y="775"/>
                  </a:lnTo>
                  <a:lnTo>
                    <a:pt x="456" y="781"/>
                  </a:lnTo>
                  <a:lnTo>
                    <a:pt x="456" y="781"/>
                  </a:lnTo>
                  <a:lnTo>
                    <a:pt x="457" y="783"/>
                  </a:lnTo>
                  <a:lnTo>
                    <a:pt x="457" y="783"/>
                  </a:lnTo>
                  <a:lnTo>
                    <a:pt x="459" y="785"/>
                  </a:lnTo>
                  <a:lnTo>
                    <a:pt x="461" y="787"/>
                  </a:lnTo>
                  <a:lnTo>
                    <a:pt x="462" y="787"/>
                  </a:lnTo>
                  <a:lnTo>
                    <a:pt x="467" y="793"/>
                  </a:lnTo>
                  <a:lnTo>
                    <a:pt x="478" y="801"/>
                  </a:lnTo>
                  <a:lnTo>
                    <a:pt x="479" y="803"/>
                  </a:lnTo>
                  <a:lnTo>
                    <a:pt x="480" y="803"/>
                  </a:lnTo>
                  <a:lnTo>
                    <a:pt x="486" y="810"/>
                  </a:lnTo>
                  <a:lnTo>
                    <a:pt x="486" y="810"/>
                  </a:lnTo>
                  <a:lnTo>
                    <a:pt x="491" y="815"/>
                  </a:lnTo>
                  <a:lnTo>
                    <a:pt x="491" y="815"/>
                  </a:lnTo>
                  <a:lnTo>
                    <a:pt x="500" y="824"/>
                  </a:lnTo>
                  <a:lnTo>
                    <a:pt x="504" y="826"/>
                  </a:lnTo>
                  <a:lnTo>
                    <a:pt x="506" y="828"/>
                  </a:lnTo>
                  <a:lnTo>
                    <a:pt x="506" y="828"/>
                  </a:lnTo>
                  <a:lnTo>
                    <a:pt x="508" y="830"/>
                  </a:lnTo>
                  <a:lnTo>
                    <a:pt x="507" y="829"/>
                  </a:lnTo>
                  <a:lnTo>
                    <a:pt x="507" y="829"/>
                  </a:lnTo>
                  <a:lnTo>
                    <a:pt x="507" y="828"/>
                  </a:lnTo>
                  <a:lnTo>
                    <a:pt x="507" y="827"/>
                  </a:lnTo>
                  <a:lnTo>
                    <a:pt x="508" y="826"/>
                  </a:lnTo>
                  <a:lnTo>
                    <a:pt x="508" y="826"/>
                  </a:lnTo>
                  <a:lnTo>
                    <a:pt x="508" y="825"/>
                  </a:lnTo>
                  <a:lnTo>
                    <a:pt x="509" y="825"/>
                  </a:lnTo>
                  <a:lnTo>
                    <a:pt x="509" y="825"/>
                  </a:lnTo>
                  <a:lnTo>
                    <a:pt x="510" y="824"/>
                  </a:lnTo>
                  <a:lnTo>
                    <a:pt x="511" y="824"/>
                  </a:lnTo>
                  <a:lnTo>
                    <a:pt x="511" y="823"/>
                  </a:lnTo>
                  <a:lnTo>
                    <a:pt x="510" y="822"/>
                  </a:lnTo>
                  <a:lnTo>
                    <a:pt x="510" y="822"/>
                  </a:lnTo>
                  <a:lnTo>
                    <a:pt x="510" y="821"/>
                  </a:lnTo>
                  <a:lnTo>
                    <a:pt x="509" y="821"/>
                  </a:lnTo>
                  <a:lnTo>
                    <a:pt x="507" y="820"/>
                  </a:lnTo>
                  <a:lnTo>
                    <a:pt x="506" y="820"/>
                  </a:lnTo>
                  <a:lnTo>
                    <a:pt x="506" y="820"/>
                  </a:lnTo>
                  <a:lnTo>
                    <a:pt x="506" y="819"/>
                  </a:lnTo>
                  <a:lnTo>
                    <a:pt x="506" y="819"/>
                  </a:lnTo>
                  <a:lnTo>
                    <a:pt x="507" y="818"/>
                  </a:lnTo>
                  <a:lnTo>
                    <a:pt x="508" y="817"/>
                  </a:lnTo>
                  <a:lnTo>
                    <a:pt x="508" y="817"/>
                  </a:lnTo>
                  <a:lnTo>
                    <a:pt x="509" y="817"/>
                  </a:lnTo>
                  <a:lnTo>
                    <a:pt x="509" y="817"/>
                  </a:lnTo>
                  <a:lnTo>
                    <a:pt x="510" y="817"/>
                  </a:lnTo>
                  <a:lnTo>
                    <a:pt x="511" y="817"/>
                  </a:lnTo>
                  <a:lnTo>
                    <a:pt x="511" y="817"/>
                  </a:lnTo>
                  <a:lnTo>
                    <a:pt x="512" y="816"/>
                  </a:lnTo>
                  <a:lnTo>
                    <a:pt x="513" y="816"/>
                  </a:lnTo>
                  <a:lnTo>
                    <a:pt x="513" y="816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4" y="811"/>
                  </a:lnTo>
                  <a:lnTo>
                    <a:pt x="514" y="810"/>
                  </a:lnTo>
                  <a:lnTo>
                    <a:pt x="514" y="809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6"/>
                  </a:lnTo>
                  <a:lnTo>
                    <a:pt x="513" y="806"/>
                  </a:lnTo>
                  <a:lnTo>
                    <a:pt x="512" y="803"/>
                  </a:lnTo>
                  <a:lnTo>
                    <a:pt x="512" y="802"/>
                  </a:lnTo>
                  <a:lnTo>
                    <a:pt x="512" y="800"/>
                  </a:lnTo>
                  <a:lnTo>
                    <a:pt x="510" y="796"/>
                  </a:lnTo>
                  <a:lnTo>
                    <a:pt x="511" y="792"/>
                  </a:lnTo>
                  <a:lnTo>
                    <a:pt x="510" y="789"/>
                  </a:lnTo>
                  <a:lnTo>
                    <a:pt x="509" y="787"/>
                  </a:lnTo>
                  <a:lnTo>
                    <a:pt x="507" y="782"/>
                  </a:lnTo>
                  <a:lnTo>
                    <a:pt x="506" y="780"/>
                  </a:lnTo>
                  <a:lnTo>
                    <a:pt x="505" y="778"/>
                  </a:lnTo>
                  <a:lnTo>
                    <a:pt x="504" y="777"/>
                  </a:lnTo>
                  <a:lnTo>
                    <a:pt x="504" y="775"/>
                  </a:lnTo>
                  <a:lnTo>
                    <a:pt x="503" y="774"/>
                  </a:lnTo>
                  <a:lnTo>
                    <a:pt x="503" y="773"/>
                  </a:lnTo>
                  <a:lnTo>
                    <a:pt x="503" y="773"/>
                  </a:lnTo>
                  <a:lnTo>
                    <a:pt x="503" y="772"/>
                  </a:lnTo>
                  <a:lnTo>
                    <a:pt x="503" y="772"/>
                  </a:lnTo>
                  <a:lnTo>
                    <a:pt x="503" y="770"/>
                  </a:lnTo>
                  <a:lnTo>
                    <a:pt x="503" y="770"/>
                  </a:lnTo>
                  <a:lnTo>
                    <a:pt x="504" y="769"/>
                  </a:lnTo>
                  <a:lnTo>
                    <a:pt x="505" y="768"/>
                  </a:lnTo>
                  <a:lnTo>
                    <a:pt x="505" y="768"/>
                  </a:lnTo>
                  <a:lnTo>
                    <a:pt x="505" y="767"/>
                  </a:lnTo>
                  <a:lnTo>
                    <a:pt x="504" y="767"/>
                  </a:lnTo>
                  <a:lnTo>
                    <a:pt x="504" y="766"/>
                  </a:lnTo>
                  <a:lnTo>
                    <a:pt x="504" y="764"/>
                  </a:lnTo>
                  <a:lnTo>
                    <a:pt x="504" y="764"/>
                  </a:lnTo>
                  <a:lnTo>
                    <a:pt x="504" y="763"/>
                  </a:lnTo>
                  <a:lnTo>
                    <a:pt x="504" y="763"/>
                  </a:lnTo>
                  <a:lnTo>
                    <a:pt x="503" y="763"/>
                  </a:lnTo>
                  <a:lnTo>
                    <a:pt x="503" y="763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4" y="762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5" y="760"/>
                  </a:lnTo>
                  <a:lnTo>
                    <a:pt x="505" y="758"/>
                  </a:lnTo>
                  <a:lnTo>
                    <a:pt x="505" y="758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3" y="756"/>
                  </a:lnTo>
                  <a:lnTo>
                    <a:pt x="503" y="755"/>
                  </a:lnTo>
                  <a:lnTo>
                    <a:pt x="502" y="755"/>
                  </a:lnTo>
                  <a:lnTo>
                    <a:pt x="501" y="753"/>
                  </a:lnTo>
                  <a:lnTo>
                    <a:pt x="501" y="752"/>
                  </a:lnTo>
                  <a:lnTo>
                    <a:pt x="502" y="751"/>
                  </a:lnTo>
                  <a:lnTo>
                    <a:pt x="502" y="751"/>
                  </a:lnTo>
                  <a:lnTo>
                    <a:pt x="502" y="750"/>
                  </a:lnTo>
                  <a:lnTo>
                    <a:pt x="502" y="750"/>
                  </a:lnTo>
                  <a:lnTo>
                    <a:pt x="501" y="749"/>
                  </a:lnTo>
                  <a:lnTo>
                    <a:pt x="500" y="748"/>
                  </a:lnTo>
                  <a:lnTo>
                    <a:pt x="499" y="747"/>
                  </a:lnTo>
                  <a:lnTo>
                    <a:pt x="499" y="747"/>
                  </a:lnTo>
                  <a:lnTo>
                    <a:pt x="500" y="744"/>
                  </a:lnTo>
                  <a:lnTo>
                    <a:pt x="500" y="742"/>
                  </a:lnTo>
                  <a:lnTo>
                    <a:pt x="500" y="740"/>
                  </a:lnTo>
                  <a:lnTo>
                    <a:pt x="500" y="737"/>
                  </a:lnTo>
                  <a:lnTo>
                    <a:pt x="498" y="735"/>
                  </a:lnTo>
                  <a:lnTo>
                    <a:pt x="499" y="735"/>
                  </a:lnTo>
                  <a:lnTo>
                    <a:pt x="499" y="734"/>
                  </a:lnTo>
                  <a:lnTo>
                    <a:pt x="500" y="733"/>
                  </a:lnTo>
                  <a:lnTo>
                    <a:pt x="500" y="732"/>
                  </a:lnTo>
                  <a:lnTo>
                    <a:pt x="500" y="732"/>
                  </a:lnTo>
                  <a:lnTo>
                    <a:pt x="499" y="731"/>
                  </a:lnTo>
                  <a:lnTo>
                    <a:pt x="499" y="730"/>
                  </a:lnTo>
                  <a:lnTo>
                    <a:pt x="499" y="730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1" y="728"/>
                  </a:lnTo>
                  <a:lnTo>
                    <a:pt x="503" y="728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2" y="726"/>
                  </a:lnTo>
                  <a:lnTo>
                    <a:pt x="502" y="726"/>
                  </a:lnTo>
                  <a:lnTo>
                    <a:pt x="499" y="725"/>
                  </a:lnTo>
                  <a:lnTo>
                    <a:pt x="498" y="723"/>
                  </a:lnTo>
                  <a:lnTo>
                    <a:pt x="499" y="721"/>
                  </a:lnTo>
                  <a:lnTo>
                    <a:pt x="498" y="721"/>
                  </a:lnTo>
                  <a:lnTo>
                    <a:pt x="497" y="719"/>
                  </a:lnTo>
                  <a:lnTo>
                    <a:pt x="496" y="717"/>
                  </a:lnTo>
                  <a:lnTo>
                    <a:pt x="496" y="717"/>
                  </a:lnTo>
                  <a:lnTo>
                    <a:pt x="495" y="716"/>
                  </a:lnTo>
                  <a:lnTo>
                    <a:pt x="495" y="714"/>
                  </a:lnTo>
                  <a:lnTo>
                    <a:pt x="495" y="714"/>
                  </a:lnTo>
                  <a:lnTo>
                    <a:pt x="495" y="712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6" y="710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6" y="708"/>
                  </a:lnTo>
                  <a:lnTo>
                    <a:pt x="496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7"/>
                  </a:lnTo>
                  <a:lnTo>
                    <a:pt x="495" y="706"/>
                  </a:lnTo>
                  <a:lnTo>
                    <a:pt x="495" y="706"/>
                  </a:lnTo>
                  <a:lnTo>
                    <a:pt x="495" y="705"/>
                  </a:lnTo>
                  <a:lnTo>
                    <a:pt x="495" y="704"/>
                  </a:lnTo>
                  <a:lnTo>
                    <a:pt x="495" y="704"/>
                  </a:lnTo>
                  <a:lnTo>
                    <a:pt x="494" y="703"/>
                  </a:lnTo>
                  <a:lnTo>
                    <a:pt x="493" y="702"/>
                  </a:lnTo>
                  <a:lnTo>
                    <a:pt x="494" y="702"/>
                  </a:lnTo>
                  <a:lnTo>
                    <a:pt x="494" y="701"/>
                  </a:lnTo>
                  <a:lnTo>
                    <a:pt x="494" y="701"/>
                  </a:lnTo>
                  <a:lnTo>
                    <a:pt x="495" y="701"/>
                  </a:lnTo>
                  <a:lnTo>
                    <a:pt x="497" y="700"/>
                  </a:lnTo>
                  <a:lnTo>
                    <a:pt x="498" y="700"/>
                  </a:lnTo>
                  <a:lnTo>
                    <a:pt x="498" y="700"/>
                  </a:lnTo>
                  <a:lnTo>
                    <a:pt x="499" y="700"/>
                  </a:lnTo>
                  <a:lnTo>
                    <a:pt x="499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1" y="700"/>
                  </a:lnTo>
                  <a:lnTo>
                    <a:pt x="501" y="700"/>
                  </a:lnTo>
                  <a:lnTo>
                    <a:pt x="501" y="699"/>
                  </a:lnTo>
                  <a:lnTo>
                    <a:pt x="502" y="699"/>
                  </a:lnTo>
                  <a:lnTo>
                    <a:pt x="502" y="699"/>
                  </a:lnTo>
                  <a:lnTo>
                    <a:pt x="503" y="699"/>
                  </a:lnTo>
                  <a:lnTo>
                    <a:pt x="503" y="698"/>
                  </a:lnTo>
                  <a:lnTo>
                    <a:pt x="506" y="696"/>
                  </a:lnTo>
                  <a:lnTo>
                    <a:pt x="506" y="696"/>
                  </a:lnTo>
                  <a:lnTo>
                    <a:pt x="506" y="697"/>
                  </a:lnTo>
                  <a:lnTo>
                    <a:pt x="506" y="697"/>
                  </a:lnTo>
                  <a:lnTo>
                    <a:pt x="507" y="697"/>
                  </a:lnTo>
                  <a:lnTo>
                    <a:pt x="508" y="696"/>
                  </a:lnTo>
                  <a:lnTo>
                    <a:pt x="511" y="695"/>
                  </a:lnTo>
                  <a:lnTo>
                    <a:pt x="512" y="695"/>
                  </a:lnTo>
                  <a:lnTo>
                    <a:pt x="512" y="694"/>
                  </a:lnTo>
                  <a:lnTo>
                    <a:pt x="513" y="695"/>
                  </a:lnTo>
                  <a:lnTo>
                    <a:pt x="513" y="694"/>
                  </a:lnTo>
                  <a:lnTo>
                    <a:pt x="514" y="694"/>
                  </a:lnTo>
                  <a:lnTo>
                    <a:pt x="514" y="695"/>
                  </a:lnTo>
                  <a:lnTo>
                    <a:pt x="514" y="695"/>
                  </a:lnTo>
                  <a:lnTo>
                    <a:pt x="515" y="695"/>
                  </a:lnTo>
                  <a:lnTo>
                    <a:pt x="516" y="694"/>
                  </a:lnTo>
                  <a:lnTo>
                    <a:pt x="517" y="695"/>
                  </a:lnTo>
                  <a:lnTo>
                    <a:pt x="518" y="695"/>
                  </a:lnTo>
                  <a:lnTo>
                    <a:pt x="518" y="695"/>
                  </a:lnTo>
                  <a:lnTo>
                    <a:pt x="518" y="696"/>
                  </a:lnTo>
                  <a:lnTo>
                    <a:pt x="517" y="696"/>
                  </a:lnTo>
                  <a:lnTo>
                    <a:pt x="517" y="696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8" y="697"/>
                  </a:lnTo>
                  <a:lnTo>
                    <a:pt x="519" y="697"/>
                  </a:lnTo>
                  <a:lnTo>
                    <a:pt x="521" y="696"/>
                  </a:lnTo>
                  <a:lnTo>
                    <a:pt x="521" y="696"/>
                  </a:lnTo>
                  <a:lnTo>
                    <a:pt x="522" y="696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5" y="696"/>
                  </a:lnTo>
                  <a:lnTo>
                    <a:pt x="526" y="695"/>
                  </a:lnTo>
                  <a:lnTo>
                    <a:pt x="527" y="695"/>
                  </a:lnTo>
                  <a:lnTo>
                    <a:pt x="528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1" y="696"/>
                  </a:lnTo>
                  <a:lnTo>
                    <a:pt x="531" y="697"/>
                  </a:lnTo>
                  <a:lnTo>
                    <a:pt x="532" y="698"/>
                  </a:lnTo>
                  <a:lnTo>
                    <a:pt x="533" y="699"/>
                  </a:lnTo>
                  <a:lnTo>
                    <a:pt x="533" y="699"/>
                  </a:lnTo>
                  <a:lnTo>
                    <a:pt x="534" y="699"/>
                  </a:lnTo>
                  <a:lnTo>
                    <a:pt x="536" y="701"/>
                  </a:lnTo>
                  <a:lnTo>
                    <a:pt x="536" y="702"/>
                  </a:lnTo>
                  <a:lnTo>
                    <a:pt x="536" y="703"/>
                  </a:lnTo>
                  <a:lnTo>
                    <a:pt x="536" y="703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7" y="704"/>
                  </a:lnTo>
                  <a:lnTo>
                    <a:pt x="537" y="704"/>
                  </a:lnTo>
                  <a:lnTo>
                    <a:pt x="538" y="705"/>
                  </a:lnTo>
                  <a:lnTo>
                    <a:pt x="538" y="705"/>
                  </a:lnTo>
                  <a:lnTo>
                    <a:pt x="539" y="706"/>
                  </a:lnTo>
                  <a:lnTo>
                    <a:pt x="539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7"/>
                  </a:lnTo>
                  <a:lnTo>
                    <a:pt x="541" y="708"/>
                  </a:lnTo>
                  <a:lnTo>
                    <a:pt x="541" y="708"/>
                  </a:lnTo>
                  <a:lnTo>
                    <a:pt x="542" y="709"/>
                  </a:lnTo>
                  <a:lnTo>
                    <a:pt x="543" y="709"/>
                  </a:lnTo>
                  <a:lnTo>
                    <a:pt x="544" y="709"/>
                  </a:lnTo>
                  <a:lnTo>
                    <a:pt x="546" y="709"/>
                  </a:lnTo>
                  <a:lnTo>
                    <a:pt x="547" y="709"/>
                  </a:lnTo>
                  <a:lnTo>
                    <a:pt x="549" y="708"/>
                  </a:lnTo>
                  <a:lnTo>
                    <a:pt x="550" y="708"/>
                  </a:lnTo>
                  <a:lnTo>
                    <a:pt x="552" y="708"/>
                  </a:lnTo>
                  <a:lnTo>
                    <a:pt x="552" y="708"/>
                  </a:lnTo>
                  <a:lnTo>
                    <a:pt x="553" y="707"/>
                  </a:lnTo>
                  <a:lnTo>
                    <a:pt x="553" y="706"/>
                  </a:lnTo>
                  <a:lnTo>
                    <a:pt x="554" y="705"/>
                  </a:lnTo>
                  <a:lnTo>
                    <a:pt x="553" y="704"/>
                  </a:lnTo>
                  <a:lnTo>
                    <a:pt x="555" y="701"/>
                  </a:lnTo>
                  <a:lnTo>
                    <a:pt x="556" y="700"/>
                  </a:lnTo>
                  <a:lnTo>
                    <a:pt x="555" y="699"/>
                  </a:lnTo>
                  <a:lnTo>
                    <a:pt x="555" y="699"/>
                  </a:lnTo>
                  <a:lnTo>
                    <a:pt x="555" y="698"/>
                  </a:lnTo>
                  <a:lnTo>
                    <a:pt x="555" y="698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7" y="693"/>
                  </a:lnTo>
                  <a:lnTo>
                    <a:pt x="559" y="690"/>
                  </a:lnTo>
                  <a:lnTo>
                    <a:pt x="560" y="688"/>
                  </a:lnTo>
                  <a:lnTo>
                    <a:pt x="561" y="688"/>
                  </a:lnTo>
                  <a:lnTo>
                    <a:pt x="561" y="681"/>
                  </a:lnTo>
                  <a:lnTo>
                    <a:pt x="561" y="680"/>
                  </a:lnTo>
                  <a:lnTo>
                    <a:pt x="561" y="678"/>
                  </a:lnTo>
                  <a:lnTo>
                    <a:pt x="561" y="677"/>
                  </a:lnTo>
                  <a:lnTo>
                    <a:pt x="561" y="674"/>
                  </a:lnTo>
                  <a:lnTo>
                    <a:pt x="560" y="672"/>
                  </a:lnTo>
                  <a:lnTo>
                    <a:pt x="560" y="666"/>
                  </a:lnTo>
                  <a:lnTo>
                    <a:pt x="560" y="659"/>
                  </a:lnTo>
                  <a:lnTo>
                    <a:pt x="560" y="655"/>
                  </a:lnTo>
                  <a:lnTo>
                    <a:pt x="560" y="652"/>
                  </a:lnTo>
                  <a:lnTo>
                    <a:pt x="559" y="637"/>
                  </a:lnTo>
                  <a:lnTo>
                    <a:pt x="559" y="635"/>
                  </a:lnTo>
                  <a:lnTo>
                    <a:pt x="559" y="629"/>
                  </a:lnTo>
                  <a:lnTo>
                    <a:pt x="558" y="619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5"/>
                  </a:lnTo>
                  <a:lnTo>
                    <a:pt x="558" y="614"/>
                  </a:lnTo>
                  <a:lnTo>
                    <a:pt x="558" y="614"/>
                  </a:lnTo>
                  <a:lnTo>
                    <a:pt x="558" y="611"/>
                  </a:lnTo>
                  <a:lnTo>
                    <a:pt x="558" y="611"/>
                  </a:lnTo>
                  <a:lnTo>
                    <a:pt x="558" y="598"/>
                  </a:lnTo>
                  <a:lnTo>
                    <a:pt x="557" y="592"/>
                  </a:lnTo>
                  <a:lnTo>
                    <a:pt x="557" y="581"/>
                  </a:lnTo>
                  <a:lnTo>
                    <a:pt x="557" y="581"/>
                  </a:lnTo>
                  <a:lnTo>
                    <a:pt x="557" y="580"/>
                  </a:lnTo>
                  <a:lnTo>
                    <a:pt x="557" y="577"/>
                  </a:lnTo>
                  <a:lnTo>
                    <a:pt x="557" y="575"/>
                  </a:lnTo>
                  <a:lnTo>
                    <a:pt x="557" y="572"/>
                  </a:lnTo>
                  <a:lnTo>
                    <a:pt x="556" y="565"/>
                  </a:lnTo>
                  <a:lnTo>
                    <a:pt x="556" y="558"/>
                  </a:lnTo>
                  <a:lnTo>
                    <a:pt x="556" y="558"/>
                  </a:lnTo>
                  <a:lnTo>
                    <a:pt x="556" y="557"/>
                  </a:lnTo>
                  <a:lnTo>
                    <a:pt x="556" y="557"/>
                  </a:lnTo>
                  <a:lnTo>
                    <a:pt x="556" y="549"/>
                  </a:lnTo>
                  <a:lnTo>
                    <a:pt x="556" y="549"/>
                  </a:lnTo>
                  <a:lnTo>
                    <a:pt x="556" y="543"/>
                  </a:lnTo>
                  <a:lnTo>
                    <a:pt x="556" y="541"/>
                  </a:lnTo>
                  <a:lnTo>
                    <a:pt x="556" y="536"/>
                  </a:lnTo>
                  <a:lnTo>
                    <a:pt x="556" y="536"/>
                  </a:lnTo>
                  <a:lnTo>
                    <a:pt x="556" y="534"/>
                  </a:lnTo>
                  <a:lnTo>
                    <a:pt x="556" y="532"/>
                  </a:lnTo>
                  <a:lnTo>
                    <a:pt x="556" y="531"/>
                  </a:lnTo>
                  <a:lnTo>
                    <a:pt x="556" y="531"/>
                  </a:lnTo>
                  <a:lnTo>
                    <a:pt x="556" y="529"/>
                  </a:lnTo>
                  <a:lnTo>
                    <a:pt x="556" y="522"/>
                  </a:lnTo>
                  <a:lnTo>
                    <a:pt x="556" y="521"/>
                  </a:lnTo>
                  <a:lnTo>
                    <a:pt x="556" y="517"/>
                  </a:lnTo>
                  <a:lnTo>
                    <a:pt x="555" y="506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3"/>
                  </a:lnTo>
                  <a:lnTo>
                    <a:pt x="555" y="502"/>
                  </a:lnTo>
                  <a:lnTo>
                    <a:pt x="555" y="497"/>
                  </a:lnTo>
                  <a:lnTo>
                    <a:pt x="555" y="495"/>
                  </a:lnTo>
                  <a:lnTo>
                    <a:pt x="555" y="491"/>
                  </a:lnTo>
                  <a:lnTo>
                    <a:pt x="555" y="488"/>
                  </a:lnTo>
                  <a:lnTo>
                    <a:pt x="555" y="480"/>
                  </a:lnTo>
                  <a:lnTo>
                    <a:pt x="555" y="474"/>
                  </a:lnTo>
                  <a:lnTo>
                    <a:pt x="554" y="456"/>
                  </a:lnTo>
                  <a:lnTo>
                    <a:pt x="554" y="456"/>
                  </a:lnTo>
                  <a:lnTo>
                    <a:pt x="554" y="444"/>
                  </a:lnTo>
                  <a:lnTo>
                    <a:pt x="554" y="442"/>
                  </a:lnTo>
                  <a:lnTo>
                    <a:pt x="553" y="426"/>
                  </a:lnTo>
                  <a:lnTo>
                    <a:pt x="553" y="426"/>
                  </a:lnTo>
                  <a:lnTo>
                    <a:pt x="553" y="414"/>
                  </a:lnTo>
                  <a:lnTo>
                    <a:pt x="552" y="409"/>
                  </a:lnTo>
                  <a:lnTo>
                    <a:pt x="552" y="409"/>
                  </a:lnTo>
                  <a:lnTo>
                    <a:pt x="552" y="406"/>
                  </a:lnTo>
                  <a:lnTo>
                    <a:pt x="552" y="406"/>
                  </a:lnTo>
                  <a:lnTo>
                    <a:pt x="552" y="394"/>
                  </a:lnTo>
                  <a:lnTo>
                    <a:pt x="552" y="387"/>
                  </a:lnTo>
                  <a:lnTo>
                    <a:pt x="552" y="385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55"/>
                  </a:lnTo>
                  <a:lnTo>
                    <a:pt x="549" y="296"/>
                  </a:lnTo>
                  <a:lnTo>
                    <a:pt x="549" y="291"/>
                  </a:lnTo>
                  <a:lnTo>
                    <a:pt x="548" y="269"/>
                  </a:lnTo>
                  <a:lnTo>
                    <a:pt x="548" y="265"/>
                  </a:lnTo>
                  <a:lnTo>
                    <a:pt x="548" y="263"/>
                  </a:lnTo>
                  <a:lnTo>
                    <a:pt x="548" y="261"/>
                  </a:lnTo>
                  <a:lnTo>
                    <a:pt x="548" y="258"/>
                  </a:lnTo>
                  <a:lnTo>
                    <a:pt x="547" y="248"/>
                  </a:lnTo>
                  <a:lnTo>
                    <a:pt x="547" y="248"/>
                  </a:lnTo>
                  <a:lnTo>
                    <a:pt x="547" y="239"/>
                  </a:lnTo>
                  <a:lnTo>
                    <a:pt x="547" y="237"/>
                  </a:lnTo>
                  <a:lnTo>
                    <a:pt x="547" y="233"/>
                  </a:lnTo>
                  <a:lnTo>
                    <a:pt x="547" y="225"/>
                  </a:lnTo>
                  <a:lnTo>
                    <a:pt x="546" y="225"/>
                  </a:lnTo>
                  <a:lnTo>
                    <a:pt x="546" y="223"/>
                  </a:lnTo>
                  <a:lnTo>
                    <a:pt x="546" y="209"/>
                  </a:lnTo>
                  <a:lnTo>
                    <a:pt x="545" y="189"/>
                  </a:lnTo>
                  <a:lnTo>
                    <a:pt x="545" y="186"/>
                  </a:lnTo>
                  <a:lnTo>
                    <a:pt x="545" y="185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45" y="177"/>
                  </a:lnTo>
                  <a:lnTo>
                    <a:pt x="544" y="155"/>
                  </a:lnTo>
                  <a:lnTo>
                    <a:pt x="544" y="151"/>
                  </a:lnTo>
                  <a:lnTo>
                    <a:pt x="544" y="151"/>
                  </a:lnTo>
                  <a:lnTo>
                    <a:pt x="544" y="150"/>
                  </a:lnTo>
                  <a:lnTo>
                    <a:pt x="544" y="149"/>
                  </a:lnTo>
                  <a:lnTo>
                    <a:pt x="544" y="148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5"/>
                  </a:lnTo>
                  <a:lnTo>
                    <a:pt x="544" y="144"/>
                  </a:lnTo>
                  <a:lnTo>
                    <a:pt x="543" y="125"/>
                  </a:lnTo>
                  <a:lnTo>
                    <a:pt x="543" y="118"/>
                  </a:lnTo>
                  <a:lnTo>
                    <a:pt x="543" y="118"/>
                  </a:lnTo>
                  <a:lnTo>
                    <a:pt x="542" y="93"/>
                  </a:lnTo>
                  <a:lnTo>
                    <a:pt x="542" y="93"/>
                  </a:lnTo>
                  <a:lnTo>
                    <a:pt x="542" y="92"/>
                  </a:lnTo>
                  <a:lnTo>
                    <a:pt x="541" y="60"/>
                  </a:lnTo>
                  <a:lnTo>
                    <a:pt x="541" y="59"/>
                  </a:lnTo>
                  <a:lnTo>
                    <a:pt x="541" y="45"/>
                  </a:lnTo>
                  <a:lnTo>
                    <a:pt x="541" y="45"/>
                  </a:lnTo>
                  <a:lnTo>
                    <a:pt x="541" y="44"/>
                  </a:lnTo>
                  <a:lnTo>
                    <a:pt x="540" y="29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3"/>
                  </a:lnTo>
                  <a:lnTo>
                    <a:pt x="539" y="0"/>
                  </a:lnTo>
                  <a:lnTo>
                    <a:pt x="538" y="0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533" y="1"/>
                  </a:lnTo>
                  <a:lnTo>
                    <a:pt x="533" y="1"/>
                  </a:lnTo>
                  <a:lnTo>
                    <a:pt x="518" y="1"/>
                  </a:lnTo>
                  <a:lnTo>
                    <a:pt x="518" y="1"/>
                  </a:lnTo>
                  <a:lnTo>
                    <a:pt x="502" y="1"/>
                  </a:lnTo>
                  <a:lnTo>
                    <a:pt x="499" y="2"/>
                  </a:lnTo>
                  <a:lnTo>
                    <a:pt x="499" y="2"/>
                  </a:lnTo>
                  <a:lnTo>
                    <a:pt x="490" y="2"/>
                  </a:lnTo>
                  <a:lnTo>
                    <a:pt x="485" y="2"/>
                  </a:lnTo>
                  <a:lnTo>
                    <a:pt x="483" y="2"/>
                  </a:lnTo>
                  <a:lnTo>
                    <a:pt x="483" y="2"/>
                  </a:lnTo>
                  <a:lnTo>
                    <a:pt x="480" y="2"/>
                  </a:lnTo>
                  <a:lnTo>
                    <a:pt x="479" y="2"/>
                  </a:lnTo>
                  <a:lnTo>
                    <a:pt x="472" y="2"/>
                  </a:lnTo>
                  <a:lnTo>
                    <a:pt x="469" y="2"/>
                  </a:lnTo>
                  <a:lnTo>
                    <a:pt x="465" y="2"/>
                  </a:lnTo>
                  <a:lnTo>
                    <a:pt x="463" y="2"/>
                  </a:lnTo>
                  <a:lnTo>
                    <a:pt x="462" y="2"/>
                  </a:lnTo>
                  <a:lnTo>
                    <a:pt x="456" y="2"/>
                  </a:lnTo>
                  <a:lnTo>
                    <a:pt x="452" y="3"/>
                  </a:lnTo>
                  <a:lnTo>
                    <a:pt x="451" y="3"/>
                  </a:lnTo>
                  <a:lnTo>
                    <a:pt x="432" y="3"/>
                  </a:lnTo>
                  <a:lnTo>
                    <a:pt x="431" y="3"/>
                  </a:lnTo>
                  <a:lnTo>
                    <a:pt x="427" y="3"/>
                  </a:lnTo>
                  <a:lnTo>
                    <a:pt x="404" y="4"/>
                  </a:lnTo>
                  <a:lnTo>
                    <a:pt x="403" y="4"/>
                  </a:lnTo>
                  <a:lnTo>
                    <a:pt x="399" y="4"/>
                  </a:lnTo>
                  <a:lnTo>
                    <a:pt x="391" y="4"/>
                  </a:lnTo>
                  <a:lnTo>
                    <a:pt x="389" y="4"/>
                  </a:lnTo>
                  <a:lnTo>
                    <a:pt x="378" y="4"/>
                  </a:lnTo>
                  <a:lnTo>
                    <a:pt x="377" y="4"/>
                  </a:lnTo>
                  <a:lnTo>
                    <a:pt x="376" y="4"/>
                  </a:lnTo>
                  <a:lnTo>
                    <a:pt x="367" y="4"/>
                  </a:lnTo>
                  <a:lnTo>
                    <a:pt x="367" y="4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63" y="4"/>
                  </a:lnTo>
                  <a:lnTo>
                    <a:pt x="363" y="4"/>
                  </a:lnTo>
                  <a:lnTo>
                    <a:pt x="362" y="4"/>
                  </a:lnTo>
                  <a:lnTo>
                    <a:pt x="362" y="4"/>
                  </a:lnTo>
                  <a:lnTo>
                    <a:pt x="352" y="4"/>
                  </a:lnTo>
                  <a:lnTo>
                    <a:pt x="352" y="4"/>
                  </a:lnTo>
                  <a:lnTo>
                    <a:pt x="336" y="4"/>
                  </a:lnTo>
                  <a:lnTo>
                    <a:pt x="333" y="5"/>
                  </a:lnTo>
                  <a:lnTo>
                    <a:pt x="332" y="5"/>
                  </a:lnTo>
                  <a:lnTo>
                    <a:pt x="330" y="5"/>
                  </a:lnTo>
                  <a:lnTo>
                    <a:pt x="325" y="5"/>
                  </a:lnTo>
                  <a:lnTo>
                    <a:pt x="323" y="5"/>
                  </a:lnTo>
                  <a:lnTo>
                    <a:pt x="322" y="5"/>
                  </a:lnTo>
                  <a:lnTo>
                    <a:pt x="322" y="5"/>
                  </a:lnTo>
                  <a:lnTo>
                    <a:pt x="319" y="5"/>
                  </a:lnTo>
                  <a:lnTo>
                    <a:pt x="314" y="5"/>
                  </a:lnTo>
                  <a:lnTo>
                    <a:pt x="314" y="5"/>
                  </a:lnTo>
                  <a:lnTo>
                    <a:pt x="310" y="5"/>
                  </a:lnTo>
                  <a:lnTo>
                    <a:pt x="310" y="5"/>
                  </a:lnTo>
                  <a:lnTo>
                    <a:pt x="289" y="5"/>
                  </a:lnTo>
                  <a:lnTo>
                    <a:pt x="281" y="4"/>
                  </a:lnTo>
                  <a:lnTo>
                    <a:pt x="277" y="5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75" y="4"/>
                  </a:lnTo>
                  <a:lnTo>
                    <a:pt x="274" y="4"/>
                  </a:lnTo>
                  <a:lnTo>
                    <a:pt x="273" y="4"/>
                  </a:lnTo>
                  <a:lnTo>
                    <a:pt x="273" y="4"/>
                  </a:lnTo>
                  <a:lnTo>
                    <a:pt x="271" y="4"/>
                  </a:lnTo>
                  <a:lnTo>
                    <a:pt x="260" y="4"/>
                  </a:lnTo>
                  <a:lnTo>
                    <a:pt x="258" y="4"/>
                  </a:lnTo>
                  <a:lnTo>
                    <a:pt x="242" y="4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31" y="4"/>
                  </a:lnTo>
                  <a:lnTo>
                    <a:pt x="223" y="4"/>
                  </a:lnTo>
                  <a:lnTo>
                    <a:pt x="223" y="4"/>
                  </a:lnTo>
                  <a:lnTo>
                    <a:pt x="222" y="4"/>
                  </a:lnTo>
                  <a:lnTo>
                    <a:pt x="222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12" y="4"/>
                  </a:lnTo>
                  <a:lnTo>
                    <a:pt x="200" y="4"/>
                  </a:lnTo>
                  <a:lnTo>
                    <a:pt x="178" y="4"/>
                  </a:lnTo>
                  <a:lnTo>
                    <a:pt x="172" y="4"/>
                  </a:lnTo>
                  <a:lnTo>
                    <a:pt x="172" y="4"/>
                  </a:lnTo>
                  <a:lnTo>
                    <a:pt x="145" y="4"/>
                  </a:lnTo>
                  <a:lnTo>
                    <a:pt x="141" y="4"/>
                  </a:lnTo>
                  <a:lnTo>
                    <a:pt x="135" y="4"/>
                  </a:lnTo>
                  <a:lnTo>
                    <a:pt x="132" y="4"/>
                  </a:lnTo>
                  <a:lnTo>
                    <a:pt x="128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5" y="3"/>
                  </a:lnTo>
                  <a:lnTo>
                    <a:pt x="101" y="3"/>
                  </a:lnTo>
                  <a:lnTo>
                    <a:pt x="82" y="3"/>
                  </a:lnTo>
                  <a:lnTo>
                    <a:pt x="80" y="2"/>
                  </a:lnTo>
                  <a:lnTo>
                    <a:pt x="79" y="2"/>
                  </a:lnTo>
                  <a:lnTo>
                    <a:pt x="72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1" y="2"/>
                  </a:lnTo>
                  <a:lnTo>
                    <a:pt x="36" y="1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14"/>
                  </a:lnTo>
                  <a:lnTo>
                    <a:pt x="11" y="29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2"/>
                  </a:lnTo>
                  <a:lnTo>
                    <a:pt x="10" y="59"/>
                  </a:lnTo>
                  <a:lnTo>
                    <a:pt x="8" y="96"/>
                  </a:lnTo>
                  <a:lnTo>
                    <a:pt x="7" y="116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44"/>
                  </a:lnTo>
                  <a:lnTo>
                    <a:pt x="7" y="148"/>
                  </a:lnTo>
                  <a:lnTo>
                    <a:pt x="7" y="151"/>
                  </a:lnTo>
                  <a:lnTo>
                    <a:pt x="7" y="178"/>
                  </a:lnTo>
                  <a:lnTo>
                    <a:pt x="6" y="189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206"/>
                  </a:lnTo>
                  <a:lnTo>
                    <a:pt x="6" y="206"/>
                  </a:lnTo>
                  <a:lnTo>
                    <a:pt x="5" y="218"/>
                  </a:lnTo>
                  <a:lnTo>
                    <a:pt x="5" y="222"/>
                  </a:lnTo>
                  <a:lnTo>
                    <a:pt x="5" y="226"/>
                  </a:lnTo>
                  <a:lnTo>
                    <a:pt x="5" y="226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4" y="242"/>
                  </a:lnTo>
                  <a:lnTo>
                    <a:pt x="4" y="246"/>
                  </a:lnTo>
                  <a:lnTo>
                    <a:pt x="4" y="255"/>
                  </a:lnTo>
                  <a:lnTo>
                    <a:pt x="3" y="262"/>
                  </a:lnTo>
                  <a:lnTo>
                    <a:pt x="3" y="262"/>
                  </a:lnTo>
                  <a:lnTo>
                    <a:pt x="3" y="268"/>
                  </a:lnTo>
                  <a:lnTo>
                    <a:pt x="3" y="269"/>
                  </a:lnTo>
                  <a:lnTo>
                    <a:pt x="3" y="275"/>
                  </a:lnTo>
                  <a:lnTo>
                    <a:pt x="3" y="276"/>
                  </a:lnTo>
                  <a:lnTo>
                    <a:pt x="3" y="278"/>
                  </a:lnTo>
                  <a:lnTo>
                    <a:pt x="3" y="280"/>
                  </a:lnTo>
                  <a:lnTo>
                    <a:pt x="2" y="283"/>
                  </a:lnTo>
                  <a:lnTo>
                    <a:pt x="2" y="29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2" y="292"/>
                  </a:lnTo>
                  <a:lnTo>
                    <a:pt x="2" y="295"/>
                  </a:lnTo>
                  <a:lnTo>
                    <a:pt x="2" y="295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7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1" y="307"/>
                  </a:lnTo>
                  <a:lnTo>
                    <a:pt x="1" y="309"/>
                  </a:lnTo>
                  <a:lnTo>
                    <a:pt x="1" y="310"/>
                  </a:lnTo>
                  <a:lnTo>
                    <a:pt x="1" y="316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21"/>
                  </a:lnTo>
                  <a:lnTo>
                    <a:pt x="1" y="322"/>
                  </a:lnTo>
                  <a:lnTo>
                    <a:pt x="1" y="322"/>
                  </a:lnTo>
                  <a:lnTo>
                    <a:pt x="1" y="323"/>
                  </a:lnTo>
                  <a:lnTo>
                    <a:pt x="1" y="326"/>
                  </a:lnTo>
                  <a:lnTo>
                    <a:pt x="1" y="326"/>
                  </a:lnTo>
                  <a:lnTo>
                    <a:pt x="0" y="32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7F41263-96B6-300E-0B5B-725263D89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8338" y="2646363"/>
              <a:ext cx="101600" cy="152400"/>
            </a:xfrm>
            <a:custGeom>
              <a:avLst/>
              <a:gdLst>
                <a:gd name="T0" fmla="*/ 63 w 64"/>
                <a:gd name="T1" fmla="*/ 15 h 96"/>
                <a:gd name="T2" fmla="*/ 63 w 64"/>
                <a:gd name="T3" fmla="*/ 27 h 96"/>
                <a:gd name="T4" fmla="*/ 64 w 64"/>
                <a:gd name="T5" fmla="*/ 45 h 96"/>
                <a:gd name="T6" fmla="*/ 59 w 64"/>
                <a:gd name="T7" fmla="*/ 83 h 96"/>
                <a:gd name="T8" fmla="*/ 59 w 64"/>
                <a:gd name="T9" fmla="*/ 92 h 96"/>
                <a:gd name="T10" fmla="*/ 59 w 64"/>
                <a:gd name="T11" fmla="*/ 92 h 96"/>
                <a:gd name="T12" fmla="*/ 58 w 64"/>
                <a:gd name="T13" fmla="*/ 93 h 96"/>
                <a:gd name="T14" fmla="*/ 57 w 64"/>
                <a:gd name="T15" fmla="*/ 92 h 96"/>
                <a:gd name="T16" fmla="*/ 52 w 64"/>
                <a:gd name="T17" fmla="*/ 94 h 96"/>
                <a:gd name="T18" fmla="*/ 52 w 64"/>
                <a:gd name="T19" fmla="*/ 94 h 96"/>
                <a:gd name="T20" fmla="*/ 52 w 64"/>
                <a:gd name="T21" fmla="*/ 94 h 96"/>
                <a:gd name="T22" fmla="*/ 52 w 64"/>
                <a:gd name="T23" fmla="*/ 94 h 96"/>
                <a:gd name="T24" fmla="*/ 52 w 64"/>
                <a:gd name="T25" fmla="*/ 94 h 96"/>
                <a:gd name="T26" fmla="*/ 51 w 64"/>
                <a:gd name="T27" fmla="*/ 94 h 96"/>
                <a:gd name="T28" fmla="*/ 51 w 64"/>
                <a:gd name="T29" fmla="*/ 94 h 96"/>
                <a:gd name="T30" fmla="*/ 51 w 64"/>
                <a:gd name="T31" fmla="*/ 95 h 96"/>
                <a:gd name="T32" fmla="*/ 51 w 64"/>
                <a:gd name="T33" fmla="*/ 95 h 96"/>
                <a:gd name="T34" fmla="*/ 51 w 64"/>
                <a:gd name="T35" fmla="*/ 95 h 96"/>
                <a:gd name="T36" fmla="*/ 51 w 64"/>
                <a:gd name="T37" fmla="*/ 95 h 96"/>
                <a:gd name="T38" fmla="*/ 51 w 64"/>
                <a:gd name="T39" fmla="*/ 95 h 96"/>
                <a:gd name="T40" fmla="*/ 50 w 64"/>
                <a:gd name="T41" fmla="*/ 96 h 96"/>
                <a:gd name="T42" fmla="*/ 50 w 64"/>
                <a:gd name="T43" fmla="*/ 90 h 96"/>
                <a:gd name="T44" fmla="*/ 36 w 64"/>
                <a:gd name="T45" fmla="*/ 84 h 96"/>
                <a:gd name="T46" fmla="*/ 18 w 64"/>
                <a:gd name="T47" fmla="*/ 84 h 96"/>
                <a:gd name="T48" fmla="*/ 15 w 64"/>
                <a:gd name="T49" fmla="*/ 73 h 96"/>
                <a:gd name="T50" fmla="*/ 14 w 64"/>
                <a:gd name="T51" fmla="*/ 38 h 96"/>
                <a:gd name="T52" fmla="*/ 13 w 64"/>
                <a:gd name="T53" fmla="*/ 26 h 96"/>
                <a:gd name="T54" fmla="*/ 11 w 64"/>
                <a:gd name="T55" fmla="*/ 25 h 96"/>
                <a:gd name="T56" fmla="*/ 10 w 64"/>
                <a:gd name="T57" fmla="*/ 21 h 96"/>
                <a:gd name="T58" fmla="*/ 8 w 64"/>
                <a:gd name="T59" fmla="*/ 19 h 96"/>
                <a:gd name="T60" fmla="*/ 7 w 64"/>
                <a:gd name="T61" fmla="*/ 15 h 96"/>
                <a:gd name="T62" fmla="*/ 5 w 64"/>
                <a:gd name="T63" fmla="*/ 14 h 96"/>
                <a:gd name="T64" fmla="*/ 4 w 64"/>
                <a:gd name="T65" fmla="*/ 10 h 96"/>
                <a:gd name="T66" fmla="*/ 2 w 64"/>
                <a:gd name="T67" fmla="*/ 8 h 96"/>
                <a:gd name="T68" fmla="*/ 0 w 64"/>
                <a:gd name="T69" fmla="*/ 5 h 96"/>
                <a:gd name="T70" fmla="*/ 0 w 64"/>
                <a:gd name="T71" fmla="*/ 1 h 96"/>
                <a:gd name="T72" fmla="*/ 5 w 64"/>
                <a:gd name="T73" fmla="*/ 1 h 96"/>
                <a:gd name="T74" fmla="*/ 6 w 64"/>
                <a:gd name="T75" fmla="*/ 3 h 96"/>
                <a:gd name="T76" fmla="*/ 11 w 64"/>
                <a:gd name="T77" fmla="*/ 3 h 96"/>
                <a:gd name="T78" fmla="*/ 15 w 64"/>
                <a:gd name="T79" fmla="*/ 3 h 96"/>
                <a:gd name="T80" fmla="*/ 15 w 64"/>
                <a:gd name="T81" fmla="*/ 2 h 96"/>
                <a:gd name="T82" fmla="*/ 19 w 64"/>
                <a:gd name="T83" fmla="*/ 0 h 96"/>
                <a:gd name="T84" fmla="*/ 24 w 64"/>
                <a:gd name="T85" fmla="*/ 0 h 96"/>
                <a:gd name="T86" fmla="*/ 30 w 64"/>
                <a:gd name="T87" fmla="*/ 0 h 96"/>
                <a:gd name="T88" fmla="*/ 33 w 64"/>
                <a:gd name="T89" fmla="*/ 2 h 96"/>
                <a:gd name="T90" fmla="*/ 35 w 64"/>
                <a:gd name="T91" fmla="*/ 4 h 96"/>
                <a:gd name="T92" fmla="*/ 39 w 64"/>
                <a:gd name="T93" fmla="*/ 6 h 96"/>
                <a:gd name="T94" fmla="*/ 39 w 64"/>
                <a:gd name="T95" fmla="*/ 12 h 96"/>
                <a:gd name="T96" fmla="*/ 39 w 64"/>
                <a:gd name="T97" fmla="*/ 1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6">
                  <a:moveTo>
                    <a:pt x="39" y="15"/>
                  </a:moveTo>
                  <a:lnTo>
                    <a:pt x="45" y="15"/>
                  </a:lnTo>
                  <a:lnTo>
                    <a:pt x="63" y="15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7"/>
                  </a:lnTo>
                  <a:lnTo>
                    <a:pt x="63" y="31"/>
                  </a:lnTo>
                  <a:lnTo>
                    <a:pt x="64" y="36"/>
                  </a:lnTo>
                  <a:lnTo>
                    <a:pt x="64" y="45"/>
                  </a:lnTo>
                  <a:lnTo>
                    <a:pt x="64" y="59"/>
                  </a:lnTo>
                  <a:lnTo>
                    <a:pt x="64" y="83"/>
                  </a:lnTo>
                  <a:lnTo>
                    <a:pt x="59" y="83"/>
                  </a:lnTo>
                  <a:lnTo>
                    <a:pt x="59" y="88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3"/>
                  </a:lnTo>
                  <a:lnTo>
                    <a:pt x="58" y="93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57" y="93"/>
                  </a:lnTo>
                  <a:lnTo>
                    <a:pt x="57" y="93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0" y="95"/>
                  </a:lnTo>
                  <a:lnTo>
                    <a:pt x="50" y="96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50" y="90"/>
                  </a:lnTo>
                  <a:lnTo>
                    <a:pt x="43" y="84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18" y="84"/>
                  </a:lnTo>
                  <a:lnTo>
                    <a:pt x="15" y="84"/>
                  </a:lnTo>
                  <a:lnTo>
                    <a:pt x="15" y="83"/>
                  </a:lnTo>
                  <a:lnTo>
                    <a:pt x="15" y="73"/>
                  </a:lnTo>
                  <a:lnTo>
                    <a:pt x="14" y="55"/>
                  </a:lnTo>
                  <a:lnTo>
                    <a:pt x="14" y="48"/>
                  </a:lnTo>
                  <a:lnTo>
                    <a:pt x="14" y="3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5"/>
                  </a:lnTo>
                  <a:lnTo>
                    <a:pt x="39" y="15"/>
                  </a:lnTo>
                </a:path>
              </a:pathLst>
            </a:custGeom>
            <a:solidFill>
              <a:srgbClr val="00B050"/>
            </a:solidFill>
            <a:ln w="12700" cap="rnd">
              <a:solidFill>
                <a:srgbClr val="47D45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" name="IT">
            <a:extLst>
              <a:ext uri="{FF2B5EF4-FFF2-40B4-BE49-F238E27FC236}">
                <a16:creationId xmlns:a16="http://schemas.microsoft.com/office/drawing/2014/main" id="{D7E99C2B-B4DA-3BC4-7C58-4F3E0CA9E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1188720"/>
            <a:ext cx="4324642" cy="5577840"/>
          </a:xfrm>
          <a:prstGeom prst="rect">
            <a:avLst/>
          </a:prstGeom>
        </p:spPr>
      </p:pic>
      <p:pic>
        <p:nvPicPr>
          <p:cNvPr id="10" name="SNJV">
            <a:extLst>
              <a:ext uri="{FF2B5EF4-FFF2-40B4-BE49-F238E27FC236}">
                <a16:creationId xmlns:a16="http://schemas.microsoft.com/office/drawing/2014/main" id="{661188F6-A3D5-2960-1962-627F1A7A0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400" y="1188720"/>
            <a:ext cx="4324642" cy="5577840"/>
          </a:xfrm>
          <a:prstGeom prst="rect">
            <a:avLst/>
          </a:prstGeom>
        </p:spPr>
      </p:pic>
      <p:pic>
        <p:nvPicPr>
          <p:cNvPr id="12" name="Navarro">
            <a:extLst>
              <a:ext uri="{FF2B5EF4-FFF2-40B4-BE49-F238E27FC236}">
                <a16:creationId xmlns:a16="http://schemas.microsoft.com/office/drawing/2014/main" id="{9270AD43-5C49-40FD-CDB8-487B66EE13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2400" y="1188720"/>
            <a:ext cx="4324642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751770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2BD87-AC87-D49B-C91B-3F1213109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Packer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D32487-CF81-9901-75DB-5846001BF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19" y="1511084"/>
            <a:ext cx="6343457" cy="4981155"/>
          </a:xfrm>
        </p:spPr>
        <p:txBody>
          <a:bodyPr/>
          <a:lstStyle/>
          <a:p>
            <a:r>
              <a:rPr lang="en-US" dirty="0"/>
              <a:t>Well UE-19e (2730-2890 ft) example</a:t>
            </a:r>
          </a:p>
          <a:p>
            <a:pPr lvl="1"/>
            <a:r>
              <a:rPr lang="en-US" dirty="0"/>
              <a:t>Tested interval </a:t>
            </a:r>
          </a:p>
          <a:p>
            <a:pPr lvl="2"/>
            <a:r>
              <a:rPr lang="en-US" dirty="0"/>
              <a:t>Slugged twice </a:t>
            </a:r>
          </a:p>
          <a:p>
            <a:pPr lvl="2"/>
            <a:r>
              <a:rPr lang="en-US" dirty="0"/>
              <a:t>Bailed once</a:t>
            </a:r>
          </a:p>
          <a:p>
            <a:pPr lvl="2"/>
            <a:r>
              <a:rPr lang="en-US" dirty="0"/>
              <a:t>Three slug tests, Same well</a:t>
            </a:r>
          </a:p>
          <a:p>
            <a:r>
              <a:rPr lang="en-US" dirty="0"/>
              <a:t>Recovery frequently incomplete</a:t>
            </a:r>
          </a:p>
          <a:p>
            <a:pPr lvl="1"/>
            <a:r>
              <a:rPr lang="en-US" dirty="0"/>
              <a:t>Mostly tight rocks under Pahute Mesa</a:t>
            </a:r>
          </a:p>
          <a:p>
            <a:r>
              <a:rPr lang="en-US" dirty="0"/>
              <a:t>Recovery curves replicate results</a:t>
            </a:r>
          </a:p>
          <a:p>
            <a:r>
              <a:rPr lang="en-US" dirty="0"/>
              <a:t>One unique transmissivity per well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grpSp>
        <p:nvGrpSpPr>
          <p:cNvPr id="4" name="Little NV">
            <a:extLst>
              <a:ext uri="{FF2B5EF4-FFF2-40B4-BE49-F238E27FC236}">
                <a16:creationId xmlns:a16="http://schemas.microsoft.com/office/drawing/2014/main" id="{7E704DFF-77AB-2093-4AD8-1EC59045F235}"/>
              </a:ext>
            </a:extLst>
          </p:cNvPr>
          <p:cNvGrpSpPr>
            <a:grpSpLocks noChangeAspect="1"/>
          </p:cNvGrpSpPr>
          <p:nvPr/>
        </p:nvGrpSpPr>
        <p:grpSpPr>
          <a:xfrm>
            <a:off x="10515600" y="27432"/>
            <a:ext cx="679850" cy="1005840"/>
            <a:chOff x="9056688" y="1771650"/>
            <a:chExt cx="890588" cy="13176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9A0F4005-B6D5-BAE7-42C2-026881BBC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1771650"/>
              <a:ext cx="890588" cy="1317625"/>
            </a:xfrm>
            <a:custGeom>
              <a:avLst/>
              <a:gdLst>
                <a:gd name="T0" fmla="*/ 5 w 561"/>
                <a:gd name="T1" fmla="*/ 359 h 830"/>
                <a:gd name="T2" fmla="*/ 22 w 561"/>
                <a:gd name="T3" fmla="*/ 376 h 830"/>
                <a:gd name="T4" fmla="*/ 33 w 561"/>
                <a:gd name="T5" fmla="*/ 387 h 830"/>
                <a:gd name="T6" fmla="*/ 41 w 561"/>
                <a:gd name="T7" fmla="*/ 394 h 830"/>
                <a:gd name="T8" fmla="*/ 65 w 561"/>
                <a:gd name="T9" fmla="*/ 416 h 830"/>
                <a:gd name="T10" fmla="*/ 104 w 561"/>
                <a:gd name="T11" fmla="*/ 453 h 830"/>
                <a:gd name="T12" fmla="*/ 177 w 561"/>
                <a:gd name="T13" fmla="*/ 520 h 830"/>
                <a:gd name="T14" fmla="*/ 213 w 561"/>
                <a:gd name="T15" fmla="*/ 554 h 830"/>
                <a:gd name="T16" fmla="*/ 271 w 561"/>
                <a:gd name="T17" fmla="*/ 609 h 830"/>
                <a:gd name="T18" fmla="*/ 356 w 561"/>
                <a:gd name="T19" fmla="*/ 688 h 830"/>
                <a:gd name="T20" fmla="*/ 397 w 561"/>
                <a:gd name="T21" fmla="*/ 726 h 830"/>
                <a:gd name="T22" fmla="*/ 422 w 561"/>
                <a:gd name="T23" fmla="*/ 751 h 830"/>
                <a:gd name="T24" fmla="*/ 456 w 561"/>
                <a:gd name="T25" fmla="*/ 781 h 830"/>
                <a:gd name="T26" fmla="*/ 491 w 561"/>
                <a:gd name="T27" fmla="*/ 815 h 830"/>
                <a:gd name="T28" fmla="*/ 508 w 561"/>
                <a:gd name="T29" fmla="*/ 826 h 830"/>
                <a:gd name="T30" fmla="*/ 506 w 561"/>
                <a:gd name="T31" fmla="*/ 820 h 830"/>
                <a:gd name="T32" fmla="*/ 512 w 561"/>
                <a:gd name="T33" fmla="*/ 816 h 830"/>
                <a:gd name="T34" fmla="*/ 513 w 561"/>
                <a:gd name="T35" fmla="*/ 806 h 830"/>
                <a:gd name="T36" fmla="*/ 504 w 561"/>
                <a:gd name="T37" fmla="*/ 777 h 830"/>
                <a:gd name="T38" fmla="*/ 505 w 561"/>
                <a:gd name="T39" fmla="*/ 767 h 830"/>
                <a:gd name="T40" fmla="*/ 503 w 561"/>
                <a:gd name="T41" fmla="*/ 762 h 830"/>
                <a:gd name="T42" fmla="*/ 504 w 561"/>
                <a:gd name="T43" fmla="*/ 757 h 830"/>
                <a:gd name="T44" fmla="*/ 500 w 561"/>
                <a:gd name="T45" fmla="*/ 748 h 830"/>
                <a:gd name="T46" fmla="*/ 500 w 561"/>
                <a:gd name="T47" fmla="*/ 732 h 830"/>
                <a:gd name="T48" fmla="*/ 503 w 561"/>
                <a:gd name="T49" fmla="*/ 727 h 830"/>
                <a:gd name="T50" fmla="*/ 495 w 561"/>
                <a:gd name="T51" fmla="*/ 714 h 830"/>
                <a:gd name="T52" fmla="*/ 495 w 561"/>
                <a:gd name="T53" fmla="*/ 708 h 830"/>
                <a:gd name="T54" fmla="*/ 494 w 561"/>
                <a:gd name="T55" fmla="*/ 701 h 830"/>
                <a:gd name="T56" fmla="*/ 501 w 561"/>
                <a:gd name="T57" fmla="*/ 699 h 830"/>
                <a:gd name="T58" fmla="*/ 512 w 561"/>
                <a:gd name="T59" fmla="*/ 695 h 830"/>
                <a:gd name="T60" fmla="*/ 518 w 561"/>
                <a:gd name="T61" fmla="*/ 696 h 830"/>
                <a:gd name="T62" fmla="*/ 523 w 561"/>
                <a:gd name="T63" fmla="*/ 697 h 830"/>
                <a:gd name="T64" fmla="*/ 532 w 561"/>
                <a:gd name="T65" fmla="*/ 698 h 830"/>
                <a:gd name="T66" fmla="*/ 536 w 561"/>
                <a:gd name="T67" fmla="*/ 704 h 830"/>
                <a:gd name="T68" fmla="*/ 541 w 561"/>
                <a:gd name="T69" fmla="*/ 708 h 830"/>
                <a:gd name="T70" fmla="*/ 554 w 561"/>
                <a:gd name="T71" fmla="*/ 705 h 830"/>
                <a:gd name="T72" fmla="*/ 559 w 561"/>
                <a:gd name="T73" fmla="*/ 690 h 830"/>
                <a:gd name="T74" fmla="*/ 560 w 561"/>
                <a:gd name="T75" fmla="*/ 652 h 830"/>
                <a:gd name="T76" fmla="*/ 558 w 561"/>
                <a:gd name="T77" fmla="*/ 611 h 830"/>
                <a:gd name="T78" fmla="*/ 556 w 561"/>
                <a:gd name="T79" fmla="*/ 557 h 830"/>
                <a:gd name="T80" fmla="*/ 556 w 561"/>
                <a:gd name="T81" fmla="*/ 529 h 830"/>
                <a:gd name="T82" fmla="*/ 555 w 561"/>
                <a:gd name="T83" fmla="*/ 491 h 830"/>
                <a:gd name="T84" fmla="*/ 552 w 561"/>
                <a:gd name="T85" fmla="*/ 409 h 830"/>
                <a:gd name="T86" fmla="*/ 548 w 561"/>
                <a:gd name="T87" fmla="*/ 269 h 830"/>
                <a:gd name="T88" fmla="*/ 546 w 561"/>
                <a:gd name="T89" fmla="*/ 223 h 830"/>
                <a:gd name="T90" fmla="*/ 544 w 561"/>
                <a:gd name="T91" fmla="*/ 149 h 830"/>
                <a:gd name="T92" fmla="*/ 542 w 561"/>
                <a:gd name="T93" fmla="*/ 92 h 830"/>
                <a:gd name="T94" fmla="*/ 537 w 561"/>
                <a:gd name="T95" fmla="*/ 0 h 830"/>
                <a:gd name="T96" fmla="*/ 483 w 561"/>
                <a:gd name="T97" fmla="*/ 2 h 830"/>
                <a:gd name="T98" fmla="*/ 431 w 561"/>
                <a:gd name="T99" fmla="*/ 3 h 830"/>
                <a:gd name="T100" fmla="*/ 365 w 561"/>
                <a:gd name="T101" fmla="*/ 4 h 830"/>
                <a:gd name="T102" fmla="*/ 332 w 561"/>
                <a:gd name="T103" fmla="*/ 5 h 830"/>
                <a:gd name="T104" fmla="*/ 281 w 561"/>
                <a:gd name="T105" fmla="*/ 4 h 830"/>
                <a:gd name="T106" fmla="*/ 238 w 561"/>
                <a:gd name="T107" fmla="*/ 4 h 830"/>
                <a:gd name="T108" fmla="*/ 172 w 561"/>
                <a:gd name="T109" fmla="*/ 4 h 830"/>
                <a:gd name="T110" fmla="*/ 82 w 561"/>
                <a:gd name="T111" fmla="*/ 3 h 830"/>
                <a:gd name="T112" fmla="*/ 13 w 561"/>
                <a:gd name="T113" fmla="*/ 0 h 830"/>
                <a:gd name="T114" fmla="*/ 7 w 561"/>
                <a:gd name="T115" fmla="*/ 134 h 830"/>
                <a:gd name="T116" fmla="*/ 5 w 561"/>
                <a:gd name="T117" fmla="*/ 226 h 830"/>
                <a:gd name="T118" fmla="*/ 3 w 561"/>
                <a:gd name="T119" fmla="*/ 276 h 830"/>
                <a:gd name="T120" fmla="*/ 2 w 561"/>
                <a:gd name="T121" fmla="*/ 296 h 830"/>
                <a:gd name="T122" fmla="*/ 1 w 561"/>
                <a:gd name="T123" fmla="*/ 318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1" h="830">
                  <a:moveTo>
                    <a:pt x="0" y="328"/>
                  </a:move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30"/>
                  </a:lnTo>
                  <a:lnTo>
                    <a:pt x="0" y="335"/>
                  </a:lnTo>
                  <a:lnTo>
                    <a:pt x="0" y="342"/>
                  </a:lnTo>
                  <a:lnTo>
                    <a:pt x="0" y="347"/>
                  </a:lnTo>
                  <a:lnTo>
                    <a:pt x="0" y="356"/>
                  </a:lnTo>
                  <a:lnTo>
                    <a:pt x="3" y="358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60"/>
                  </a:lnTo>
                  <a:lnTo>
                    <a:pt x="6" y="360"/>
                  </a:lnTo>
                  <a:lnTo>
                    <a:pt x="6" y="360"/>
                  </a:lnTo>
                  <a:lnTo>
                    <a:pt x="7" y="362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14" y="368"/>
                  </a:lnTo>
                  <a:lnTo>
                    <a:pt x="20" y="374"/>
                  </a:lnTo>
                  <a:lnTo>
                    <a:pt x="22" y="376"/>
                  </a:lnTo>
                  <a:lnTo>
                    <a:pt x="28" y="381"/>
                  </a:lnTo>
                  <a:lnTo>
                    <a:pt x="28" y="381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31" y="384"/>
                  </a:lnTo>
                  <a:lnTo>
                    <a:pt x="31" y="384"/>
                  </a:lnTo>
                  <a:lnTo>
                    <a:pt x="32" y="386"/>
                  </a:lnTo>
                  <a:lnTo>
                    <a:pt x="32" y="386"/>
                  </a:lnTo>
                  <a:lnTo>
                    <a:pt x="33" y="386"/>
                  </a:lnTo>
                  <a:lnTo>
                    <a:pt x="33" y="387"/>
                  </a:lnTo>
                  <a:lnTo>
                    <a:pt x="34" y="387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4" y="397"/>
                  </a:lnTo>
                  <a:lnTo>
                    <a:pt x="46" y="398"/>
                  </a:lnTo>
                  <a:lnTo>
                    <a:pt x="46" y="398"/>
                  </a:lnTo>
                  <a:lnTo>
                    <a:pt x="49" y="402"/>
                  </a:lnTo>
                  <a:lnTo>
                    <a:pt x="50" y="402"/>
                  </a:lnTo>
                  <a:lnTo>
                    <a:pt x="50" y="402"/>
                  </a:lnTo>
                  <a:lnTo>
                    <a:pt x="57" y="408"/>
                  </a:lnTo>
                  <a:lnTo>
                    <a:pt x="57" y="408"/>
                  </a:lnTo>
                  <a:lnTo>
                    <a:pt x="60" y="411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5" y="416"/>
                  </a:lnTo>
                  <a:lnTo>
                    <a:pt x="68" y="419"/>
                  </a:lnTo>
                  <a:lnTo>
                    <a:pt x="69" y="420"/>
                  </a:lnTo>
                  <a:lnTo>
                    <a:pt x="77" y="427"/>
                  </a:lnTo>
                  <a:lnTo>
                    <a:pt x="79" y="430"/>
                  </a:lnTo>
                  <a:lnTo>
                    <a:pt x="82" y="431"/>
                  </a:lnTo>
                  <a:lnTo>
                    <a:pt x="83" y="433"/>
                  </a:lnTo>
                  <a:lnTo>
                    <a:pt x="88" y="437"/>
                  </a:lnTo>
                  <a:lnTo>
                    <a:pt x="90" y="440"/>
                  </a:lnTo>
                  <a:lnTo>
                    <a:pt x="95" y="444"/>
                  </a:lnTo>
                  <a:lnTo>
                    <a:pt x="95" y="444"/>
                  </a:lnTo>
                  <a:lnTo>
                    <a:pt x="98" y="447"/>
                  </a:lnTo>
                  <a:lnTo>
                    <a:pt x="104" y="453"/>
                  </a:lnTo>
                  <a:lnTo>
                    <a:pt x="109" y="457"/>
                  </a:lnTo>
                  <a:lnTo>
                    <a:pt x="109" y="457"/>
                  </a:lnTo>
                  <a:lnTo>
                    <a:pt x="111" y="460"/>
                  </a:lnTo>
                  <a:lnTo>
                    <a:pt x="114" y="462"/>
                  </a:lnTo>
                  <a:lnTo>
                    <a:pt x="117" y="465"/>
                  </a:lnTo>
                  <a:lnTo>
                    <a:pt x="126" y="473"/>
                  </a:lnTo>
                  <a:lnTo>
                    <a:pt x="130" y="477"/>
                  </a:lnTo>
                  <a:lnTo>
                    <a:pt x="136" y="483"/>
                  </a:lnTo>
                  <a:lnTo>
                    <a:pt x="143" y="489"/>
                  </a:lnTo>
                  <a:lnTo>
                    <a:pt x="159" y="504"/>
                  </a:lnTo>
                  <a:lnTo>
                    <a:pt x="174" y="518"/>
                  </a:lnTo>
                  <a:lnTo>
                    <a:pt x="177" y="520"/>
                  </a:lnTo>
                  <a:lnTo>
                    <a:pt x="179" y="522"/>
                  </a:lnTo>
                  <a:lnTo>
                    <a:pt x="180" y="524"/>
                  </a:lnTo>
                  <a:lnTo>
                    <a:pt x="180" y="524"/>
                  </a:lnTo>
                  <a:lnTo>
                    <a:pt x="184" y="529"/>
                  </a:lnTo>
                  <a:lnTo>
                    <a:pt x="185" y="529"/>
                  </a:lnTo>
                  <a:lnTo>
                    <a:pt x="185" y="529"/>
                  </a:lnTo>
                  <a:lnTo>
                    <a:pt x="192" y="535"/>
                  </a:lnTo>
                  <a:lnTo>
                    <a:pt x="195" y="537"/>
                  </a:lnTo>
                  <a:lnTo>
                    <a:pt x="196" y="538"/>
                  </a:lnTo>
                  <a:lnTo>
                    <a:pt x="199" y="541"/>
                  </a:lnTo>
                  <a:lnTo>
                    <a:pt x="210" y="552"/>
                  </a:lnTo>
                  <a:lnTo>
                    <a:pt x="213" y="554"/>
                  </a:lnTo>
                  <a:lnTo>
                    <a:pt x="222" y="563"/>
                  </a:lnTo>
                  <a:lnTo>
                    <a:pt x="226" y="567"/>
                  </a:lnTo>
                  <a:lnTo>
                    <a:pt x="230" y="571"/>
                  </a:lnTo>
                  <a:lnTo>
                    <a:pt x="230" y="571"/>
                  </a:lnTo>
                  <a:lnTo>
                    <a:pt x="232" y="573"/>
                  </a:lnTo>
                  <a:lnTo>
                    <a:pt x="242" y="581"/>
                  </a:lnTo>
                  <a:lnTo>
                    <a:pt x="250" y="590"/>
                  </a:lnTo>
                  <a:lnTo>
                    <a:pt x="252" y="591"/>
                  </a:lnTo>
                  <a:lnTo>
                    <a:pt x="255" y="593"/>
                  </a:lnTo>
                  <a:lnTo>
                    <a:pt x="261" y="600"/>
                  </a:lnTo>
                  <a:lnTo>
                    <a:pt x="265" y="603"/>
                  </a:lnTo>
                  <a:lnTo>
                    <a:pt x="271" y="609"/>
                  </a:lnTo>
                  <a:lnTo>
                    <a:pt x="271" y="609"/>
                  </a:lnTo>
                  <a:lnTo>
                    <a:pt x="278" y="615"/>
                  </a:lnTo>
                  <a:lnTo>
                    <a:pt x="284" y="621"/>
                  </a:lnTo>
                  <a:lnTo>
                    <a:pt x="288" y="625"/>
                  </a:lnTo>
                  <a:lnTo>
                    <a:pt x="306" y="641"/>
                  </a:lnTo>
                  <a:lnTo>
                    <a:pt x="321" y="655"/>
                  </a:lnTo>
                  <a:lnTo>
                    <a:pt x="325" y="659"/>
                  </a:lnTo>
                  <a:lnTo>
                    <a:pt x="327" y="660"/>
                  </a:lnTo>
                  <a:lnTo>
                    <a:pt x="337" y="671"/>
                  </a:lnTo>
                  <a:lnTo>
                    <a:pt x="337" y="671"/>
                  </a:lnTo>
                  <a:lnTo>
                    <a:pt x="350" y="682"/>
                  </a:lnTo>
                  <a:lnTo>
                    <a:pt x="356" y="688"/>
                  </a:lnTo>
                  <a:lnTo>
                    <a:pt x="363" y="695"/>
                  </a:lnTo>
                  <a:lnTo>
                    <a:pt x="364" y="696"/>
                  </a:lnTo>
                  <a:lnTo>
                    <a:pt x="364" y="697"/>
                  </a:lnTo>
                  <a:lnTo>
                    <a:pt x="376" y="706"/>
                  </a:lnTo>
                  <a:lnTo>
                    <a:pt x="376" y="707"/>
                  </a:lnTo>
                  <a:lnTo>
                    <a:pt x="378" y="708"/>
                  </a:lnTo>
                  <a:lnTo>
                    <a:pt x="382" y="713"/>
                  </a:lnTo>
                  <a:lnTo>
                    <a:pt x="383" y="714"/>
                  </a:lnTo>
                  <a:lnTo>
                    <a:pt x="384" y="715"/>
                  </a:lnTo>
                  <a:lnTo>
                    <a:pt x="388" y="718"/>
                  </a:lnTo>
                  <a:lnTo>
                    <a:pt x="388" y="719"/>
                  </a:lnTo>
                  <a:lnTo>
                    <a:pt x="397" y="726"/>
                  </a:lnTo>
                  <a:lnTo>
                    <a:pt x="398" y="727"/>
                  </a:lnTo>
                  <a:lnTo>
                    <a:pt x="404" y="733"/>
                  </a:lnTo>
                  <a:lnTo>
                    <a:pt x="404" y="733"/>
                  </a:lnTo>
                  <a:lnTo>
                    <a:pt x="406" y="735"/>
                  </a:lnTo>
                  <a:lnTo>
                    <a:pt x="407" y="737"/>
                  </a:lnTo>
                  <a:lnTo>
                    <a:pt x="408" y="737"/>
                  </a:lnTo>
                  <a:lnTo>
                    <a:pt x="408" y="737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7" y="746"/>
                  </a:lnTo>
                  <a:lnTo>
                    <a:pt x="422" y="751"/>
                  </a:lnTo>
                  <a:lnTo>
                    <a:pt x="431" y="758"/>
                  </a:lnTo>
                  <a:lnTo>
                    <a:pt x="431" y="759"/>
                  </a:lnTo>
                  <a:lnTo>
                    <a:pt x="431" y="759"/>
                  </a:lnTo>
                  <a:lnTo>
                    <a:pt x="432" y="760"/>
                  </a:lnTo>
                  <a:lnTo>
                    <a:pt x="433" y="760"/>
                  </a:lnTo>
                  <a:lnTo>
                    <a:pt x="433" y="760"/>
                  </a:lnTo>
                  <a:lnTo>
                    <a:pt x="435" y="763"/>
                  </a:lnTo>
                  <a:lnTo>
                    <a:pt x="442" y="769"/>
                  </a:lnTo>
                  <a:lnTo>
                    <a:pt x="445" y="772"/>
                  </a:lnTo>
                  <a:lnTo>
                    <a:pt x="450" y="775"/>
                  </a:lnTo>
                  <a:lnTo>
                    <a:pt x="456" y="781"/>
                  </a:lnTo>
                  <a:lnTo>
                    <a:pt x="456" y="781"/>
                  </a:lnTo>
                  <a:lnTo>
                    <a:pt x="457" y="783"/>
                  </a:lnTo>
                  <a:lnTo>
                    <a:pt x="457" y="783"/>
                  </a:lnTo>
                  <a:lnTo>
                    <a:pt x="459" y="785"/>
                  </a:lnTo>
                  <a:lnTo>
                    <a:pt x="461" y="787"/>
                  </a:lnTo>
                  <a:lnTo>
                    <a:pt x="462" y="787"/>
                  </a:lnTo>
                  <a:lnTo>
                    <a:pt x="467" y="793"/>
                  </a:lnTo>
                  <a:lnTo>
                    <a:pt x="478" y="801"/>
                  </a:lnTo>
                  <a:lnTo>
                    <a:pt x="479" y="803"/>
                  </a:lnTo>
                  <a:lnTo>
                    <a:pt x="480" y="803"/>
                  </a:lnTo>
                  <a:lnTo>
                    <a:pt x="486" y="810"/>
                  </a:lnTo>
                  <a:lnTo>
                    <a:pt x="486" y="810"/>
                  </a:lnTo>
                  <a:lnTo>
                    <a:pt x="491" y="815"/>
                  </a:lnTo>
                  <a:lnTo>
                    <a:pt x="491" y="815"/>
                  </a:lnTo>
                  <a:lnTo>
                    <a:pt x="500" y="824"/>
                  </a:lnTo>
                  <a:lnTo>
                    <a:pt x="504" y="826"/>
                  </a:lnTo>
                  <a:lnTo>
                    <a:pt x="506" y="828"/>
                  </a:lnTo>
                  <a:lnTo>
                    <a:pt x="506" y="828"/>
                  </a:lnTo>
                  <a:lnTo>
                    <a:pt x="508" y="830"/>
                  </a:lnTo>
                  <a:lnTo>
                    <a:pt x="507" y="829"/>
                  </a:lnTo>
                  <a:lnTo>
                    <a:pt x="507" y="829"/>
                  </a:lnTo>
                  <a:lnTo>
                    <a:pt x="507" y="828"/>
                  </a:lnTo>
                  <a:lnTo>
                    <a:pt x="507" y="827"/>
                  </a:lnTo>
                  <a:lnTo>
                    <a:pt x="508" y="826"/>
                  </a:lnTo>
                  <a:lnTo>
                    <a:pt x="508" y="826"/>
                  </a:lnTo>
                  <a:lnTo>
                    <a:pt x="508" y="825"/>
                  </a:lnTo>
                  <a:lnTo>
                    <a:pt x="509" y="825"/>
                  </a:lnTo>
                  <a:lnTo>
                    <a:pt x="509" y="825"/>
                  </a:lnTo>
                  <a:lnTo>
                    <a:pt x="510" y="824"/>
                  </a:lnTo>
                  <a:lnTo>
                    <a:pt x="511" y="824"/>
                  </a:lnTo>
                  <a:lnTo>
                    <a:pt x="511" y="823"/>
                  </a:lnTo>
                  <a:lnTo>
                    <a:pt x="510" y="822"/>
                  </a:lnTo>
                  <a:lnTo>
                    <a:pt x="510" y="822"/>
                  </a:lnTo>
                  <a:lnTo>
                    <a:pt x="510" y="821"/>
                  </a:lnTo>
                  <a:lnTo>
                    <a:pt x="509" y="821"/>
                  </a:lnTo>
                  <a:lnTo>
                    <a:pt x="507" y="820"/>
                  </a:lnTo>
                  <a:lnTo>
                    <a:pt x="506" y="820"/>
                  </a:lnTo>
                  <a:lnTo>
                    <a:pt x="506" y="820"/>
                  </a:lnTo>
                  <a:lnTo>
                    <a:pt x="506" y="819"/>
                  </a:lnTo>
                  <a:lnTo>
                    <a:pt x="506" y="819"/>
                  </a:lnTo>
                  <a:lnTo>
                    <a:pt x="507" y="818"/>
                  </a:lnTo>
                  <a:lnTo>
                    <a:pt x="508" y="817"/>
                  </a:lnTo>
                  <a:lnTo>
                    <a:pt x="508" y="817"/>
                  </a:lnTo>
                  <a:lnTo>
                    <a:pt x="509" y="817"/>
                  </a:lnTo>
                  <a:lnTo>
                    <a:pt x="509" y="817"/>
                  </a:lnTo>
                  <a:lnTo>
                    <a:pt x="510" y="817"/>
                  </a:lnTo>
                  <a:lnTo>
                    <a:pt x="511" y="817"/>
                  </a:lnTo>
                  <a:lnTo>
                    <a:pt x="511" y="817"/>
                  </a:lnTo>
                  <a:lnTo>
                    <a:pt x="512" y="816"/>
                  </a:lnTo>
                  <a:lnTo>
                    <a:pt x="513" y="816"/>
                  </a:lnTo>
                  <a:lnTo>
                    <a:pt x="513" y="816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4" y="811"/>
                  </a:lnTo>
                  <a:lnTo>
                    <a:pt x="514" y="810"/>
                  </a:lnTo>
                  <a:lnTo>
                    <a:pt x="514" y="809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6"/>
                  </a:lnTo>
                  <a:lnTo>
                    <a:pt x="513" y="806"/>
                  </a:lnTo>
                  <a:lnTo>
                    <a:pt x="512" y="803"/>
                  </a:lnTo>
                  <a:lnTo>
                    <a:pt x="512" y="802"/>
                  </a:lnTo>
                  <a:lnTo>
                    <a:pt x="512" y="800"/>
                  </a:lnTo>
                  <a:lnTo>
                    <a:pt x="510" y="796"/>
                  </a:lnTo>
                  <a:lnTo>
                    <a:pt x="511" y="792"/>
                  </a:lnTo>
                  <a:lnTo>
                    <a:pt x="510" y="789"/>
                  </a:lnTo>
                  <a:lnTo>
                    <a:pt x="509" y="787"/>
                  </a:lnTo>
                  <a:lnTo>
                    <a:pt x="507" y="782"/>
                  </a:lnTo>
                  <a:lnTo>
                    <a:pt x="506" y="780"/>
                  </a:lnTo>
                  <a:lnTo>
                    <a:pt x="505" y="778"/>
                  </a:lnTo>
                  <a:lnTo>
                    <a:pt x="504" y="777"/>
                  </a:lnTo>
                  <a:lnTo>
                    <a:pt x="504" y="775"/>
                  </a:lnTo>
                  <a:lnTo>
                    <a:pt x="503" y="774"/>
                  </a:lnTo>
                  <a:lnTo>
                    <a:pt x="503" y="773"/>
                  </a:lnTo>
                  <a:lnTo>
                    <a:pt x="503" y="773"/>
                  </a:lnTo>
                  <a:lnTo>
                    <a:pt x="503" y="772"/>
                  </a:lnTo>
                  <a:lnTo>
                    <a:pt x="503" y="772"/>
                  </a:lnTo>
                  <a:lnTo>
                    <a:pt x="503" y="770"/>
                  </a:lnTo>
                  <a:lnTo>
                    <a:pt x="503" y="770"/>
                  </a:lnTo>
                  <a:lnTo>
                    <a:pt x="504" y="769"/>
                  </a:lnTo>
                  <a:lnTo>
                    <a:pt x="505" y="768"/>
                  </a:lnTo>
                  <a:lnTo>
                    <a:pt x="505" y="768"/>
                  </a:lnTo>
                  <a:lnTo>
                    <a:pt x="505" y="767"/>
                  </a:lnTo>
                  <a:lnTo>
                    <a:pt x="504" y="767"/>
                  </a:lnTo>
                  <a:lnTo>
                    <a:pt x="504" y="766"/>
                  </a:lnTo>
                  <a:lnTo>
                    <a:pt x="504" y="764"/>
                  </a:lnTo>
                  <a:lnTo>
                    <a:pt x="504" y="764"/>
                  </a:lnTo>
                  <a:lnTo>
                    <a:pt x="504" y="763"/>
                  </a:lnTo>
                  <a:lnTo>
                    <a:pt x="504" y="763"/>
                  </a:lnTo>
                  <a:lnTo>
                    <a:pt x="503" y="763"/>
                  </a:lnTo>
                  <a:lnTo>
                    <a:pt x="503" y="763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4" y="762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5" y="760"/>
                  </a:lnTo>
                  <a:lnTo>
                    <a:pt x="505" y="758"/>
                  </a:lnTo>
                  <a:lnTo>
                    <a:pt x="505" y="758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3" y="756"/>
                  </a:lnTo>
                  <a:lnTo>
                    <a:pt x="503" y="755"/>
                  </a:lnTo>
                  <a:lnTo>
                    <a:pt x="502" y="755"/>
                  </a:lnTo>
                  <a:lnTo>
                    <a:pt x="501" y="753"/>
                  </a:lnTo>
                  <a:lnTo>
                    <a:pt x="501" y="752"/>
                  </a:lnTo>
                  <a:lnTo>
                    <a:pt x="502" y="751"/>
                  </a:lnTo>
                  <a:lnTo>
                    <a:pt x="502" y="751"/>
                  </a:lnTo>
                  <a:lnTo>
                    <a:pt x="502" y="750"/>
                  </a:lnTo>
                  <a:lnTo>
                    <a:pt x="502" y="750"/>
                  </a:lnTo>
                  <a:lnTo>
                    <a:pt x="501" y="749"/>
                  </a:lnTo>
                  <a:lnTo>
                    <a:pt x="500" y="748"/>
                  </a:lnTo>
                  <a:lnTo>
                    <a:pt x="499" y="747"/>
                  </a:lnTo>
                  <a:lnTo>
                    <a:pt x="499" y="747"/>
                  </a:lnTo>
                  <a:lnTo>
                    <a:pt x="500" y="744"/>
                  </a:lnTo>
                  <a:lnTo>
                    <a:pt x="500" y="742"/>
                  </a:lnTo>
                  <a:lnTo>
                    <a:pt x="500" y="740"/>
                  </a:lnTo>
                  <a:lnTo>
                    <a:pt x="500" y="737"/>
                  </a:lnTo>
                  <a:lnTo>
                    <a:pt x="498" y="735"/>
                  </a:lnTo>
                  <a:lnTo>
                    <a:pt x="499" y="735"/>
                  </a:lnTo>
                  <a:lnTo>
                    <a:pt x="499" y="734"/>
                  </a:lnTo>
                  <a:lnTo>
                    <a:pt x="500" y="733"/>
                  </a:lnTo>
                  <a:lnTo>
                    <a:pt x="500" y="732"/>
                  </a:lnTo>
                  <a:lnTo>
                    <a:pt x="500" y="732"/>
                  </a:lnTo>
                  <a:lnTo>
                    <a:pt x="499" y="731"/>
                  </a:lnTo>
                  <a:lnTo>
                    <a:pt x="499" y="730"/>
                  </a:lnTo>
                  <a:lnTo>
                    <a:pt x="499" y="730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1" y="728"/>
                  </a:lnTo>
                  <a:lnTo>
                    <a:pt x="503" y="728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2" y="726"/>
                  </a:lnTo>
                  <a:lnTo>
                    <a:pt x="502" y="726"/>
                  </a:lnTo>
                  <a:lnTo>
                    <a:pt x="499" y="725"/>
                  </a:lnTo>
                  <a:lnTo>
                    <a:pt x="498" y="723"/>
                  </a:lnTo>
                  <a:lnTo>
                    <a:pt x="499" y="721"/>
                  </a:lnTo>
                  <a:lnTo>
                    <a:pt x="498" y="721"/>
                  </a:lnTo>
                  <a:lnTo>
                    <a:pt x="497" y="719"/>
                  </a:lnTo>
                  <a:lnTo>
                    <a:pt x="496" y="717"/>
                  </a:lnTo>
                  <a:lnTo>
                    <a:pt x="496" y="717"/>
                  </a:lnTo>
                  <a:lnTo>
                    <a:pt x="495" y="716"/>
                  </a:lnTo>
                  <a:lnTo>
                    <a:pt x="495" y="714"/>
                  </a:lnTo>
                  <a:lnTo>
                    <a:pt x="495" y="714"/>
                  </a:lnTo>
                  <a:lnTo>
                    <a:pt x="495" y="712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6" y="710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6" y="708"/>
                  </a:lnTo>
                  <a:lnTo>
                    <a:pt x="496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7"/>
                  </a:lnTo>
                  <a:lnTo>
                    <a:pt x="495" y="706"/>
                  </a:lnTo>
                  <a:lnTo>
                    <a:pt x="495" y="706"/>
                  </a:lnTo>
                  <a:lnTo>
                    <a:pt x="495" y="705"/>
                  </a:lnTo>
                  <a:lnTo>
                    <a:pt x="495" y="704"/>
                  </a:lnTo>
                  <a:lnTo>
                    <a:pt x="495" y="704"/>
                  </a:lnTo>
                  <a:lnTo>
                    <a:pt x="494" y="703"/>
                  </a:lnTo>
                  <a:lnTo>
                    <a:pt x="493" y="702"/>
                  </a:lnTo>
                  <a:lnTo>
                    <a:pt x="494" y="702"/>
                  </a:lnTo>
                  <a:lnTo>
                    <a:pt x="494" y="701"/>
                  </a:lnTo>
                  <a:lnTo>
                    <a:pt x="494" y="701"/>
                  </a:lnTo>
                  <a:lnTo>
                    <a:pt x="495" y="701"/>
                  </a:lnTo>
                  <a:lnTo>
                    <a:pt x="497" y="700"/>
                  </a:lnTo>
                  <a:lnTo>
                    <a:pt x="498" y="700"/>
                  </a:lnTo>
                  <a:lnTo>
                    <a:pt x="498" y="700"/>
                  </a:lnTo>
                  <a:lnTo>
                    <a:pt x="499" y="700"/>
                  </a:lnTo>
                  <a:lnTo>
                    <a:pt x="499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1" y="700"/>
                  </a:lnTo>
                  <a:lnTo>
                    <a:pt x="501" y="700"/>
                  </a:lnTo>
                  <a:lnTo>
                    <a:pt x="501" y="699"/>
                  </a:lnTo>
                  <a:lnTo>
                    <a:pt x="502" y="699"/>
                  </a:lnTo>
                  <a:lnTo>
                    <a:pt x="502" y="699"/>
                  </a:lnTo>
                  <a:lnTo>
                    <a:pt x="503" y="699"/>
                  </a:lnTo>
                  <a:lnTo>
                    <a:pt x="503" y="698"/>
                  </a:lnTo>
                  <a:lnTo>
                    <a:pt x="506" y="696"/>
                  </a:lnTo>
                  <a:lnTo>
                    <a:pt x="506" y="696"/>
                  </a:lnTo>
                  <a:lnTo>
                    <a:pt x="506" y="697"/>
                  </a:lnTo>
                  <a:lnTo>
                    <a:pt x="506" y="697"/>
                  </a:lnTo>
                  <a:lnTo>
                    <a:pt x="507" y="697"/>
                  </a:lnTo>
                  <a:lnTo>
                    <a:pt x="508" y="696"/>
                  </a:lnTo>
                  <a:lnTo>
                    <a:pt x="511" y="695"/>
                  </a:lnTo>
                  <a:lnTo>
                    <a:pt x="512" y="695"/>
                  </a:lnTo>
                  <a:lnTo>
                    <a:pt x="512" y="694"/>
                  </a:lnTo>
                  <a:lnTo>
                    <a:pt x="513" y="695"/>
                  </a:lnTo>
                  <a:lnTo>
                    <a:pt x="513" y="694"/>
                  </a:lnTo>
                  <a:lnTo>
                    <a:pt x="514" y="694"/>
                  </a:lnTo>
                  <a:lnTo>
                    <a:pt x="514" y="695"/>
                  </a:lnTo>
                  <a:lnTo>
                    <a:pt x="514" y="695"/>
                  </a:lnTo>
                  <a:lnTo>
                    <a:pt x="515" y="695"/>
                  </a:lnTo>
                  <a:lnTo>
                    <a:pt x="516" y="694"/>
                  </a:lnTo>
                  <a:lnTo>
                    <a:pt x="517" y="695"/>
                  </a:lnTo>
                  <a:lnTo>
                    <a:pt x="518" y="695"/>
                  </a:lnTo>
                  <a:lnTo>
                    <a:pt x="518" y="695"/>
                  </a:lnTo>
                  <a:lnTo>
                    <a:pt x="518" y="696"/>
                  </a:lnTo>
                  <a:lnTo>
                    <a:pt x="517" y="696"/>
                  </a:lnTo>
                  <a:lnTo>
                    <a:pt x="517" y="696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8" y="697"/>
                  </a:lnTo>
                  <a:lnTo>
                    <a:pt x="519" y="697"/>
                  </a:lnTo>
                  <a:lnTo>
                    <a:pt x="521" y="696"/>
                  </a:lnTo>
                  <a:lnTo>
                    <a:pt x="521" y="696"/>
                  </a:lnTo>
                  <a:lnTo>
                    <a:pt x="522" y="696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5" y="696"/>
                  </a:lnTo>
                  <a:lnTo>
                    <a:pt x="526" y="695"/>
                  </a:lnTo>
                  <a:lnTo>
                    <a:pt x="527" y="695"/>
                  </a:lnTo>
                  <a:lnTo>
                    <a:pt x="528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1" y="696"/>
                  </a:lnTo>
                  <a:lnTo>
                    <a:pt x="531" y="697"/>
                  </a:lnTo>
                  <a:lnTo>
                    <a:pt x="532" y="698"/>
                  </a:lnTo>
                  <a:lnTo>
                    <a:pt x="533" y="699"/>
                  </a:lnTo>
                  <a:lnTo>
                    <a:pt x="533" y="699"/>
                  </a:lnTo>
                  <a:lnTo>
                    <a:pt x="534" y="699"/>
                  </a:lnTo>
                  <a:lnTo>
                    <a:pt x="536" y="701"/>
                  </a:lnTo>
                  <a:lnTo>
                    <a:pt x="536" y="702"/>
                  </a:lnTo>
                  <a:lnTo>
                    <a:pt x="536" y="703"/>
                  </a:lnTo>
                  <a:lnTo>
                    <a:pt x="536" y="703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7" y="704"/>
                  </a:lnTo>
                  <a:lnTo>
                    <a:pt x="537" y="704"/>
                  </a:lnTo>
                  <a:lnTo>
                    <a:pt x="538" y="705"/>
                  </a:lnTo>
                  <a:lnTo>
                    <a:pt x="538" y="705"/>
                  </a:lnTo>
                  <a:lnTo>
                    <a:pt x="539" y="706"/>
                  </a:lnTo>
                  <a:lnTo>
                    <a:pt x="539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7"/>
                  </a:lnTo>
                  <a:lnTo>
                    <a:pt x="541" y="708"/>
                  </a:lnTo>
                  <a:lnTo>
                    <a:pt x="541" y="708"/>
                  </a:lnTo>
                  <a:lnTo>
                    <a:pt x="542" y="709"/>
                  </a:lnTo>
                  <a:lnTo>
                    <a:pt x="543" y="709"/>
                  </a:lnTo>
                  <a:lnTo>
                    <a:pt x="544" y="709"/>
                  </a:lnTo>
                  <a:lnTo>
                    <a:pt x="546" y="709"/>
                  </a:lnTo>
                  <a:lnTo>
                    <a:pt x="547" y="709"/>
                  </a:lnTo>
                  <a:lnTo>
                    <a:pt x="549" y="708"/>
                  </a:lnTo>
                  <a:lnTo>
                    <a:pt x="550" y="708"/>
                  </a:lnTo>
                  <a:lnTo>
                    <a:pt x="552" y="708"/>
                  </a:lnTo>
                  <a:lnTo>
                    <a:pt x="552" y="708"/>
                  </a:lnTo>
                  <a:lnTo>
                    <a:pt x="553" y="707"/>
                  </a:lnTo>
                  <a:lnTo>
                    <a:pt x="553" y="706"/>
                  </a:lnTo>
                  <a:lnTo>
                    <a:pt x="554" y="705"/>
                  </a:lnTo>
                  <a:lnTo>
                    <a:pt x="553" y="704"/>
                  </a:lnTo>
                  <a:lnTo>
                    <a:pt x="555" y="701"/>
                  </a:lnTo>
                  <a:lnTo>
                    <a:pt x="556" y="700"/>
                  </a:lnTo>
                  <a:lnTo>
                    <a:pt x="555" y="699"/>
                  </a:lnTo>
                  <a:lnTo>
                    <a:pt x="555" y="699"/>
                  </a:lnTo>
                  <a:lnTo>
                    <a:pt x="555" y="698"/>
                  </a:lnTo>
                  <a:lnTo>
                    <a:pt x="555" y="698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7" y="693"/>
                  </a:lnTo>
                  <a:lnTo>
                    <a:pt x="559" y="690"/>
                  </a:lnTo>
                  <a:lnTo>
                    <a:pt x="560" y="688"/>
                  </a:lnTo>
                  <a:lnTo>
                    <a:pt x="561" y="688"/>
                  </a:lnTo>
                  <a:lnTo>
                    <a:pt x="561" y="681"/>
                  </a:lnTo>
                  <a:lnTo>
                    <a:pt x="561" y="680"/>
                  </a:lnTo>
                  <a:lnTo>
                    <a:pt x="561" y="678"/>
                  </a:lnTo>
                  <a:lnTo>
                    <a:pt x="561" y="677"/>
                  </a:lnTo>
                  <a:lnTo>
                    <a:pt x="561" y="674"/>
                  </a:lnTo>
                  <a:lnTo>
                    <a:pt x="560" y="672"/>
                  </a:lnTo>
                  <a:lnTo>
                    <a:pt x="560" y="666"/>
                  </a:lnTo>
                  <a:lnTo>
                    <a:pt x="560" y="659"/>
                  </a:lnTo>
                  <a:lnTo>
                    <a:pt x="560" y="655"/>
                  </a:lnTo>
                  <a:lnTo>
                    <a:pt x="560" y="652"/>
                  </a:lnTo>
                  <a:lnTo>
                    <a:pt x="559" y="637"/>
                  </a:lnTo>
                  <a:lnTo>
                    <a:pt x="559" y="635"/>
                  </a:lnTo>
                  <a:lnTo>
                    <a:pt x="559" y="629"/>
                  </a:lnTo>
                  <a:lnTo>
                    <a:pt x="558" y="619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5"/>
                  </a:lnTo>
                  <a:lnTo>
                    <a:pt x="558" y="614"/>
                  </a:lnTo>
                  <a:lnTo>
                    <a:pt x="558" y="614"/>
                  </a:lnTo>
                  <a:lnTo>
                    <a:pt x="558" y="611"/>
                  </a:lnTo>
                  <a:lnTo>
                    <a:pt x="558" y="611"/>
                  </a:lnTo>
                  <a:lnTo>
                    <a:pt x="558" y="598"/>
                  </a:lnTo>
                  <a:lnTo>
                    <a:pt x="557" y="592"/>
                  </a:lnTo>
                  <a:lnTo>
                    <a:pt x="557" y="581"/>
                  </a:lnTo>
                  <a:lnTo>
                    <a:pt x="557" y="581"/>
                  </a:lnTo>
                  <a:lnTo>
                    <a:pt x="557" y="580"/>
                  </a:lnTo>
                  <a:lnTo>
                    <a:pt x="557" y="577"/>
                  </a:lnTo>
                  <a:lnTo>
                    <a:pt x="557" y="575"/>
                  </a:lnTo>
                  <a:lnTo>
                    <a:pt x="557" y="572"/>
                  </a:lnTo>
                  <a:lnTo>
                    <a:pt x="556" y="565"/>
                  </a:lnTo>
                  <a:lnTo>
                    <a:pt x="556" y="558"/>
                  </a:lnTo>
                  <a:lnTo>
                    <a:pt x="556" y="558"/>
                  </a:lnTo>
                  <a:lnTo>
                    <a:pt x="556" y="557"/>
                  </a:lnTo>
                  <a:lnTo>
                    <a:pt x="556" y="557"/>
                  </a:lnTo>
                  <a:lnTo>
                    <a:pt x="556" y="549"/>
                  </a:lnTo>
                  <a:lnTo>
                    <a:pt x="556" y="549"/>
                  </a:lnTo>
                  <a:lnTo>
                    <a:pt x="556" y="543"/>
                  </a:lnTo>
                  <a:lnTo>
                    <a:pt x="556" y="541"/>
                  </a:lnTo>
                  <a:lnTo>
                    <a:pt x="556" y="536"/>
                  </a:lnTo>
                  <a:lnTo>
                    <a:pt x="556" y="536"/>
                  </a:lnTo>
                  <a:lnTo>
                    <a:pt x="556" y="534"/>
                  </a:lnTo>
                  <a:lnTo>
                    <a:pt x="556" y="532"/>
                  </a:lnTo>
                  <a:lnTo>
                    <a:pt x="556" y="531"/>
                  </a:lnTo>
                  <a:lnTo>
                    <a:pt x="556" y="531"/>
                  </a:lnTo>
                  <a:lnTo>
                    <a:pt x="556" y="529"/>
                  </a:lnTo>
                  <a:lnTo>
                    <a:pt x="556" y="522"/>
                  </a:lnTo>
                  <a:lnTo>
                    <a:pt x="556" y="521"/>
                  </a:lnTo>
                  <a:lnTo>
                    <a:pt x="556" y="517"/>
                  </a:lnTo>
                  <a:lnTo>
                    <a:pt x="555" y="506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3"/>
                  </a:lnTo>
                  <a:lnTo>
                    <a:pt x="555" y="502"/>
                  </a:lnTo>
                  <a:lnTo>
                    <a:pt x="555" y="497"/>
                  </a:lnTo>
                  <a:lnTo>
                    <a:pt x="555" y="495"/>
                  </a:lnTo>
                  <a:lnTo>
                    <a:pt x="555" y="491"/>
                  </a:lnTo>
                  <a:lnTo>
                    <a:pt x="555" y="488"/>
                  </a:lnTo>
                  <a:lnTo>
                    <a:pt x="555" y="480"/>
                  </a:lnTo>
                  <a:lnTo>
                    <a:pt x="555" y="474"/>
                  </a:lnTo>
                  <a:lnTo>
                    <a:pt x="554" y="456"/>
                  </a:lnTo>
                  <a:lnTo>
                    <a:pt x="554" y="456"/>
                  </a:lnTo>
                  <a:lnTo>
                    <a:pt x="554" y="444"/>
                  </a:lnTo>
                  <a:lnTo>
                    <a:pt x="554" y="442"/>
                  </a:lnTo>
                  <a:lnTo>
                    <a:pt x="553" y="426"/>
                  </a:lnTo>
                  <a:lnTo>
                    <a:pt x="553" y="426"/>
                  </a:lnTo>
                  <a:lnTo>
                    <a:pt x="553" y="414"/>
                  </a:lnTo>
                  <a:lnTo>
                    <a:pt x="552" y="409"/>
                  </a:lnTo>
                  <a:lnTo>
                    <a:pt x="552" y="409"/>
                  </a:lnTo>
                  <a:lnTo>
                    <a:pt x="552" y="406"/>
                  </a:lnTo>
                  <a:lnTo>
                    <a:pt x="552" y="406"/>
                  </a:lnTo>
                  <a:lnTo>
                    <a:pt x="552" y="394"/>
                  </a:lnTo>
                  <a:lnTo>
                    <a:pt x="552" y="387"/>
                  </a:lnTo>
                  <a:lnTo>
                    <a:pt x="552" y="385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55"/>
                  </a:lnTo>
                  <a:lnTo>
                    <a:pt x="549" y="296"/>
                  </a:lnTo>
                  <a:lnTo>
                    <a:pt x="549" y="291"/>
                  </a:lnTo>
                  <a:lnTo>
                    <a:pt x="548" y="269"/>
                  </a:lnTo>
                  <a:lnTo>
                    <a:pt x="548" y="265"/>
                  </a:lnTo>
                  <a:lnTo>
                    <a:pt x="548" y="263"/>
                  </a:lnTo>
                  <a:lnTo>
                    <a:pt x="548" y="261"/>
                  </a:lnTo>
                  <a:lnTo>
                    <a:pt x="548" y="258"/>
                  </a:lnTo>
                  <a:lnTo>
                    <a:pt x="547" y="248"/>
                  </a:lnTo>
                  <a:lnTo>
                    <a:pt x="547" y="248"/>
                  </a:lnTo>
                  <a:lnTo>
                    <a:pt x="547" y="239"/>
                  </a:lnTo>
                  <a:lnTo>
                    <a:pt x="547" y="237"/>
                  </a:lnTo>
                  <a:lnTo>
                    <a:pt x="547" y="233"/>
                  </a:lnTo>
                  <a:lnTo>
                    <a:pt x="547" y="225"/>
                  </a:lnTo>
                  <a:lnTo>
                    <a:pt x="546" y="225"/>
                  </a:lnTo>
                  <a:lnTo>
                    <a:pt x="546" y="223"/>
                  </a:lnTo>
                  <a:lnTo>
                    <a:pt x="546" y="209"/>
                  </a:lnTo>
                  <a:lnTo>
                    <a:pt x="545" y="189"/>
                  </a:lnTo>
                  <a:lnTo>
                    <a:pt x="545" y="186"/>
                  </a:lnTo>
                  <a:lnTo>
                    <a:pt x="545" y="185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45" y="177"/>
                  </a:lnTo>
                  <a:lnTo>
                    <a:pt x="544" y="155"/>
                  </a:lnTo>
                  <a:lnTo>
                    <a:pt x="544" y="151"/>
                  </a:lnTo>
                  <a:lnTo>
                    <a:pt x="544" y="151"/>
                  </a:lnTo>
                  <a:lnTo>
                    <a:pt x="544" y="150"/>
                  </a:lnTo>
                  <a:lnTo>
                    <a:pt x="544" y="149"/>
                  </a:lnTo>
                  <a:lnTo>
                    <a:pt x="544" y="148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5"/>
                  </a:lnTo>
                  <a:lnTo>
                    <a:pt x="544" y="144"/>
                  </a:lnTo>
                  <a:lnTo>
                    <a:pt x="543" y="125"/>
                  </a:lnTo>
                  <a:lnTo>
                    <a:pt x="543" y="118"/>
                  </a:lnTo>
                  <a:lnTo>
                    <a:pt x="543" y="118"/>
                  </a:lnTo>
                  <a:lnTo>
                    <a:pt x="542" y="93"/>
                  </a:lnTo>
                  <a:lnTo>
                    <a:pt x="542" y="93"/>
                  </a:lnTo>
                  <a:lnTo>
                    <a:pt x="542" y="92"/>
                  </a:lnTo>
                  <a:lnTo>
                    <a:pt x="541" y="60"/>
                  </a:lnTo>
                  <a:lnTo>
                    <a:pt x="541" y="59"/>
                  </a:lnTo>
                  <a:lnTo>
                    <a:pt x="541" y="45"/>
                  </a:lnTo>
                  <a:lnTo>
                    <a:pt x="541" y="45"/>
                  </a:lnTo>
                  <a:lnTo>
                    <a:pt x="541" y="44"/>
                  </a:lnTo>
                  <a:lnTo>
                    <a:pt x="540" y="29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3"/>
                  </a:lnTo>
                  <a:lnTo>
                    <a:pt x="539" y="0"/>
                  </a:lnTo>
                  <a:lnTo>
                    <a:pt x="538" y="0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533" y="1"/>
                  </a:lnTo>
                  <a:lnTo>
                    <a:pt x="533" y="1"/>
                  </a:lnTo>
                  <a:lnTo>
                    <a:pt x="518" y="1"/>
                  </a:lnTo>
                  <a:lnTo>
                    <a:pt x="518" y="1"/>
                  </a:lnTo>
                  <a:lnTo>
                    <a:pt x="502" y="1"/>
                  </a:lnTo>
                  <a:lnTo>
                    <a:pt x="499" y="2"/>
                  </a:lnTo>
                  <a:lnTo>
                    <a:pt x="499" y="2"/>
                  </a:lnTo>
                  <a:lnTo>
                    <a:pt x="490" y="2"/>
                  </a:lnTo>
                  <a:lnTo>
                    <a:pt x="485" y="2"/>
                  </a:lnTo>
                  <a:lnTo>
                    <a:pt x="483" y="2"/>
                  </a:lnTo>
                  <a:lnTo>
                    <a:pt x="483" y="2"/>
                  </a:lnTo>
                  <a:lnTo>
                    <a:pt x="480" y="2"/>
                  </a:lnTo>
                  <a:lnTo>
                    <a:pt x="479" y="2"/>
                  </a:lnTo>
                  <a:lnTo>
                    <a:pt x="472" y="2"/>
                  </a:lnTo>
                  <a:lnTo>
                    <a:pt x="469" y="2"/>
                  </a:lnTo>
                  <a:lnTo>
                    <a:pt x="465" y="2"/>
                  </a:lnTo>
                  <a:lnTo>
                    <a:pt x="463" y="2"/>
                  </a:lnTo>
                  <a:lnTo>
                    <a:pt x="462" y="2"/>
                  </a:lnTo>
                  <a:lnTo>
                    <a:pt x="456" y="2"/>
                  </a:lnTo>
                  <a:lnTo>
                    <a:pt x="452" y="3"/>
                  </a:lnTo>
                  <a:lnTo>
                    <a:pt x="451" y="3"/>
                  </a:lnTo>
                  <a:lnTo>
                    <a:pt x="432" y="3"/>
                  </a:lnTo>
                  <a:lnTo>
                    <a:pt x="431" y="3"/>
                  </a:lnTo>
                  <a:lnTo>
                    <a:pt x="427" y="3"/>
                  </a:lnTo>
                  <a:lnTo>
                    <a:pt x="404" y="4"/>
                  </a:lnTo>
                  <a:lnTo>
                    <a:pt x="403" y="4"/>
                  </a:lnTo>
                  <a:lnTo>
                    <a:pt x="399" y="4"/>
                  </a:lnTo>
                  <a:lnTo>
                    <a:pt x="391" y="4"/>
                  </a:lnTo>
                  <a:lnTo>
                    <a:pt x="389" y="4"/>
                  </a:lnTo>
                  <a:lnTo>
                    <a:pt x="378" y="4"/>
                  </a:lnTo>
                  <a:lnTo>
                    <a:pt x="377" y="4"/>
                  </a:lnTo>
                  <a:lnTo>
                    <a:pt x="376" y="4"/>
                  </a:lnTo>
                  <a:lnTo>
                    <a:pt x="367" y="4"/>
                  </a:lnTo>
                  <a:lnTo>
                    <a:pt x="367" y="4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63" y="4"/>
                  </a:lnTo>
                  <a:lnTo>
                    <a:pt x="363" y="4"/>
                  </a:lnTo>
                  <a:lnTo>
                    <a:pt x="362" y="4"/>
                  </a:lnTo>
                  <a:lnTo>
                    <a:pt x="362" y="4"/>
                  </a:lnTo>
                  <a:lnTo>
                    <a:pt x="352" y="4"/>
                  </a:lnTo>
                  <a:lnTo>
                    <a:pt x="352" y="4"/>
                  </a:lnTo>
                  <a:lnTo>
                    <a:pt x="336" y="4"/>
                  </a:lnTo>
                  <a:lnTo>
                    <a:pt x="333" y="5"/>
                  </a:lnTo>
                  <a:lnTo>
                    <a:pt x="332" y="5"/>
                  </a:lnTo>
                  <a:lnTo>
                    <a:pt x="330" y="5"/>
                  </a:lnTo>
                  <a:lnTo>
                    <a:pt x="325" y="5"/>
                  </a:lnTo>
                  <a:lnTo>
                    <a:pt x="323" y="5"/>
                  </a:lnTo>
                  <a:lnTo>
                    <a:pt x="322" y="5"/>
                  </a:lnTo>
                  <a:lnTo>
                    <a:pt x="322" y="5"/>
                  </a:lnTo>
                  <a:lnTo>
                    <a:pt x="319" y="5"/>
                  </a:lnTo>
                  <a:lnTo>
                    <a:pt x="314" y="5"/>
                  </a:lnTo>
                  <a:lnTo>
                    <a:pt x="314" y="5"/>
                  </a:lnTo>
                  <a:lnTo>
                    <a:pt x="310" y="5"/>
                  </a:lnTo>
                  <a:lnTo>
                    <a:pt x="310" y="5"/>
                  </a:lnTo>
                  <a:lnTo>
                    <a:pt x="289" y="5"/>
                  </a:lnTo>
                  <a:lnTo>
                    <a:pt x="281" y="4"/>
                  </a:lnTo>
                  <a:lnTo>
                    <a:pt x="277" y="5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75" y="4"/>
                  </a:lnTo>
                  <a:lnTo>
                    <a:pt x="274" y="4"/>
                  </a:lnTo>
                  <a:lnTo>
                    <a:pt x="273" y="4"/>
                  </a:lnTo>
                  <a:lnTo>
                    <a:pt x="273" y="4"/>
                  </a:lnTo>
                  <a:lnTo>
                    <a:pt x="271" y="4"/>
                  </a:lnTo>
                  <a:lnTo>
                    <a:pt x="260" y="4"/>
                  </a:lnTo>
                  <a:lnTo>
                    <a:pt x="258" y="4"/>
                  </a:lnTo>
                  <a:lnTo>
                    <a:pt x="242" y="4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31" y="4"/>
                  </a:lnTo>
                  <a:lnTo>
                    <a:pt x="223" y="4"/>
                  </a:lnTo>
                  <a:lnTo>
                    <a:pt x="223" y="4"/>
                  </a:lnTo>
                  <a:lnTo>
                    <a:pt x="222" y="4"/>
                  </a:lnTo>
                  <a:lnTo>
                    <a:pt x="222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12" y="4"/>
                  </a:lnTo>
                  <a:lnTo>
                    <a:pt x="200" y="4"/>
                  </a:lnTo>
                  <a:lnTo>
                    <a:pt x="178" y="4"/>
                  </a:lnTo>
                  <a:lnTo>
                    <a:pt x="172" y="4"/>
                  </a:lnTo>
                  <a:lnTo>
                    <a:pt x="172" y="4"/>
                  </a:lnTo>
                  <a:lnTo>
                    <a:pt x="145" y="4"/>
                  </a:lnTo>
                  <a:lnTo>
                    <a:pt x="141" y="4"/>
                  </a:lnTo>
                  <a:lnTo>
                    <a:pt x="135" y="4"/>
                  </a:lnTo>
                  <a:lnTo>
                    <a:pt x="132" y="4"/>
                  </a:lnTo>
                  <a:lnTo>
                    <a:pt x="128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5" y="3"/>
                  </a:lnTo>
                  <a:lnTo>
                    <a:pt x="101" y="3"/>
                  </a:lnTo>
                  <a:lnTo>
                    <a:pt x="82" y="3"/>
                  </a:lnTo>
                  <a:lnTo>
                    <a:pt x="80" y="2"/>
                  </a:lnTo>
                  <a:lnTo>
                    <a:pt x="79" y="2"/>
                  </a:lnTo>
                  <a:lnTo>
                    <a:pt x="72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1" y="2"/>
                  </a:lnTo>
                  <a:lnTo>
                    <a:pt x="36" y="1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14"/>
                  </a:lnTo>
                  <a:lnTo>
                    <a:pt x="11" y="29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2"/>
                  </a:lnTo>
                  <a:lnTo>
                    <a:pt x="10" y="59"/>
                  </a:lnTo>
                  <a:lnTo>
                    <a:pt x="8" y="96"/>
                  </a:lnTo>
                  <a:lnTo>
                    <a:pt x="7" y="116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44"/>
                  </a:lnTo>
                  <a:lnTo>
                    <a:pt x="7" y="148"/>
                  </a:lnTo>
                  <a:lnTo>
                    <a:pt x="7" y="151"/>
                  </a:lnTo>
                  <a:lnTo>
                    <a:pt x="7" y="178"/>
                  </a:lnTo>
                  <a:lnTo>
                    <a:pt x="6" y="189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206"/>
                  </a:lnTo>
                  <a:lnTo>
                    <a:pt x="6" y="206"/>
                  </a:lnTo>
                  <a:lnTo>
                    <a:pt x="5" y="218"/>
                  </a:lnTo>
                  <a:lnTo>
                    <a:pt x="5" y="222"/>
                  </a:lnTo>
                  <a:lnTo>
                    <a:pt x="5" y="226"/>
                  </a:lnTo>
                  <a:lnTo>
                    <a:pt x="5" y="226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4" y="242"/>
                  </a:lnTo>
                  <a:lnTo>
                    <a:pt x="4" y="246"/>
                  </a:lnTo>
                  <a:lnTo>
                    <a:pt x="4" y="255"/>
                  </a:lnTo>
                  <a:lnTo>
                    <a:pt x="3" y="262"/>
                  </a:lnTo>
                  <a:lnTo>
                    <a:pt x="3" y="262"/>
                  </a:lnTo>
                  <a:lnTo>
                    <a:pt x="3" y="268"/>
                  </a:lnTo>
                  <a:lnTo>
                    <a:pt x="3" y="269"/>
                  </a:lnTo>
                  <a:lnTo>
                    <a:pt x="3" y="275"/>
                  </a:lnTo>
                  <a:lnTo>
                    <a:pt x="3" y="276"/>
                  </a:lnTo>
                  <a:lnTo>
                    <a:pt x="3" y="278"/>
                  </a:lnTo>
                  <a:lnTo>
                    <a:pt x="3" y="280"/>
                  </a:lnTo>
                  <a:lnTo>
                    <a:pt x="2" y="283"/>
                  </a:lnTo>
                  <a:lnTo>
                    <a:pt x="2" y="29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2" y="292"/>
                  </a:lnTo>
                  <a:lnTo>
                    <a:pt x="2" y="295"/>
                  </a:lnTo>
                  <a:lnTo>
                    <a:pt x="2" y="295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7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1" y="307"/>
                  </a:lnTo>
                  <a:lnTo>
                    <a:pt x="1" y="309"/>
                  </a:lnTo>
                  <a:lnTo>
                    <a:pt x="1" y="310"/>
                  </a:lnTo>
                  <a:lnTo>
                    <a:pt x="1" y="316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21"/>
                  </a:lnTo>
                  <a:lnTo>
                    <a:pt x="1" y="322"/>
                  </a:lnTo>
                  <a:lnTo>
                    <a:pt x="1" y="322"/>
                  </a:lnTo>
                  <a:lnTo>
                    <a:pt x="1" y="323"/>
                  </a:lnTo>
                  <a:lnTo>
                    <a:pt x="1" y="326"/>
                  </a:lnTo>
                  <a:lnTo>
                    <a:pt x="1" y="326"/>
                  </a:lnTo>
                  <a:lnTo>
                    <a:pt x="0" y="32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7F41263-96B6-300E-0B5B-725263D89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8338" y="2646363"/>
              <a:ext cx="101600" cy="152400"/>
            </a:xfrm>
            <a:custGeom>
              <a:avLst/>
              <a:gdLst>
                <a:gd name="T0" fmla="*/ 63 w 64"/>
                <a:gd name="T1" fmla="*/ 15 h 96"/>
                <a:gd name="T2" fmla="*/ 63 w 64"/>
                <a:gd name="T3" fmla="*/ 27 h 96"/>
                <a:gd name="T4" fmla="*/ 64 w 64"/>
                <a:gd name="T5" fmla="*/ 45 h 96"/>
                <a:gd name="T6" fmla="*/ 59 w 64"/>
                <a:gd name="T7" fmla="*/ 83 h 96"/>
                <a:gd name="T8" fmla="*/ 59 w 64"/>
                <a:gd name="T9" fmla="*/ 92 h 96"/>
                <a:gd name="T10" fmla="*/ 59 w 64"/>
                <a:gd name="T11" fmla="*/ 92 h 96"/>
                <a:gd name="T12" fmla="*/ 58 w 64"/>
                <a:gd name="T13" fmla="*/ 93 h 96"/>
                <a:gd name="T14" fmla="*/ 57 w 64"/>
                <a:gd name="T15" fmla="*/ 92 h 96"/>
                <a:gd name="T16" fmla="*/ 52 w 64"/>
                <a:gd name="T17" fmla="*/ 94 h 96"/>
                <a:gd name="T18" fmla="*/ 52 w 64"/>
                <a:gd name="T19" fmla="*/ 94 h 96"/>
                <a:gd name="T20" fmla="*/ 52 w 64"/>
                <a:gd name="T21" fmla="*/ 94 h 96"/>
                <a:gd name="T22" fmla="*/ 52 w 64"/>
                <a:gd name="T23" fmla="*/ 94 h 96"/>
                <a:gd name="T24" fmla="*/ 52 w 64"/>
                <a:gd name="T25" fmla="*/ 94 h 96"/>
                <a:gd name="T26" fmla="*/ 51 w 64"/>
                <a:gd name="T27" fmla="*/ 94 h 96"/>
                <a:gd name="T28" fmla="*/ 51 w 64"/>
                <a:gd name="T29" fmla="*/ 94 h 96"/>
                <a:gd name="T30" fmla="*/ 51 w 64"/>
                <a:gd name="T31" fmla="*/ 95 h 96"/>
                <a:gd name="T32" fmla="*/ 51 w 64"/>
                <a:gd name="T33" fmla="*/ 95 h 96"/>
                <a:gd name="T34" fmla="*/ 51 w 64"/>
                <a:gd name="T35" fmla="*/ 95 h 96"/>
                <a:gd name="T36" fmla="*/ 51 w 64"/>
                <a:gd name="T37" fmla="*/ 95 h 96"/>
                <a:gd name="T38" fmla="*/ 51 w 64"/>
                <a:gd name="T39" fmla="*/ 95 h 96"/>
                <a:gd name="T40" fmla="*/ 50 w 64"/>
                <a:gd name="T41" fmla="*/ 96 h 96"/>
                <a:gd name="T42" fmla="*/ 50 w 64"/>
                <a:gd name="T43" fmla="*/ 90 h 96"/>
                <a:gd name="T44" fmla="*/ 36 w 64"/>
                <a:gd name="T45" fmla="*/ 84 h 96"/>
                <a:gd name="T46" fmla="*/ 18 w 64"/>
                <a:gd name="T47" fmla="*/ 84 h 96"/>
                <a:gd name="T48" fmla="*/ 15 w 64"/>
                <a:gd name="T49" fmla="*/ 73 h 96"/>
                <a:gd name="T50" fmla="*/ 14 w 64"/>
                <a:gd name="T51" fmla="*/ 38 h 96"/>
                <a:gd name="T52" fmla="*/ 13 w 64"/>
                <a:gd name="T53" fmla="*/ 26 h 96"/>
                <a:gd name="T54" fmla="*/ 11 w 64"/>
                <a:gd name="T55" fmla="*/ 25 h 96"/>
                <a:gd name="T56" fmla="*/ 10 w 64"/>
                <a:gd name="T57" fmla="*/ 21 h 96"/>
                <a:gd name="T58" fmla="*/ 8 w 64"/>
                <a:gd name="T59" fmla="*/ 19 h 96"/>
                <a:gd name="T60" fmla="*/ 7 w 64"/>
                <a:gd name="T61" fmla="*/ 15 h 96"/>
                <a:gd name="T62" fmla="*/ 5 w 64"/>
                <a:gd name="T63" fmla="*/ 14 h 96"/>
                <a:gd name="T64" fmla="*/ 4 w 64"/>
                <a:gd name="T65" fmla="*/ 10 h 96"/>
                <a:gd name="T66" fmla="*/ 2 w 64"/>
                <a:gd name="T67" fmla="*/ 8 h 96"/>
                <a:gd name="T68" fmla="*/ 0 w 64"/>
                <a:gd name="T69" fmla="*/ 5 h 96"/>
                <a:gd name="T70" fmla="*/ 0 w 64"/>
                <a:gd name="T71" fmla="*/ 1 h 96"/>
                <a:gd name="T72" fmla="*/ 5 w 64"/>
                <a:gd name="T73" fmla="*/ 1 h 96"/>
                <a:gd name="T74" fmla="*/ 6 w 64"/>
                <a:gd name="T75" fmla="*/ 3 h 96"/>
                <a:gd name="T76" fmla="*/ 11 w 64"/>
                <a:gd name="T77" fmla="*/ 3 h 96"/>
                <a:gd name="T78" fmla="*/ 15 w 64"/>
                <a:gd name="T79" fmla="*/ 3 h 96"/>
                <a:gd name="T80" fmla="*/ 15 w 64"/>
                <a:gd name="T81" fmla="*/ 2 h 96"/>
                <a:gd name="T82" fmla="*/ 19 w 64"/>
                <a:gd name="T83" fmla="*/ 0 h 96"/>
                <a:gd name="T84" fmla="*/ 24 w 64"/>
                <a:gd name="T85" fmla="*/ 0 h 96"/>
                <a:gd name="T86" fmla="*/ 30 w 64"/>
                <a:gd name="T87" fmla="*/ 0 h 96"/>
                <a:gd name="T88" fmla="*/ 33 w 64"/>
                <a:gd name="T89" fmla="*/ 2 h 96"/>
                <a:gd name="T90" fmla="*/ 35 w 64"/>
                <a:gd name="T91" fmla="*/ 4 h 96"/>
                <a:gd name="T92" fmla="*/ 39 w 64"/>
                <a:gd name="T93" fmla="*/ 6 h 96"/>
                <a:gd name="T94" fmla="*/ 39 w 64"/>
                <a:gd name="T95" fmla="*/ 12 h 96"/>
                <a:gd name="T96" fmla="*/ 39 w 64"/>
                <a:gd name="T97" fmla="*/ 1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6">
                  <a:moveTo>
                    <a:pt x="39" y="15"/>
                  </a:moveTo>
                  <a:lnTo>
                    <a:pt x="45" y="15"/>
                  </a:lnTo>
                  <a:lnTo>
                    <a:pt x="63" y="15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7"/>
                  </a:lnTo>
                  <a:lnTo>
                    <a:pt x="63" y="31"/>
                  </a:lnTo>
                  <a:lnTo>
                    <a:pt x="64" y="36"/>
                  </a:lnTo>
                  <a:lnTo>
                    <a:pt x="64" y="45"/>
                  </a:lnTo>
                  <a:lnTo>
                    <a:pt x="64" y="59"/>
                  </a:lnTo>
                  <a:lnTo>
                    <a:pt x="64" y="83"/>
                  </a:lnTo>
                  <a:lnTo>
                    <a:pt x="59" y="83"/>
                  </a:lnTo>
                  <a:lnTo>
                    <a:pt x="59" y="88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3"/>
                  </a:lnTo>
                  <a:lnTo>
                    <a:pt x="58" y="93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57" y="93"/>
                  </a:lnTo>
                  <a:lnTo>
                    <a:pt x="57" y="93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0" y="95"/>
                  </a:lnTo>
                  <a:lnTo>
                    <a:pt x="50" y="96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50" y="90"/>
                  </a:lnTo>
                  <a:lnTo>
                    <a:pt x="43" y="84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18" y="84"/>
                  </a:lnTo>
                  <a:lnTo>
                    <a:pt x="15" y="84"/>
                  </a:lnTo>
                  <a:lnTo>
                    <a:pt x="15" y="83"/>
                  </a:lnTo>
                  <a:lnTo>
                    <a:pt x="15" y="73"/>
                  </a:lnTo>
                  <a:lnTo>
                    <a:pt x="14" y="55"/>
                  </a:lnTo>
                  <a:lnTo>
                    <a:pt x="14" y="48"/>
                  </a:lnTo>
                  <a:lnTo>
                    <a:pt x="14" y="3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5"/>
                  </a:lnTo>
                  <a:lnTo>
                    <a:pt x="39" y="15"/>
                  </a:lnTo>
                </a:path>
              </a:pathLst>
            </a:custGeom>
            <a:solidFill>
              <a:srgbClr val="00B050"/>
            </a:solidFill>
            <a:ln w="12700" cap="rnd">
              <a:solidFill>
                <a:srgbClr val="47D45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" name="Slug">
            <a:extLst>
              <a:ext uri="{FF2B5EF4-FFF2-40B4-BE49-F238E27FC236}">
                <a16:creationId xmlns:a16="http://schemas.microsoft.com/office/drawing/2014/main" id="{CA5960F0-14F8-E501-6131-F6F56F24F9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770305" y="1188720"/>
            <a:ext cx="5387470" cy="5577840"/>
          </a:xfrm>
          <a:prstGeom prst="rect">
            <a:avLst/>
          </a:prstGeom>
        </p:spPr>
      </p:pic>
      <p:pic>
        <p:nvPicPr>
          <p:cNvPr id="9" name="Time Series">
            <a:extLst>
              <a:ext uri="{FF2B5EF4-FFF2-40B4-BE49-F238E27FC236}">
                <a16:creationId xmlns:a16="http://schemas.microsoft.com/office/drawing/2014/main" id="{A8272461-B0CA-EE03-6498-24685A502F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769356" y="1188720"/>
            <a:ext cx="5396988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675580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20866-E56E-95F2-F6AC-831325BF5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Clean-up from Fiction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40A3F-F9C6-A343-163F-0E4968DA7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083" y="1188720"/>
            <a:ext cx="6242717" cy="530352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/>
              <a:t>Documentation &amp; clean-up occurred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Concerns existed, would “look bad” </a:t>
            </a:r>
            <a:br>
              <a:rPr lang="en-US" dirty="0"/>
            </a:br>
            <a:r>
              <a:rPr lang="en-US" dirty="0"/>
              <a:t>if “Good stuff” remained hidden 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Frus and Halford (</a:t>
            </a:r>
            <a:r>
              <a:rPr lang="en-US" dirty="0">
                <a:hlinkClick r:id="rId2"/>
              </a:rPr>
              <a:t>2018</a:t>
            </a:r>
            <a:r>
              <a:rPr lang="en-US" dirty="0"/>
              <a:t>) resulted</a:t>
            </a:r>
          </a:p>
          <a:p>
            <a:pPr>
              <a:spcBef>
                <a:spcPts val="300"/>
              </a:spcBef>
            </a:pPr>
            <a:r>
              <a:rPr lang="en-US" dirty="0"/>
              <a:t>Greater than 5,000 analyses found</a:t>
            </a:r>
          </a:p>
          <a:p>
            <a:pPr>
              <a:spcBef>
                <a:spcPts val="300"/>
              </a:spcBef>
            </a:pPr>
            <a:r>
              <a:rPr lang="en-US" dirty="0"/>
              <a:t>Reduced to 1,468 analyses after deleting duplicate files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File &amp; well names could differ </a:t>
            </a:r>
            <a:br>
              <a:rPr lang="en-US" dirty="0"/>
            </a:br>
            <a:r>
              <a:rPr lang="en-US" dirty="0"/>
              <a:t>between duplicates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Results also inflated by analyzing each slug with multiple techniques</a:t>
            </a:r>
          </a:p>
          <a:p>
            <a:pPr>
              <a:spcBef>
                <a:spcPts val="300"/>
              </a:spcBef>
            </a:pPr>
            <a:r>
              <a:rPr lang="en-US" dirty="0"/>
              <a:t>Ultimately, 360 unique </a:t>
            </a:r>
            <a:r>
              <a:rPr lang="en-US" b="1" i="1" dirty="0"/>
              <a:t>T</a:t>
            </a:r>
            <a:r>
              <a:rPr lang="en-US" dirty="0"/>
              <a:t> estimates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7224A7-6889-0685-2F7E-E961233AB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188720"/>
            <a:ext cx="5746865" cy="5577840"/>
          </a:xfrm>
          <a:prstGeom prst="rect">
            <a:avLst/>
          </a:prstGeom>
        </p:spPr>
      </p:pic>
      <p:grpSp>
        <p:nvGrpSpPr>
          <p:cNvPr id="9" name="Little NV">
            <a:extLst>
              <a:ext uri="{FF2B5EF4-FFF2-40B4-BE49-F238E27FC236}">
                <a16:creationId xmlns:a16="http://schemas.microsoft.com/office/drawing/2014/main" id="{51DC5129-5826-3398-94BF-C3154600A1F4}"/>
              </a:ext>
            </a:extLst>
          </p:cNvPr>
          <p:cNvGrpSpPr>
            <a:grpSpLocks noChangeAspect="1"/>
          </p:cNvGrpSpPr>
          <p:nvPr/>
        </p:nvGrpSpPr>
        <p:grpSpPr>
          <a:xfrm>
            <a:off x="10515600" y="27432"/>
            <a:ext cx="679850" cy="1005840"/>
            <a:chOff x="9056688" y="1771650"/>
            <a:chExt cx="890588" cy="131762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402CB5F-82DF-08F3-3D1C-28EA59719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1771650"/>
              <a:ext cx="890588" cy="1317625"/>
            </a:xfrm>
            <a:custGeom>
              <a:avLst/>
              <a:gdLst>
                <a:gd name="T0" fmla="*/ 5 w 561"/>
                <a:gd name="T1" fmla="*/ 359 h 830"/>
                <a:gd name="T2" fmla="*/ 22 w 561"/>
                <a:gd name="T3" fmla="*/ 376 h 830"/>
                <a:gd name="T4" fmla="*/ 33 w 561"/>
                <a:gd name="T5" fmla="*/ 387 h 830"/>
                <a:gd name="T6" fmla="*/ 41 w 561"/>
                <a:gd name="T7" fmla="*/ 394 h 830"/>
                <a:gd name="T8" fmla="*/ 65 w 561"/>
                <a:gd name="T9" fmla="*/ 416 h 830"/>
                <a:gd name="T10" fmla="*/ 104 w 561"/>
                <a:gd name="T11" fmla="*/ 453 h 830"/>
                <a:gd name="T12" fmla="*/ 177 w 561"/>
                <a:gd name="T13" fmla="*/ 520 h 830"/>
                <a:gd name="T14" fmla="*/ 213 w 561"/>
                <a:gd name="T15" fmla="*/ 554 h 830"/>
                <a:gd name="T16" fmla="*/ 271 w 561"/>
                <a:gd name="T17" fmla="*/ 609 h 830"/>
                <a:gd name="T18" fmla="*/ 356 w 561"/>
                <a:gd name="T19" fmla="*/ 688 h 830"/>
                <a:gd name="T20" fmla="*/ 397 w 561"/>
                <a:gd name="T21" fmla="*/ 726 h 830"/>
                <a:gd name="T22" fmla="*/ 422 w 561"/>
                <a:gd name="T23" fmla="*/ 751 h 830"/>
                <a:gd name="T24" fmla="*/ 456 w 561"/>
                <a:gd name="T25" fmla="*/ 781 h 830"/>
                <a:gd name="T26" fmla="*/ 491 w 561"/>
                <a:gd name="T27" fmla="*/ 815 h 830"/>
                <a:gd name="T28" fmla="*/ 508 w 561"/>
                <a:gd name="T29" fmla="*/ 826 h 830"/>
                <a:gd name="T30" fmla="*/ 506 w 561"/>
                <a:gd name="T31" fmla="*/ 820 h 830"/>
                <a:gd name="T32" fmla="*/ 512 w 561"/>
                <a:gd name="T33" fmla="*/ 816 h 830"/>
                <a:gd name="T34" fmla="*/ 513 w 561"/>
                <a:gd name="T35" fmla="*/ 806 h 830"/>
                <a:gd name="T36" fmla="*/ 504 w 561"/>
                <a:gd name="T37" fmla="*/ 777 h 830"/>
                <a:gd name="T38" fmla="*/ 505 w 561"/>
                <a:gd name="T39" fmla="*/ 767 h 830"/>
                <a:gd name="T40" fmla="*/ 503 w 561"/>
                <a:gd name="T41" fmla="*/ 762 h 830"/>
                <a:gd name="T42" fmla="*/ 504 w 561"/>
                <a:gd name="T43" fmla="*/ 757 h 830"/>
                <a:gd name="T44" fmla="*/ 500 w 561"/>
                <a:gd name="T45" fmla="*/ 748 h 830"/>
                <a:gd name="T46" fmla="*/ 500 w 561"/>
                <a:gd name="T47" fmla="*/ 732 h 830"/>
                <a:gd name="T48" fmla="*/ 503 w 561"/>
                <a:gd name="T49" fmla="*/ 727 h 830"/>
                <a:gd name="T50" fmla="*/ 495 w 561"/>
                <a:gd name="T51" fmla="*/ 714 h 830"/>
                <a:gd name="T52" fmla="*/ 495 w 561"/>
                <a:gd name="T53" fmla="*/ 708 h 830"/>
                <a:gd name="T54" fmla="*/ 494 w 561"/>
                <a:gd name="T55" fmla="*/ 701 h 830"/>
                <a:gd name="T56" fmla="*/ 501 w 561"/>
                <a:gd name="T57" fmla="*/ 699 h 830"/>
                <a:gd name="T58" fmla="*/ 512 w 561"/>
                <a:gd name="T59" fmla="*/ 695 h 830"/>
                <a:gd name="T60" fmla="*/ 518 w 561"/>
                <a:gd name="T61" fmla="*/ 696 h 830"/>
                <a:gd name="T62" fmla="*/ 523 w 561"/>
                <a:gd name="T63" fmla="*/ 697 h 830"/>
                <a:gd name="T64" fmla="*/ 532 w 561"/>
                <a:gd name="T65" fmla="*/ 698 h 830"/>
                <a:gd name="T66" fmla="*/ 536 w 561"/>
                <a:gd name="T67" fmla="*/ 704 h 830"/>
                <a:gd name="T68" fmla="*/ 541 w 561"/>
                <a:gd name="T69" fmla="*/ 708 h 830"/>
                <a:gd name="T70" fmla="*/ 554 w 561"/>
                <a:gd name="T71" fmla="*/ 705 h 830"/>
                <a:gd name="T72" fmla="*/ 559 w 561"/>
                <a:gd name="T73" fmla="*/ 690 h 830"/>
                <a:gd name="T74" fmla="*/ 560 w 561"/>
                <a:gd name="T75" fmla="*/ 652 h 830"/>
                <a:gd name="T76" fmla="*/ 558 w 561"/>
                <a:gd name="T77" fmla="*/ 611 h 830"/>
                <a:gd name="T78" fmla="*/ 556 w 561"/>
                <a:gd name="T79" fmla="*/ 557 h 830"/>
                <a:gd name="T80" fmla="*/ 556 w 561"/>
                <a:gd name="T81" fmla="*/ 529 h 830"/>
                <a:gd name="T82" fmla="*/ 555 w 561"/>
                <a:gd name="T83" fmla="*/ 491 h 830"/>
                <a:gd name="T84" fmla="*/ 552 w 561"/>
                <a:gd name="T85" fmla="*/ 409 h 830"/>
                <a:gd name="T86" fmla="*/ 548 w 561"/>
                <a:gd name="T87" fmla="*/ 269 h 830"/>
                <a:gd name="T88" fmla="*/ 546 w 561"/>
                <a:gd name="T89" fmla="*/ 223 h 830"/>
                <a:gd name="T90" fmla="*/ 544 w 561"/>
                <a:gd name="T91" fmla="*/ 149 h 830"/>
                <a:gd name="T92" fmla="*/ 542 w 561"/>
                <a:gd name="T93" fmla="*/ 92 h 830"/>
                <a:gd name="T94" fmla="*/ 537 w 561"/>
                <a:gd name="T95" fmla="*/ 0 h 830"/>
                <a:gd name="T96" fmla="*/ 483 w 561"/>
                <a:gd name="T97" fmla="*/ 2 h 830"/>
                <a:gd name="T98" fmla="*/ 431 w 561"/>
                <a:gd name="T99" fmla="*/ 3 h 830"/>
                <a:gd name="T100" fmla="*/ 365 w 561"/>
                <a:gd name="T101" fmla="*/ 4 h 830"/>
                <a:gd name="T102" fmla="*/ 332 w 561"/>
                <a:gd name="T103" fmla="*/ 5 h 830"/>
                <a:gd name="T104" fmla="*/ 281 w 561"/>
                <a:gd name="T105" fmla="*/ 4 h 830"/>
                <a:gd name="T106" fmla="*/ 238 w 561"/>
                <a:gd name="T107" fmla="*/ 4 h 830"/>
                <a:gd name="T108" fmla="*/ 172 w 561"/>
                <a:gd name="T109" fmla="*/ 4 h 830"/>
                <a:gd name="T110" fmla="*/ 82 w 561"/>
                <a:gd name="T111" fmla="*/ 3 h 830"/>
                <a:gd name="T112" fmla="*/ 13 w 561"/>
                <a:gd name="T113" fmla="*/ 0 h 830"/>
                <a:gd name="T114" fmla="*/ 7 w 561"/>
                <a:gd name="T115" fmla="*/ 134 h 830"/>
                <a:gd name="T116" fmla="*/ 5 w 561"/>
                <a:gd name="T117" fmla="*/ 226 h 830"/>
                <a:gd name="T118" fmla="*/ 3 w 561"/>
                <a:gd name="T119" fmla="*/ 276 h 830"/>
                <a:gd name="T120" fmla="*/ 2 w 561"/>
                <a:gd name="T121" fmla="*/ 296 h 830"/>
                <a:gd name="T122" fmla="*/ 1 w 561"/>
                <a:gd name="T123" fmla="*/ 318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1" h="830">
                  <a:moveTo>
                    <a:pt x="0" y="328"/>
                  </a:move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30"/>
                  </a:lnTo>
                  <a:lnTo>
                    <a:pt x="0" y="335"/>
                  </a:lnTo>
                  <a:lnTo>
                    <a:pt x="0" y="342"/>
                  </a:lnTo>
                  <a:lnTo>
                    <a:pt x="0" y="347"/>
                  </a:lnTo>
                  <a:lnTo>
                    <a:pt x="0" y="356"/>
                  </a:lnTo>
                  <a:lnTo>
                    <a:pt x="3" y="358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60"/>
                  </a:lnTo>
                  <a:lnTo>
                    <a:pt x="6" y="360"/>
                  </a:lnTo>
                  <a:lnTo>
                    <a:pt x="6" y="360"/>
                  </a:lnTo>
                  <a:lnTo>
                    <a:pt x="7" y="362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14" y="368"/>
                  </a:lnTo>
                  <a:lnTo>
                    <a:pt x="20" y="374"/>
                  </a:lnTo>
                  <a:lnTo>
                    <a:pt x="22" y="376"/>
                  </a:lnTo>
                  <a:lnTo>
                    <a:pt x="28" y="381"/>
                  </a:lnTo>
                  <a:lnTo>
                    <a:pt x="28" y="381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31" y="384"/>
                  </a:lnTo>
                  <a:lnTo>
                    <a:pt x="31" y="384"/>
                  </a:lnTo>
                  <a:lnTo>
                    <a:pt x="32" y="386"/>
                  </a:lnTo>
                  <a:lnTo>
                    <a:pt x="32" y="386"/>
                  </a:lnTo>
                  <a:lnTo>
                    <a:pt x="33" y="386"/>
                  </a:lnTo>
                  <a:lnTo>
                    <a:pt x="33" y="387"/>
                  </a:lnTo>
                  <a:lnTo>
                    <a:pt x="34" y="387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4" y="397"/>
                  </a:lnTo>
                  <a:lnTo>
                    <a:pt x="46" y="398"/>
                  </a:lnTo>
                  <a:lnTo>
                    <a:pt x="46" y="398"/>
                  </a:lnTo>
                  <a:lnTo>
                    <a:pt x="49" y="402"/>
                  </a:lnTo>
                  <a:lnTo>
                    <a:pt x="50" y="402"/>
                  </a:lnTo>
                  <a:lnTo>
                    <a:pt x="50" y="402"/>
                  </a:lnTo>
                  <a:lnTo>
                    <a:pt x="57" y="408"/>
                  </a:lnTo>
                  <a:lnTo>
                    <a:pt x="57" y="408"/>
                  </a:lnTo>
                  <a:lnTo>
                    <a:pt x="60" y="411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5" y="416"/>
                  </a:lnTo>
                  <a:lnTo>
                    <a:pt x="68" y="419"/>
                  </a:lnTo>
                  <a:lnTo>
                    <a:pt x="69" y="420"/>
                  </a:lnTo>
                  <a:lnTo>
                    <a:pt x="77" y="427"/>
                  </a:lnTo>
                  <a:lnTo>
                    <a:pt x="79" y="430"/>
                  </a:lnTo>
                  <a:lnTo>
                    <a:pt x="82" y="431"/>
                  </a:lnTo>
                  <a:lnTo>
                    <a:pt x="83" y="433"/>
                  </a:lnTo>
                  <a:lnTo>
                    <a:pt x="88" y="437"/>
                  </a:lnTo>
                  <a:lnTo>
                    <a:pt x="90" y="440"/>
                  </a:lnTo>
                  <a:lnTo>
                    <a:pt x="95" y="444"/>
                  </a:lnTo>
                  <a:lnTo>
                    <a:pt x="95" y="444"/>
                  </a:lnTo>
                  <a:lnTo>
                    <a:pt x="98" y="447"/>
                  </a:lnTo>
                  <a:lnTo>
                    <a:pt x="104" y="453"/>
                  </a:lnTo>
                  <a:lnTo>
                    <a:pt x="109" y="457"/>
                  </a:lnTo>
                  <a:lnTo>
                    <a:pt x="109" y="457"/>
                  </a:lnTo>
                  <a:lnTo>
                    <a:pt x="111" y="460"/>
                  </a:lnTo>
                  <a:lnTo>
                    <a:pt x="114" y="462"/>
                  </a:lnTo>
                  <a:lnTo>
                    <a:pt x="117" y="465"/>
                  </a:lnTo>
                  <a:lnTo>
                    <a:pt x="126" y="473"/>
                  </a:lnTo>
                  <a:lnTo>
                    <a:pt x="130" y="477"/>
                  </a:lnTo>
                  <a:lnTo>
                    <a:pt x="136" y="483"/>
                  </a:lnTo>
                  <a:lnTo>
                    <a:pt x="143" y="489"/>
                  </a:lnTo>
                  <a:lnTo>
                    <a:pt x="159" y="504"/>
                  </a:lnTo>
                  <a:lnTo>
                    <a:pt x="174" y="518"/>
                  </a:lnTo>
                  <a:lnTo>
                    <a:pt x="177" y="520"/>
                  </a:lnTo>
                  <a:lnTo>
                    <a:pt x="179" y="522"/>
                  </a:lnTo>
                  <a:lnTo>
                    <a:pt x="180" y="524"/>
                  </a:lnTo>
                  <a:lnTo>
                    <a:pt x="180" y="524"/>
                  </a:lnTo>
                  <a:lnTo>
                    <a:pt x="184" y="529"/>
                  </a:lnTo>
                  <a:lnTo>
                    <a:pt x="185" y="529"/>
                  </a:lnTo>
                  <a:lnTo>
                    <a:pt x="185" y="529"/>
                  </a:lnTo>
                  <a:lnTo>
                    <a:pt x="192" y="535"/>
                  </a:lnTo>
                  <a:lnTo>
                    <a:pt x="195" y="537"/>
                  </a:lnTo>
                  <a:lnTo>
                    <a:pt x="196" y="538"/>
                  </a:lnTo>
                  <a:lnTo>
                    <a:pt x="199" y="541"/>
                  </a:lnTo>
                  <a:lnTo>
                    <a:pt x="210" y="552"/>
                  </a:lnTo>
                  <a:lnTo>
                    <a:pt x="213" y="554"/>
                  </a:lnTo>
                  <a:lnTo>
                    <a:pt x="222" y="563"/>
                  </a:lnTo>
                  <a:lnTo>
                    <a:pt x="226" y="567"/>
                  </a:lnTo>
                  <a:lnTo>
                    <a:pt x="230" y="571"/>
                  </a:lnTo>
                  <a:lnTo>
                    <a:pt x="230" y="571"/>
                  </a:lnTo>
                  <a:lnTo>
                    <a:pt x="232" y="573"/>
                  </a:lnTo>
                  <a:lnTo>
                    <a:pt x="242" y="581"/>
                  </a:lnTo>
                  <a:lnTo>
                    <a:pt x="250" y="590"/>
                  </a:lnTo>
                  <a:lnTo>
                    <a:pt x="252" y="591"/>
                  </a:lnTo>
                  <a:lnTo>
                    <a:pt x="255" y="593"/>
                  </a:lnTo>
                  <a:lnTo>
                    <a:pt x="261" y="600"/>
                  </a:lnTo>
                  <a:lnTo>
                    <a:pt x="265" y="603"/>
                  </a:lnTo>
                  <a:lnTo>
                    <a:pt x="271" y="609"/>
                  </a:lnTo>
                  <a:lnTo>
                    <a:pt x="271" y="609"/>
                  </a:lnTo>
                  <a:lnTo>
                    <a:pt x="278" y="615"/>
                  </a:lnTo>
                  <a:lnTo>
                    <a:pt x="284" y="621"/>
                  </a:lnTo>
                  <a:lnTo>
                    <a:pt x="288" y="625"/>
                  </a:lnTo>
                  <a:lnTo>
                    <a:pt x="306" y="641"/>
                  </a:lnTo>
                  <a:lnTo>
                    <a:pt x="321" y="655"/>
                  </a:lnTo>
                  <a:lnTo>
                    <a:pt x="325" y="659"/>
                  </a:lnTo>
                  <a:lnTo>
                    <a:pt x="327" y="660"/>
                  </a:lnTo>
                  <a:lnTo>
                    <a:pt x="337" y="671"/>
                  </a:lnTo>
                  <a:lnTo>
                    <a:pt x="337" y="671"/>
                  </a:lnTo>
                  <a:lnTo>
                    <a:pt x="350" y="682"/>
                  </a:lnTo>
                  <a:lnTo>
                    <a:pt x="356" y="688"/>
                  </a:lnTo>
                  <a:lnTo>
                    <a:pt x="363" y="695"/>
                  </a:lnTo>
                  <a:lnTo>
                    <a:pt x="364" y="696"/>
                  </a:lnTo>
                  <a:lnTo>
                    <a:pt x="364" y="697"/>
                  </a:lnTo>
                  <a:lnTo>
                    <a:pt x="376" y="706"/>
                  </a:lnTo>
                  <a:lnTo>
                    <a:pt x="376" y="707"/>
                  </a:lnTo>
                  <a:lnTo>
                    <a:pt x="378" y="708"/>
                  </a:lnTo>
                  <a:lnTo>
                    <a:pt x="382" y="713"/>
                  </a:lnTo>
                  <a:lnTo>
                    <a:pt x="383" y="714"/>
                  </a:lnTo>
                  <a:lnTo>
                    <a:pt x="384" y="715"/>
                  </a:lnTo>
                  <a:lnTo>
                    <a:pt x="388" y="718"/>
                  </a:lnTo>
                  <a:lnTo>
                    <a:pt x="388" y="719"/>
                  </a:lnTo>
                  <a:lnTo>
                    <a:pt x="397" y="726"/>
                  </a:lnTo>
                  <a:lnTo>
                    <a:pt x="398" y="727"/>
                  </a:lnTo>
                  <a:lnTo>
                    <a:pt x="404" y="733"/>
                  </a:lnTo>
                  <a:lnTo>
                    <a:pt x="404" y="733"/>
                  </a:lnTo>
                  <a:lnTo>
                    <a:pt x="406" y="735"/>
                  </a:lnTo>
                  <a:lnTo>
                    <a:pt x="407" y="737"/>
                  </a:lnTo>
                  <a:lnTo>
                    <a:pt x="408" y="737"/>
                  </a:lnTo>
                  <a:lnTo>
                    <a:pt x="408" y="737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7" y="746"/>
                  </a:lnTo>
                  <a:lnTo>
                    <a:pt x="422" y="751"/>
                  </a:lnTo>
                  <a:lnTo>
                    <a:pt x="431" y="758"/>
                  </a:lnTo>
                  <a:lnTo>
                    <a:pt x="431" y="759"/>
                  </a:lnTo>
                  <a:lnTo>
                    <a:pt x="431" y="759"/>
                  </a:lnTo>
                  <a:lnTo>
                    <a:pt x="432" y="760"/>
                  </a:lnTo>
                  <a:lnTo>
                    <a:pt x="433" y="760"/>
                  </a:lnTo>
                  <a:lnTo>
                    <a:pt x="433" y="760"/>
                  </a:lnTo>
                  <a:lnTo>
                    <a:pt x="435" y="763"/>
                  </a:lnTo>
                  <a:lnTo>
                    <a:pt x="442" y="769"/>
                  </a:lnTo>
                  <a:lnTo>
                    <a:pt x="445" y="772"/>
                  </a:lnTo>
                  <a:lnTo>
                    <a:pt x="450" y="775"/>
                  </a:lnTo>
                  <a:lnTo>
                    <a:pt x="456" y="781"/>
                  </a:lnTo>
                  <a:lnTo>
                    <a:pt x="456" y="781"/>
                  </a:lnTo>
                  <a:lnTo>
                    <a:pt x="457" y="783"/>
                  </a:lnTo>
                  <a:lnTo>
                    <a:pt x="457" y="783"/>
                  </a:lnTo>
                  <a:lnTo>
                    <a:pt x="459" y="785"/>
                  </a:lnTo>
                  <a:lnTo>
                    <a:pt x="461" y="787"/>
                  </a:lnTo>
                  <a:lnTo>
                    <a:pt x="462" y="787"/>
                  </a:lnTo>
                  <a:lnTo>
                    <a:pt x="467" y="793"/>
                  </a:lnTo>
                  <a:lnTo>
                    <a:pt x="478" y="801"/>
                  </a:lnTo>
                  <a:lnTo>
                    <a:pt x="479" y="803"/>
                  </a:lnTo>
                  <a:lnTo>
                    <a:pt x="480" y="803"/>
                  </a:lnTo>
                  <a:lnTo>
                    <a:pt x="486" y="810"/>
                  </a:lnTo>
                  <a:lnTo>
                    <a:pt x="486" y="810"/>
                  </a:lnTo>
                  <a:lnTo>
                    <a:pt x="491" y="815"/>
                  </a:lnTo>
                  <a:lnTo>
                    <a:pt x="491" y="815"/>
                  </a:lnTo>
                  <a:lnTo>
                    <a:pt x="500" y="824"/>
                  </a:lnTo>
                  <a:lnTo>
                    <a:pt x="504" y="826"/>
                  </a:lnTo>
                  <a:lnTo>
                    <a:pt x="506" y="828"/>
                  </a:lnTo>
                  <a:lnTo>
                    <a:pt x="506" y="828"/>
                  </a:lnTo>
                  <a:lnTo>
                    <a:pt x="508" y="830"/>
                  </a:lnTo>
                  <a:lnTo>
                    <a:pt x="507" y="829"/>
                  </a:lnTo>
                  <a:lnTo>
                    <a:pt x="507" y="829"/>
                  </a:lnTo>
                  <a:lnTo>
                    <a:pt x="507" y="828"/>
                  </a:lnTo>
                  <a:lnTo>
                    <a:pt x="507" y="827"/>
                  </a:lnTo>
                  <a:lnTo>
                    <a:pt x="508" y="826"/>
                  </a:lnTo>
                  <a:lnTo>
                    <a:pt x="508" y="826"/>
                  </a:lnTo>
                  <a:lnTo>
                    <a:pt x="508" y="825"/>
                  </a:lnTo>
                  <a:lnTo>
                    <a:pt x="509" y="825"/>
                  </a:lnTo>
                  <a:lnTo>
                    <a:pt x="509" y="825"/>
                  </a:lnTo>
                  <a:lnTo>
                    <a:pt x="510" y="824"/>
                  </a:lnTo>
                  <a:lnTo>
                    <a:pt x="511" y="824"/>
                  </a:lnTo>
                  <a:lnTo>
                    <a:pt x="511" y="823"/>
                  </a:lnTo>
                  <a:lnTo>
                    <a:pt x="510" y="822"/>
                  </a:lnTo>
                  <a:lnTo>
                    <a:pt x="510" y="822"/>
                  </a:lnTo>
                  <a:lnTo>
                    <a:pt x="510" y="821"/>
                  </a:lnTo>
                  <a:lnTo>
                    <a:pt x="509" y="821"/>
                  </a:lnTo>
                  <a:lnTo>
                    <a:pt x="507" y="820"/>
                  </a:lnTo>
                  <a:lnTo>
                    <a:pt x="506" y="820"/>
                  </a:lnTo>
                  <a:lnTo>
                    <a:pt x="506" y="820"/>
                  </a:lnTo>
                  <a:lnTo>
                    <a:pt x="506" y="819"/>
                  </a:lnTo>
                  <a:lnTo>
                    <a:pt x="506" y="819"/>
                  </a:lnTo>
                  <a:lnTo>
                    <a:pt x="507" y="818"/>
                  </a:lnTo>
                  <a:lnTo>
                    <a:pt x="508" y="817"/>
                  </a:lnTo>
                  <a:lnTo>
                    <a:pt x="508" y="817"/>
                  </a:lnTo>
                  <a:lnTo>
                    <a:pt x="509" y="817"/>
                  </a:lnTo>
                  <a:lnTo>
                    <a:pt x="509" y="817"/>
                  </a:lnTo>
                  <a:lnTo>
                    <a:pt x="510" y="817"/>
                  </a:lnTo>
                  <a:lnTo>
                    <a:pt x="511" y="817"/>
                  </a:lnTo>
                  <a:lnTo>
                    <a:pt x="511" y="817"/>
                  </a:lnTo>
                  <a:lnTo>
                    <a:pt x="512" y="816"/>
                  </a:lnTo>
                  <a:lnTo>
                    <a:pt x="513" y="816"/>
                  </a:lnTo>
                  <a:lnTo>
                    <a:pt x="513" y="816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4" y="811"/>
                  </a:lnTo>
                  <a:lnTo>
                    <a:pt x="514" y="810"/>
                  </a:lnTo>
                  <a:lnTo>
                    <a:pt x="514" y="809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6"/>
                  </a:lnTo>
                  <a:lnTo>
                    <a:pt x="513" y="806"/>
                  </a:lnTo>
                  <a:lnTo>
                    <a:pt x="512" y="803"/>
                  </a:lnTo>
                  <a:lnTo>
                    <a:pt x="512" y="802"/>
                  </a:lnTo>
                  <a:lnTo>
                    <a:pt x="512" y="800"/>
                  </a:lnTo>
                  <a:lnTo>
                    <a:pt x="510" y="796"/>
                  </a:lnTo>
                  <a:lnTo>
                    <a:pt x="511" y="792"/>
                  </a:lnTo>
                  <a:lnTo>
                    <a:pt x="510" y="789"/>
                  </a:lnTo>
                  <a:lnTo>
                    <a:pt x="509" y="787"/>
                  </a:lnTo>
                  <a:lnTo>
                    <a:pt x="507" y="782"/>
                  </a:lnTo>
                  <a:lnTo>
                    <a:pt x="506" y="780"/>
                  </a:lnTo>
                  <a:lnTo>
                    <a:pt x="505" y="778"/>
                  </a:lnTo>
                  <a:lnTo>
                    <a:pt x="504" y="777"/>
                  </a:lnTo>
                  <a:lnTo>
                    <a:pt x="504" y="775"/>
                  </a:lnTo>
                  <a:lnTo>
                    <a:pt x="503" y="774"/>
                  </a:lnTo>
                  <a:lnTo>
                    <a:pt x="503" y="773"/>
                  </a:lnTo>
                  <a:lnTo>
                    <a:pt x="503" y="773"/>
                  </a:lnTo>
                  <a:lnTo>
                    <a:pt x="503" y="772"/>
                  </a:lnTo>
                  <a:lnTo>
                    <a:pt x="503" y="772"/>
                  </a:lnTo>
                  <a:lnTo>
                    <a:pt x="503" y="770"/>
                  </a:lnTo>
                  <a:lnTo>
                    <a:pt x="503" y="770"/>
                  </a:lnTo>
                  <a:lnTo>
                    <a:pt x="504" y="769"/>
                  </a:lnTo>
                  <a:lnTo>
                    <a:pt x="505" y="768"/>
                  </a:lnTo>
                  <a:lnTo>
                    <a:pt x="505" y="768"/>
                  </a:lnTo>
                  <a:lnTo>
                    <a:pt x="505" y="767"/>
                  </a:lnTo>
                  <a:lnTo>
                    <a:pt x="504" y="767"/>
                  </a:lnTo>
                  <a:lnTo>
                    <a:pt x="504" y="766"/>
                  </a:lnTo>
                  <a:lnTo>
                    <a:pt x="504" y="764"/>
                  </a:lnTo>
                  <a:lnTo>
                    <a:pt x="504" y="764"/>
                  </a:lnTo>
                  <a:lnTo>
                    <a:pt x="504" y="763"/>
                  </a:lnTo>
                  <a:lnTo>
                    <a:pt x="504" y="763"/>
                  </a:lnTo>
                  <a:lnTo>
                    <a:pt x="503" y="763"/>
                  </a:lnTo>
                  <a:lnTo>
                    <a:pt x="503" y="763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4" y="762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5" y="760"/>
                  </a:lnTo>
                  <a:lnTo>
                    <a:pt x="505" y="758"/>
                  </a:lnTo>
                  <a:lnTo>
                    <a:pt x="505" y="758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3" y="756"/>
                  </a:lnTo>
                  <a:lnTo>
                    <a:pt x="503" y="755"/>
                  </a:lnTo>
                  <a:lnTo>
                    <a:pt x="502" y="755"/>
                  </a:lnTo>
                  <a:lnTo>
                    <a:pt x="501" y="753"/>
                  </a:lnTo>
                  <a:lnTo>
                    <a:pt x="501" y="752"/>
                  </a:lnTo>
                  <a:lnTo>
                    <a:pt x="502" y="751"/>
                  </a:lnTo>
                  <a:lnTo>
                    <a:pt x="502" y="751"/>
                  </a:lnTo>
                  <a:lnTo>
                    <a:pt x="502" y="750"/>
                  </a:lnTo>
                  <a:lnTo>
                    <a:pt x="502" y="750"/>
                  </a:lnTo>
                  <a:lnTo>
                    <a:pt x="501" y="749"/>
                  </a:lnTo>
                  <a:lnTo>
                    <a:pt x="500" y="748"/>
                  </a:lnTo>
                  <a:lnTo>
                    <a:pt x="499" y="747"/>
                  </a:lnTo>
                  <a:lnTo>
                    <a:pt x="499" y="747"/>
                  </a:lnTo>
                  <a:lnTo>
                    <a:pt x="500" y="744"/>
                  </a:lnTo>
                  <a:lnTo>
                    <a:pt x="500" y="742"/>
                  </a:lnTo>
                  <a:lnTo>
                    <a:pt x="500" y="740"/>
                  </a:lnTo>
                  <a:lnTo>
                    <a:pt x="500" y="737"/>
                  </a:lnTo>
                  <a:lnTo>
                    <a:pt x="498" y="735"/>
                  </a:lnTo>
                  <a:lnTo>
                    <a:pt x="499" y="735"/>
                  </a:lnTo>
                  <a:lnTo>
                    <a:pt x="499" y="734"/>
                  </a:lnTo>
                  <a:lnTo>
                    <a:pt x="500" y="733"/>
                  </a:lnTo>
                  <a:lnTo>
                    <a:pt x="500" y="732"/>
                  </a:lnTo>
                  <a:lnTo>
                    <a:pt x="500" y="732"/>
                  </a:lnTo>
                  <a:lnTo>
                    <a:pt x="499" y="731"/>
                  </a:lnTo>
                  <a:lnTo>
                    <a:pt x="499" y="730"/>
                  </a:lnTo>
                  <a:lnTo>
                    <a:pt x="499" y="730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1" y="728"/>
                  </a:lnTo>
                  <a:lnTo>
                    <a:pt x="503" y="728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2" y="726"/>
                  </a:lnTo>
                  <a:lnTo>
                    <a:pt x="502" y="726"/>
                  </a:lnTo>
                  <a:lnTo>
                    <a:pt x="499" y="725"/>
                  </a:lnTo>
                  <a:lnTo>
                    <a:pt x="498" y="723"/>
                  </a:lnTo>
                  <a:lnTo>
                    <a:pt x="499" y="721"/>
                  </a:lnTo>
                  <a:lnTo>
                    <a:pt x="498" y="721"/>
                  </a:lnTo>
                  <a:lnTo>
                    <a:pt x="497" y="719"/>
                  </a:lnTo>
                  <a:lnTo>
                    <a:pt x="496" y="717"/>
                  </a:lnTo>
                  <a:lnTo>
                    <a:pt x="496" y="717"/>
                  </a:lnTo>
                  <a:lnTo>
                    <a:pt x="495" y="716"/>
                  </a:lnTo>
                  <a:lnTo>
                    <a:pt x="495" y="714"/>
                  </a:lnTo>
                  <a:lnTo>
                    <a:pt x="495" y="714"/>
                  </a:lnTo>
                  <a:lnTo>
                    <a:pt x="495" y="712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6" y="710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6" y="708"/>
                  </a:lnTo>
                  <a:lnTo>
                    <a:pt x="496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7"/>
                  </a:lnTo>
                  <a:lnTo>
                    <a:pt x="495" y="706"/>
                  </a:lnTo>
                  <a:lnTo>
                    <a:pt x="495" y="706"/>
                  </a:lnTo>
                  <a:lnTo>
                    <a:pt x="495" y="705"/>
                  </a:lnTo>
                  <a:lnTo>
                    <a:pt x="495" y="704"/>
                  </a:lnTo>
                  <a:lnTo>
                    <a:pt x="495" y="704"/>
                  </a:lnTo>
                  <a:lnTo>
                    <a:pt x="494" y="703"/>
                  </a:lnTo>
                  <a:lnTo>
                    <a:pt x="493" y="702"/>
                  </a:lnTo>
                  <a:lnTo>
                    <a:pt x="494" y="702"/>
                  </a:lnTo>
                  <a:lnTo>
                    <a:pt x="494" y="701"/>
                  </a:lnTo>
                  <a:lnTo>
                    <a:pt x="494" y="701"/>
                  </a:lnTo>
                  <a:lnTo>
                    <a:pt x="495" y="701"/>
                  </a:lnTo>
                  <a:lnTo>
                    <a:pt x="497" y="700"/>
                  </a:lnTo>
                  <a:lnTo>
                    <a:pt x="498" y="700"/>
                  </a:lnTo>
                  <a:lnTo>
                    <a:pt x="498" y="700"/>
                  </a:lnTo>
                  <a:lnTo>
                    <a:pt x="499" y="700"/>
                  </a:lnTo>
                  <a:lnTo>
                    <a:pt x="499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1" y="700"/>
                  </a:lnTo>
                  <a:lnTo>
                    <a:pt x="501" y="700"/>
                  </a:lnTo>
                  <a:lnTo>
                    <a:pt x="501" y="699"/>
                  </a:lnTo>
                  <a:lnTo>
                    <a:pt x="502" y="699"/>
                  </a:lnTo>
                  <a:lnTo>
                    <a:pt x="502" y="699"/>
                  </a:lnTo>
                  <a:lnTo>
                    <a:pt x="503" y="699"/>
                  </a:lnTo>
                  <a:lnTo>
                    <a:pt x="503" y="698"/>
                  </a:lnTo>
                  <a:lnTo>
                    <a:pt x="506" y="696"/>
                  </a:lnTo>
                  <a:lnTo>
                    <a:pt x="506" y="696"/>
                  </a:lnTo>
                  <a:lnTo>
                    <a:pt x="506" y="697"/>
                  </a:lnTo>
                  <a:lnTo>
                    <a:pt x="506" y="697"/>
                  </a:lnTo>
                  <a:lnTo>
                    <a:pt x="507" y="697"/>
                  </a:lnTo>
                  <a:lnTo>
                    <a:pt x="508" y="696"/>
                  </a:lnTo>
                  <a:lnTo>
                    <a:pt x="511" y="695"/>
                  </a:lnTo>
                  <a:lnTo>
                    <a:pt x="512" y="695"/>
                  </a:lnTo>
                  <a:lnTo>
                    <a:pt x="512" y="694"/>
                  </a:lnTo>
                  <a:lnTo>
                    <a:pt x="513" y="695"/>
                  </a:lnTo>
                  <a:lnTo>
                    <a:pt x="513" y="694"/>
                  </a:lnTo>
                  <a:lnTo>
                    <a:pt x="514" y="694"/>
                  </a:lnTo>
                  <a:lnTo>
                    <a:pt x="514" y="695"/>
                  </a:lnTo>
                  <a:lnTo>
                    <a:pt x="514" y="695"/>
                  </a:lnTo>
                  <a:lnTo>
                    <a:pt x="515" y="695"/>
                  </a:lnTo>
                  <a:lnTo>
                    <a:pt x="516" y="694"/>
                  </a:lnTo>
                  <a:lnTo>
                    <a:pt x="517" y="695"/>
                  </a:lnTo>
                  <a:lnTo>
                    <a:pt x="518" y="695"/>
                  </a:lnTo>
                  <a:lnTo>
                    <a:pt x="518" y="695"/>
                  </a:lnTo>
                  <a:lnTo>
                    <a:pt x="518" y="696"/>
                  </a:lnTo>
                  <a:lnTo>
                    <a:pt x="517" y="696"/>
                  </a:lnTo>
                  <a:lnTo>
                    <a:pt x="517" y="696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8" y="697"/>
                  </a:lnTo>
                  <a:lnTo>
                    <a:pt x="519" y="697"/>
                  </a:lnTo>
                  <a:lnTo>
                    <a:pt x="521" y="696"/>
                  </a:lnTo>
                  <a:lnTo>
                    <a:pt x="521" y="696"/>
                  </a:lnTo>
                  <a:lnTo>
                    <a:pt x="522" y="696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5" y="696"/>
                  </a:lnTo>
                  <a:lnTo>
                    <a:pt x="526" y="695"/>
                  </a:lnTo>
                  <a:lnTo>
                    <a:pt x="527" y="695"/>
                  </a:lnTo>
                  <a:lnTo>
                    <a:pt x="528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1" y="696"/>
                  </a:lnTo>
                  <a:lnTo>
                    <a:pt x="531" y="697"/>
                  </a:lnTo>
                  <a:lnTo>
                    <a:pt x="532" y="698"/>
                  </a:lnTo>
                  <a:lnTo>
                    <a:pt x="533" y="699"/>
                  </a:lnTo>
                  <a:lnTo>
                    <a:pt x="533" y="699"/>
                  </a:lnTo>
                  <a:lnTo>
                    <a:pt x="534" y="699"/>
                  </a:lnTo>
                  <a:lnTo>
                    <a:pt x="536" y="701"/>
                  </a:lnTo>
                  <a:lnTo>
                    <a:pt x="536" y="702"/>
                  </a:lnTo>
                  <a:lnTo>
                    <a:pt x="536" y="703"/>
                  </a:lnTo>
                  <a:lnTo>
                    <a:pt x="536" y="703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7" y="704"/>
                  </a:lnTo>
                  <a:lnTo>
                    <a:pt x="537" y="704"/>
                  </a:lnTo>
                  <a:lnTo>
                    <a:pt x="538" y="705"/>
                  </a:lnTo>
                  <a:lnTo>
                    <a:pt x="538" y="705"/>
                  </a:lnTo>
                  <a:lnTo>
                    <a:pt x="539" y="706"/>
                  </a:lnTo>
                  <a:lnTo>
                    <a:pt x="539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7"/>
                  </a:lnTo>
                  <a:lnTo>
                    <a:pt x="541" y="708"/>
                  </a:lnTo>
                  <a:lnTo>
                    <a:pt x="541" y="708"/>
                  </a:lnTo>
                  <a:lnTo>
                    <a:pt x="542" y="709"/>
                  </a:lnTo>
                  <a:lnTo>
                    <a:pt x="543" y="709"/>
                  </a:lnTo>
                  <a:lnTo>
                    <a:pt x="544" y="709"/>
                  </a:lnTo>
                  <a:lnTo>
                    <a:pt x="546" y="709"/>
                  </a:lnTo>
                  <a:lnTo>
                    <a:pt x="547" y="709"/>
                  </a:lnTo>
                  <a:lnTo>
                    <a:pt x="549" y="708"/>
                  </a:lnTo>
                  <a:lnTo>
                    <a:pt x="550" y="708"/>
                  </a:lnTo>
                  <a:lnTo>
                    <a:pt x="552" y="708"/>
                  </a:lnTo>
                  <a:lnTo>
                    <a:pt x="552" y="708"/>
                  </a:lnTo>
                  <a:lnTo>
                    <a:pt x="553" y="707"/>
                  </a:lnTo>
                  <a:lnTo>
                    <a:pt x="553" y="706"/>
                  </a:lnTo>
                  <a:lnTo>
                    <a:pt x="554" y="705"/>
                  </a:lnTo>
                  <a:lnTo>
                    <a:pt x="553" y="704"/>
                  </a:lnTo>
                  <a:lnTo>
                    <a:pt x="555" y="701"/>
                  </a:lnTo>
                  <a:lnTo>
                    <a:pt x="556" y="700"/>
                  </a:lnTo>
                  <a:lnTo>
                    <a:pt x="555" y="699"/>
                  </a:lnTo>
                  <a:lnTo>
                    <a:pt x="555" y="699"/>
                  </a:lnTo>
                  <a:lnTo>
                    <a:pt x="555" y="698"/>
                  </a:lnTo>
                  <a:lnTo>
                    <a:pt x="555" y="698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7" y="693"/>
                  </a:lnTo>
                  <a:lnTo>
                    <a:pt x="559" y="690"/>
                  </a:lnTo>
                  <a:lnTo>
                    <a:pt x="560" y="688"/>
                  </a:lnTo>
                  <a:lnTo>
                    <a:pt x="561" y="688"/>
                  </a:lnTo>
                  <a:lnTo>
                    <a:pt x="561" y="681"/>
                  </a:lnTo>
                  <a:lnTo>
                    <a:pt x="561" y="680"/>
                  </a:lnTo>
                  <a:lnTo>
                    <a:pt x="561" y="678"/>
                  </a:lnTo>
                  <a:lnTo>
                    <a:pt x="561" y="677"/>
                  </a:lnTo>
                  <a:lnTo>
                    <a:pt x="561" y="674"/>
                  </a:lnTo>
                  <a:lnTo>
                    <a:pt x="560" y="672"/>
                  </a:lnTo>
                  <a:lnTo>
                    <a:pt x="560" y="666"/>
                  </a:lnTo>
                  <a:lnTo>
                    <a:pt x="560" y="659"/>
                  </a:lnTo>
                  <a:lnTo>
                    <a:pt x="560" y="655"/>
                  </a:lnTo>
                  <a:lnTo>
                    <a:pt x="560" y="652"/>
                  </a:lnTo>
                  <a:lnTo>
                    <a:pt x="559" y="637"/>
                  </a:lnTo>
                  <a:lnTo>
                    <a:pt x="559" y="635"/>
                  </a:lnTo>
                  <a:lnTo>
                    <a:pt x="559" y="629"/>
                  </a:lnTo>
                  <a:lnTo>
                    <a:pt x="558" y="619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5"/>
                  </a:lnTo>
                  <a:lnTo>
                    <a:pt x="558" y="614"/>
                  </a:lnTo>
                  <a:lnTo>
                    <a:pt x="558" y="614"/>
                  </a:lnTo>
                  <a:lnTo>
                    <a:pt x="558" y="611"/>
                  </a:lnTo>
                  <a:lnTo>
                    <a:pt x="558" y="611"/>
                  </a:lnTo>
                  <a:lnTo>
                    <a:pt x="558" y="598"/>
                  </a:lnTo>
                  <a:lnTo>
                    <a:pt x="557" y="592"/>
                  </a:lnTo>
                  <a:lnTo>
                    <a:pt x="557" y="581"/>
                  </a:lnTo>
                  <a:lnTo>
                    <a:pt x="557" y="581"/>
                  </a:lnTo>
                  <a:lnTo>
                    <a:pt x="557" y="580"/>
                  </a:lnTo>
                  <a:lnTo>
                    <a:pt x="557" y="577"/>
                  </a:lnTo>
                  <a:lnTo>
                    <a:pt x="557" y="575"/>
                  </a:lnTo>
                  <a:lnTo>
                    <a:pt x="557" y="572"/>
                  </a:lnTo>
                  <a:lnTo>
                    <a:pt x="556" y="565"/>
                  </a:lnTo>
                  <a:lnTo>
                    <a:pt x="556" y="558"/>
                  </a:lnTo>
                  <a:lnTo>
                    <a:pt x="556" y="558"/>
                  </a:lnTo>
                  <a:lnTo>
                    <a:pt x="556" y="557"/>
                  </a:lnTo>
                  <a:lnTo>
                    <a:pt x="556" y="557"/>
                  </a:lnTo>
                  <a:lnTo>
                    <a:pt x="556" y="549"/>
                  </a:lnTo>
                  <a:lnTo>
                    <a:pt x="556" y="549"/>
                  </a:lnTo>
                  <a:lnTo>
                    <a:pt x="556" y="543"/>
                  </a:lnTo>
                  <a:lnTo>
                    <a:pt x="556" y="541"/>
                  </a:lnTo>
                  <a:lnTo>
                    <a:pt x="556" y="536"/>
                  </a:lnTo>
                  <a:lnTo>
                    <a:pt x="556" y="536"/>
                  </a:lnTo>
                  <a:lnTo>
                    <a:pt x="556" y="534"/>
                  </a:lnTo>
                  <a:lnTo>
                    <a:pt x="556" y="532"/>
                  </a:lnTo>
                  <a:lnTo>
                    <a:pt x="556" y="531"/>
                  </a:lnTo>
                  <a:lnTo>
                    <a:pt x="556" y="531"/>
                  </a:lnTo>
                  <a:lnTo>
                    <a:pt x="556" y="529"/>
                  </a:lnTo>
                  <a:lnTo>
                    <a:pt x="556" y="522"/>
                  </a:lnTo>
                  <a:lnTo>
                    <a:pt x="556" y="521"/>
                  </a:lnTo>
                  <a:lnTo>
                    <a:pt x="556" y="517"/>
                  </a:lnTo>
                  <a:lnTo>
                    <a:pt x="555" y="506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3"/>
                  </a:lnTo>
                  <a:lnTo>
                    <a:pt x="555" y="502"/>
                  </a:lnTo>
                  <a:lnTo>
                    <a:pt x="555" y="497"/>
                  </a:lnTo>
                  <a:lnTo>
                    <a:pt x="555" y="495"/>
                  </a:lnTo>
                  <a:lnTo>
                    <a:pt x="555" y="491"/>
                  </a:lnTo>
                  <a:lnTo>
                    <a:pt x="555" y="488"/>
                  </a:lnTo>
                  <a:lnTo>
                    <a:pt x="555" y="480"/>
                  </a:lnTo>
                  <a:lnTo>
                    <a:pt x="555" y="474"/>
                  </a:lnTo>
                  <a:lnTo>
                    <a:pt x="554" y="456"/>
                  </a:lnTo>
                  <a:lnTo>
                    <a:pt x="554" y="456"/>
                  </a:lnTo>
                  <a:lnTo>
                    <a:pt x="554" y="444"/>
                  </a:lnTo>
                  <a:lnTo>
                    <a:pt x="554" y="442"/>
                  </a:lnTo>
                  <a:lnTo>
                    <a:pt x="553" y="426"/>
                  </a:lnTo>
                  <a:lnTo>
                    <a:pt x="553" y="426"/>
                  </a:lnTo>
                  <a:lnTo>
                    <a:pt x="553" y="414"/>
                  </a:lnTo>
                  <a:lnTo>
                    <a:pt x="552" y="409"/>
                  </a:lnTo>
                  <a:lnTo>
                    <a:pt x="552" y="409"/>
                  </a:lnTo>
                  <a:lnTo>
                    <a:pt x="552" y="406"/>
                  </a:lnTo>
                  <a:lnTo>
                    <a:pt x="552" y="406"/>
                  </a:lnTo>
                  <a:lnTo>
                    <a:pt x="552" y="394"/>
                  </a:lnTo>
                  <a:lnTo>
                    <a:pt x="552" y="387"/>
                  </a:lnTo>
                  <a:lnTo>
                    <a:pt x="552" y="385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55"/>
                  </a:lnTo>
                  <a:lnTo>
                    <a:pt x="549" y="296"/>
                  </a:lnTo>
                  <a:lnTo>
                    <a:pt x="549" y="291"/>
                  </a:lnTo>
                  <a:lnTo>
                    <a:pt x="548" y="269"/>
                  </a:lnTo>
                  <a:lnTo>
                    <a:pt x="548" y="265"/>
                  </a:lnTo>
                  <a:lnTo>
                    <a:pt x="548" y="263"/>
                  </a:lnTo>
                  <a:lnTo>
                    <a:pt x="548" y="261"/>
                  </a:lnTo>
                  <a:lnTo>
                    <a:pt x="548" y="258"/>
                  </a:lnTo>
                  <a:lnTo>
                    <a:pt x="547" y="248"/>
                  </a:lnTo>
                  <a:lnTo>
                    <a:pt x="547" y="248"/>
                  </a:lnTo>
                  <a:lnTo>
                    <a:pt x="547" y="239"/>
                  </a:lnTo>
                  <a:lnTo>
                    <a:pt x="547" y="237"/>
                  </a:lnTo>
                  <a:lnTo>
                    <a:pt x="547" y="233"/>
                  </a:lnTo>
                  <a:lnTo>
                    <a:pt x="547" y="225"/>
                  </a:lnTo>
                  <a:lnTo>
                    <a:pt x="546" y="225"/>
                  </a:lnTo>
                  <a:lnTo>
                    <a:pt x="546" y="223"/>
                  </a:lnTo>
                  <a:lnTo>
                    <a:pt x="546" y="209"/>
                  </a:lnTo>
                  <a:lnTo>
                    <a:pt x="545" y="189"/>
                  </a:lnTo>
                  <a:lnTo>
                    <a:pt x="545" y="186"/>
                  </a:lnTo>
                  <a:lnTo>
                    <a:pt x="545" y="185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45" y="177"/>
                  </a:lnTo>
                  <a:lnTo>
                    <a:pt x="544" y="155"/>
                  </a:lnTo>
                  <a:lnTo>
                    <a:pt x="544" y="151"/>
                  </a:lnTo>
                  <a:lnTo>
                    <a:pt x="544" y="151"/>
                  </a:lnTo>
                  <a:lnTo>
                    <a:pt x="544" y="150"/>
                  </a:lnTo>
                  <a:lnTo>
                    <a:pt x="544" y="149"/>
                  </a:lnTo>
                  <a:lnTo>
                    <a:pt x="544" y="148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5"/>
                  </a:lnTo>
                  <a:lnTo>
                    <a:pt x="544" y="144"/>
                  </a:lnTo>
                  <a:lnTo>
                    <a:pt x="543" y="125"/>
                  </a:lnTo>
                  <a:lnTo>
                    <a:pt x="543" y="118"/>
                  </a:lnTo>
                  <a:lnTo>
                    <a:pt x="543" y="118"/>
                  </a:lnTo>
                  <a:lnTo>
                    <a:pt x="542" y="93"/>
                  </a:lnTo>
                  <a:lnTo>
                    <a:pt x="542" y="93"/>
                  </a:lnTo>
                  <a:lnTo>
                    <a:pt x="542" y="92"/>
                  </a:lnTo>
                  <a:lnTo>
                    <a:pt x="541" y="60"/>
                  </a:lnTo>
                  <a:lnTo>
                    <a:pt x="541" y="59"/>
                  </a:lnTo>
                  <a:lnTo>
                    <a:pt x="541" y="45"/>
                  </a:lnTo>
                  <a:lnTo>
                    <a:pt x="541" y="45"/>
                  </a:lnTo>
                  <a:lnTo>
                    <a:pt x="541" y="44"/>
                  </a:lnTo>
                  <a:lnTo>
                    <a:pt x="540" y="29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3"/>
                  </a:lnTo>
                  <a:lnTo>
                    <a:pt x="539" y="0"/>
                  </a:lnTo>
                  <a:lnTo>
                    <a:pt x="538" y="0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533" y="1"/>
                  </a:lnTo>
                  <a:lnTo>
                    <a:pt x="533" y="1"/>
                  </a:lnTo>
                  <a:lnTo>
                    <a:pt x="518" y="1"/>
                  </a:lnTo>
                  <a:lnTo>
                    <a:pt x="518" y="1"/>
                  </a:lnTo>
                  <a:lnTo>
                    <a:pt x="502" y="1"/>
                  </a:lnTo>
                  <a:lnTo>
                    <a:pt x="499" y="2"/>
                  </a:lnTo>
                  <a:lnTo>
                    <a:pt x="499" y="2"/>
                  </a:lnTo>
                  <a:lnTo>
                    <a:pt x="490" y="2"/>
                  </a:lnTo>
                  <a:lnTo>
                    <a:pt x="485" y="2"/>
                  </a:lnTo>
                  <a:lnTo>
                    <a:pt x="483" y="2"/>
                  </a:lnTo>
                  <a:lnTo>
                    <a:pt x="483" y="2"/>
                  </a:lnTo>
                  <a:lnTo>
                    <a:pt x="480" y="2"/>
                  </a:lnTo>
                  <a:lnTo>
                    <a:pt x="479" y="2"/>
                  </a:lnTo>
                  <a:lnTo>
                    <a:pt x="472" y="2"/>
                  </a:lnTo>
                  <a:lnTo>
                    <a:pt x="469" y="2"/>
                  </a:lnTo>
                  <a:lnTo>
                    <a:pt x="465" y="2"/>
                  </a:lnTo>
                  <a:lnTo>
                    <a:pt x="463" y="2"/>
                  </a:lnTo>
                  <a:lnTo>
                    <a:pt x="462" y="2"/>
                  </a:lnTo>
                  <a:lnTo>
                    <a:pt x="456" y="2"/>
                  </a:lnTo>
                  <a:lnTo>
                    <a:pt x="452" y="3"/>
                  </a:lnTo>
                  <a:lnTo>
                    <a:pt x="451" y="3"/>
                  </a:lnTo>
                  <a:lnTo>
                    <a:pt x="432" y="3"/>
                  </a:lnTo>
                  <a:lnTo>
                    <a:pt x="431" y="3"/>
                  </a:lnTo>
                  <a:lnTo>
                    <a:pt x="427" y="3"/>
                  </a:lnTo>
                  <a:lnTo>
                    <a:pt x="404" y="4"/>
                  </a:lnTo>
                  <a:lnTo>
                    <a:pt x="403" y="4"/>
                  </a:lnTo>
                  <a:lnTo>
                    <a:pt x="399" y="4"/>
                  </a:lnTo>
                  <a:lnTo>
                    <a:pt x="391" y="4"/>
                  </a:lnTo>
                  <a:lnTo>
                    <a:pt x="389" y="4"/>
                  </a:lnTo>
                  <a:lnTo>
                    <a:pt x="378" y="4"/>
                  </a:lnTo>
                  <a:lnTo>
                    <a:pt x="377" y="4"/>
                  </a:lnTo>
                  <a:lnTo>
                    <a:pt x="376" y="4"/>
                  </a:lnTo>
                  <a:lnTo>
                    <a:pt x="367" y="4"/>
                  </a:lnTo>
                  <a:lnTo>
                    <a:pt x="367" y="4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63" y="4"/>
                  </a:lnTo>
                  <a:lnTo>
                    <a:pt x="363" y="4"/>
                  </a:lnTo>
                  <a:lnTo>
                    <a:pt x="362" y="4"/>
                  </a:lnTo>
                  <a:lnTo>
                    <a:pt x="362" y="4"/>
                  </a:lnTo>
                  <a:lnTo>
                    <a:pt x="352" y="4"/>
                  </a:lnTo>
                  <a:lnTo>
                    <a:pt x="352" y="4"/>
                  </a:lnTo>
                  <a:lnTo>
                    <a:pt x="336" y="4"/>
                  </a:lnTo>
                  <a:lnTo>
                    <a:pt x="333" y="5"/>
                  </a:lnTo>
                  <a:lnTo>
                    <a:pt x="332" y="5"/>
                  </a:lnTo>
                  <a:lnTo>
                    <a:pt x="330" y="5"/>
                  </a:lnTo>
                  <a:lnTo>
                    <a:pt x="325" y="5"/>
                  </a:lnTo>
                  <a:lnTo>
                    <a:pt x="323" y="5"/>
                  </a:lnTo>
                  <a:lnTo>
                    <a:pt x="322" y="5"/>
                  </a:lnTo>
                  <a:lnTo>
                    <a:pt x="322" y="5"/>
                  </a:lnTo>
                  <a:lnTo>
                    <a:pt x="319" y="5"/>
                  </a:lnTo>
                  <a:lnTo>
                    <a:pt x="314" y="5"/>
                  </a:lnTo>
                  <a:lnTo>
                    <a:pt x="314" y="5"/>
                  </a:lnTo>
                  <a:lnTo>
                    <a:pt x="310" y="5"/>
                  </a:lnTo>
                  <a:lnTo>
                    <a:pt x="310" y="5"/>
                  </a:lnTo>
                  <a:lnTo>
                    <a:pt x="289" y="5"/>
                  </a:lnTo>
                  <a:lnTo>
                    <a:pt x="281" y="4"/>
                  </a:lnTo>
                  <a:lnTo>
                    <a:pt x="277" y="5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75" y="4"/>
                  </a:lnTo>
                  <a:lnTo>
                    <a:pt x="274" y="4"/>
                  </a:lnTo>
                  <a:lnTo>
                    <a:pt x="273" y="4"/>
                  </a:lnTo>
                  <a:lnTo>
                    <a:pt x="273" y="4"/>
                  </a:lnTo>
                  <a:lnTo>
                    <a:pt x="271" y="4"/>
                  </a:lnTo>
                  <a:lnTo>
                    <a:pt x="260" y="4"/>
                  </a:lnTo>
                  <a:lnTo>
                    <a:pt x="258" y="4"/>
                  </a:lnTo>
                  <a:lnTo>
                    <a:pt x="242" y="4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31" y="4"/>
                  </a:lnTo>
                  <a:lnTo>
                    <a:pt x="223" y="4"/>
                  </a:lnTo>
                  <a:lnTo>
                    <a:pt x="223" y="4"/>
                  </a:lnTo>
                  <a:lnTo>
                    <a:pt x="222" y="4"/>
                  </a:lnTo>
                  <a:lnTo>
                    <a:pt x="222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12" y="4"/>
                  </a:lnTo>
                  <a:lnTo>
                    <a:pt x="200" y="4"/>
                  </a:lnTo>
                  <a:lnTo>
                    <a:pt x="178" y="4"/>
                  </a:lnTo>
                  <a:lnTo>
                    <a:pt x="172" y="4"/>
                  </a:lnTo>
                  <a:lnTo>
                    <a:pt x="172" y="4"/>
                  </a:lnTo>
                  <a:lnTo>
                    <a:pt x="145" y="4"/>
                  </a:lnTo>
                  <a:lnTo>
                    <a:pt x="141" y="4"/>
                  </a:lnTo>
                  <a:lnTo>
                    <a:pt x="135" y="4"/>
                  </a:lnTo>
                  <a:lnTo>
                    <a:pt x="132" y="4"/>
                  </a:lnTo>
                  <a:lnTo>
                    <a:pt x="128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5" y="3"/>
                  </a:lnTo>
                  <a:lnTo>
                    <a:pt x="101" y="3"/>
                  </a:lnTo>
                  <a:lnTo>
                    <a:pt x="82" y="3"/>
                  </a:lnTo>
                  <a:lnTo>
                    <a:pt x="80" y="2"/>
                  </a:lnTo>
                  <a:lnTo>
                    <a:pt x="79" y="2"/>
                  </a:lnTo>
                  <a:lnTo>
                    <a:pt x="72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1" y="2"/>
                  </a:lnTo>
                  <a:lnTo>
                    <a:pt x="36" y="1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14"/>
                  </a:lnTo>
                  <a:lnTo>
                    <a:pt x="11" y="29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2"/>
                  </a:lnTo>
                  <a:lnTo>
                    <a:pt x="10" y="59"/>
                  </a:lnTo>
                  <a:lnTo>
                    <a:pt x="8" y="96"/>
                  </a:lnTo>
                  <a:lnTo>
                    <a:pt x="7" y="116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44"/>
                  </a:lnTo>
                  <a:lnTo>
                    <a:pt x="7" y="148"/>
                  </a:lnTo>
                  <a:lnTo>
                    <a:pt x="7" y="151"/>
                  </a:lnTo>
                  <a:lnTo>
                    <a:pt x="7" y="178"/>
                  </a:lnTo>
                  <a:lnTo>
                    <a:pt x="6" y="189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206"/>
                  </a:lnTo>
                  <a:lnTo>
                    <a:pt x="6" y="206"/>
                  </a:lnTo>
                  <a:lnTo>
                    <a:pt x="5" y="218"/>
                  </a:lnTo>
                  <a:lnTo>
                    <a:pt x="5" y="222"/>
                  </a:lnTo>
                  <a:lnTo>
                    <a:pt x="5" y="226"/>
                  </a:lnTo>
                  <a:lnTo>
                    <a:pt x="5" y="226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4" y="242"/>
                  </a:lnTo>
                  <a:lnTo>
                    <a:pt x="4" y="246"/>
                  </a:lnTo>
                  <a:lnTo>
                    <a:pt x="4" y="255"/>
                  </a:lnTo>
                  <a:lnTo>
                    <a:pt x="3" y="262"/>
                  </a:lnTo>
                  <a:lnTo>
                    <a:pt x="3" y="262"/>
                  </a:lnTo>
                  <a:lnTo>
                    <a:pt x="3" y="268"/>
                  </a:lnTo>
                  <a:lnTo>
                    <a:pt x="3" y="269"/>
                  </a:lnTo>
                  <a:lnTo>
                    <a:pt x="3" y="275"/>
                  </a:lnTo>
                  <a:lnTo>
                    <a:pt x="3" y="276"/>
                  </a:lnTo>
                  <a:lnTo>
                    <a:pt x="3" y="278"/>
                  </a:lnTo>
                  <a:lnTo>
                    <a:pt x="3" y="280"/>
                  </a:lnTo>
                  <a:lnTo>
                    <a:pt x="2" y="283"/>
                  </a:lnTo>
                  <a:lnTo>
                    <a:pt x="2" y="29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2" y="292"/>
                  </a:lnTo>
                  <a:lnTo>
                    <a:pt x="2" y="295"/>
                  </a:lnTo>
                  <a:lnTo>
                    <a:pt x="2" y="295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7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1" y="307"/>
                  </a:lnTo>
                  <a:lnTo>
                    <a:pt x="1" y="309"/>
                  </a:lnTo>
                  <a:lnTo>
                    <a:pt x="1" y="310"/>
                  </a:lnTo>
                  <a:lnTo>
                    <a:pt x="1" y="316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21"/>
                  </a:lnTo>
                  <a:lnTo>
                    <a:pt x="1" y="322"/>
                  </a:lnTo>
                  <a:lnTo>
                    <a:pt x="1" y="322"/>
                  </a:lnTo>
                  <a:lnTo>
                    <a:pt x="1" y="323"/>
                  </a:lnTo>
                  <a:lnTo>
                    <a:pt x="1" y="326"/>
                  </a:lnTo>
                  <a:lnTo>
                    <a:pt x="1" y="326"/>
                  </a:lnTo>
                  <a:lnTo>
                    <a:pt x="0" y="32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352CA62-0ACD-0DE9-ACAD-F43A83437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8338" y="2646363"/>
              <a:ext cx="101600" cy="152400"/>
            </a:xfrm>
            <a:custGeom>
              <a:avLst/>
              <a:gdLst>
                <a:gd name="T0" fmla="*/ 63 w 64"/>
                <a:gd name="T1" fmla="*/ 15 h 96"/>
                <a:gd name="T2" fmla="*/ 63 w 64"/>
                <a:gd name="T3" fmla="*/ 27 h 96"/>
                <a:gd name="T4" fmla="*/ 64 w 64"/>
                <a:gd name="T5" fmla="*/ 45 h 96"/>
                <a:gd name="T6" fmla="*/ 59 w 64"/>
                <a:gd name="T7" fmla="*/ 83 h 96"/>
                <a:gd name="T8" fmla="*/ 59 w 64"/>
                <a:gd name="T9" fmla="*/ 92 h 96"/>
                <a:gd name="T10" fmla="*/ 59 w 64"/>
                <a:gd name="T11" fmla="*/ 92 h 96"/>
                <a:gd name="T12" fmla="*/ 58 w 64"/>
                <a:gd name="T13" fmla="*/ 93 h 96"/>
                <a:gd name="T14" fmla="*/ 57 w 64"/>
                <a:gd name="T15" fmla="*/ 92 h 96"/>
                <a:gd name="T16" fmla="*/ 52 w 64"/>
                <a:gd name="T17" fmla="*/ 94 h 96"/>
                <a:gd name="T18" fmla="*/ 52 w 64"/>
                <a:gd name="T19" fmla="*/ 94 h 96"/>
                <a:gd name="T20" fmla="*/ 52 w 64"/>
                <a:gd name="T21" fmla="*/ 94 h 96"/>
                <a:gd name="T22" fmla="*/ 52 w 64"/>
                <a:gd name="T23" fmla="*/ 94 h 96"/>
                <a:gd name="T24" fmla="*/ 52 w 64"/>
                <a:gd name="T25" fmla="*/ 94 h 96"/>
                <a:gd name="T26" fmla="*/ 51 w 64"/>
                <a:gd name="T27" fmla="*/ 94 h 96"/>
                <a:gd name="T28" fmla="*/ 51 w 64"/>
                <a:gd name="T29" fmla="*/ 94 h 96"/>
                <a:gd name="T30" fmla="*/ 51 w 64"/>
                <a:gd name="T31" fmla="*/ 95 h 96"/>
                <a:gd name="T32" fmla="*/ 51 w 64"/>
                <a:gd name="T33" fmla="*/ 95 h 96"/>
                <a:gd name="T34" fmla="*/ 51 w 64"/>
                <a:gd name="T35" fmla="*/ 95 h 96"/>
                <a:gd name="T36" fmla="*/ 51 w 64"/>
                <a:gd name="T37" fmla="*/ 95 h 96"/>
                <a:gd name="T38" fmla="*/ 51 w 64"/>
                <a:gd name="T39" fmla="*/ 95 h 96"/>
                <a:gd name="T40" fmla="*/ 50 w 64"/>
                <a:gd name="T41" fmla="*/ 96 h 96"/>
                <a:gd name="T42" fmla="*/ 50 w 64"/>
                <a:gd name="T43" fmla="*/ 90 h 96"/>
                <a:gd name="T44" fmla="*/ 36 w 64"/>
                <a:gd name="T45" fmla="*/ 84 h 96"/>
                <a:gd name="T46" fmla="*/ 18 w 64"/>
                <a:gd name="T47" fmla="*/ 84 h 96"/>
                <a:gd name="T48" fmla="*/ 15 w 64"/>
                <a:gd name="T49" fmla="*/ 73 h 96"/>
                <a:gd name="T50" fmla="*/ 14 w 64"/>
                <a:gd name="T51" fmla="*/ 38 h 96"/>
                <a:gd name="T52" fmla="*/ 13 w 64"/>
                <a:gd name="T53" fmla="*/ 26 h 96"/>
                <a:gd name="T54" fmla="*/ 11 w 64"/>
                <a:gd name="T55" fmla="*/ 25 h 96"/>
                <a:gd name="T56" fmla="*/ 10 w 64"/>
                <a:gd name="T57" fmla="*/ 21 h 96"/>
                <a:gd name="T58" fmla="*/ 8 w 64"/>
                <a:gd name="T59" fmla="*/ 19 h 96"/>
                <a:gd name="T60" fmla="*/ 7 w 64"/>
                <a:gd name="T61" fmla="*/ 15 h 96"/>
                <a:gd name="T62" fmla="*/ 5 w 64"/>
                <a:gd name="T63" fmla="*/ 14 h 96"/>
                <a:gd name="T64" fmla="*/ 4 w 64"/>
                <a:gd name="T65" fmla="*/ 10 h 96"/>
                <a:gd name="T66" fmla="*/ 2 w 64"/>
                <a:gd name="T67" fmla="*/ 8 h 96"/>
                <a:gd name="T68" fmla="*/ 0 w 64"/>
                <a:gd name="T69" fmla="*/ 5 h 96"/>
                <a:gd name="T70" fmla="*/ 0 w 64"/>
                <a:gd name="T71" fmla="*/ 1 h 96"/>
                <a:gd name="T72" fmla="*/ 5 w 64"/>
                <a:gd name="T73" fmla="*/ 1 h 96"/>
                <a:gd name="T74" fmla="*/ 6 w 64"/>
                <a:gd name="T75" fmla="*/ 3 h 96"/>
                <a:gd name="T76" fmla="*/ 11 w 64"/>
                <a:gd name="T77" fmla="*/ 3 h 96"/>
                <a:gd name="T78" fmla="*/ 15 w 64"/>
                <a:gd name="T79" fmla="*/ 3 h 96"/>
                <a:gd name="T80" fmla="*/ 15 w 64"/>
                <a:gd name="T81" fmla="*/ 2 h 96"/>
                <a:gd name="T82" fmla="*/ 19 w 64"/>
                <a:gd name="T83" fmla="*/ 0 h 96"/>
                <a:gd name="T84" fmla="*/ 24 w 64"/>
                <a:gd name="T85" fmla="*/ 0 h 96"/>
                <a:gd name="T86" fmla="*/ 30 w 64"/>
                <a:gd name="T87" fmla="*/ 0 h 96"/>
                <a:gd name="T88" fmla="*/ 33 w 64"/>
                <a:gd name="T89" fmla="*/ 2 h 96"/>
                <a:gd name="T90" fmla="*/ 35 w 64"/>
                <a:gd name="T91" fmla="*/ 4 h 96"/>
                <a:gd name="T92" fmla="*/ 39 w 64"/>
                <a:gd name="T93" fmla="*/ 6 h 96"/>
                <a:gd name="T94" fmla="*/ 39 w 64"/>
                <a:gd name="T95" fmla="*/ 12 h 96"/>
                <a:gd name="T96" fmla="*/ 39 w 64"/>
                <a:gd name="T97" fmla="*/ 1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6">
                  <a:moveTo>
                    <a:pt x="39" y="15"/>
                  </a:moveTo>
                  <a:lnTo>
                    <a:pt x="45" y="15"/>
                  </a:lnTo>
                  <a:lnTo>
                    <a:pt x="63" y="15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7"/>
                  </a:lnTo>
                  <a:lnTo>
                    <a:pt x="63" y="31"/>
                  </a:lnTo>
                  <a:lnTo>
                    <a:pt x="64" y="36"/>
                  </a:lnTo>
                  <a:lnTo>
                    <a:pt x="64" y="45"/>
                  </a:lnTo>
                  <a:lnTo>
                    <a:pt x="64" y="59"/>
                  </a:lnTo>
                  <a:lnTo>
                    <a:pt x="64" y="83"/>
                  </a:lnTo>
                  <a:lnTo>
                    <a:pt x="59" y="83"/>
                  </a:lnTo>
                  <a:lnTo>
                    <a:pt x="59" y="88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3"/>
                  </a:lnTo>
                  <a:lnTo>
                    <a:pt x="58" y="93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57" y="93"/>
                  </a:lnTo>
                  <a:lnTo>
                    <a:pt x="57" y="93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0" y="95"/>
                  </a:lnTo>
                  <a:lnTo>
                    <a:pt x="50" y="96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50" y="90"/>
                  </a:lnTo>
                  <a:lnTo>
                    <a:pt x="43" y="84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18" y="84"/>
                  </a:lnTo>
                  <a:lnTo>
                    <a:pt x="15" y="84"/>
                  </a:lnTo>
                  <a:lnTo>
                    <a:pt x="15" y="83"/>
                  </a:lnTo>
                  <a:lnTo>
                    <a:pt x="15" y="73"/>
                  </a:lnTo>
                  <a:lnTo>
                    <a:pt x="14" y="55"/>
                  </a:lnTo>
                  <a:lnTo>
                    <a:pt x="14" y="48"/>
                  </a:lnTo>
                  <a:lnTo>
                    <a:pt x="14" y="3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5"/>
                  </a:lnTo>
                  <a:lnTo>
                    <a:pt x="39" y="15"/>
                  </a:lnTo>
                </a:path>
              </a:pathLst>
            </a:custGeom>
            <a:solidFill>
              <a:srgbClr val="00B050"/>
            </a:solidFill>
            <a:ln w="12700" cap="rnd">
              <a:solidFill>
                <a:srgbClr val="47D45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12730842"/>
      </p:ext>
    </p:extLst>
  </p:cSld>
  <p:clrMapOvr>
    <a:masterClrMapping/>
  </p:clrMapOvr>
  <p:transition advTm="15000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88720"/>
            <a:ext cx="11323062" cy="530352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1400" dirty="0"/>
              <a:t>AQTESOLV, 2025, Aquifer Testing Reference List, </a:t>
            </a:r>
            <a:r>
              <a:rPr lang="en-US" sz="1400" dirty="0" err="1"/>
              <a:t>HydroSOLVE</a:t>
            </a:r>
            <a:r>
              <a:rPr lang="en-US" sz="1400" dirty="0"/>
              <a:t>, Inc., </a:t>
            </a:r>
            <a:r>
              <a:rPr lang="en-US" sz="1100" dirty="0">
                <a:hlinkClick r:id="rId2"/>
              </a:rPr>
              <a:t>http://www.aqtesolv.com/aquifer-tests/aquifer-testing-references.htm</a:t>
            </a:r>
            <a:r>
              <a:rPr lang="en-US" sz="1100" dirty="0"/>
              <a:t> </a:t>
            </a:r>
            <a:endParaRPr lang="en-US" sz="1400" dirty="0"/>
          </a:p>
          <a:p>
            <a:pPr>
              <a:spcBef>
                <a:spcPts val="1200"/>
              </a:spcBef>
            </a:pPr>
            <a:r>
              <a:rPr lang="en-US" sz="1400" dirty="0"/>
              <a:t>Ferris, J.G.; Knowles, D.B.; Brown, R.H.; Stallman, R.H., 1962, Theory of aquifer tests, </a:t>
            </a:r>
            <a:br>
              <a:rPr lang="en-US" sz="1400" dirty="0"/>
            </a:br>
            <a:r>
              <a:rPr lang="en-US" sz="1400" dirty="0"/>
              <a:t>USGS Water Supply Paper: 1536-E, </a:t>
            </a:r>
            <a:r>
              <a:rPr lang="en-US" sz="1100" dirty="0">
                <a:hlinkClick r:id="rId3"/>
              </a:rPr>
              <a:t>https://doi.org/10.3133/wsp1536E</a:t>
            </a:r>
            <a:r>
              <a:rPr lang="en-US" sz="1100" dirty="0"/>
              <a:t> </a:t>
            </a:r>
          </a:p>
          <a:p>
            <a:pPr>
              <a:spcBef>
                <a:spcPts val="1200"/>
              </a:spcBef>
            </a:pPr>
            <a:r>
              <a:rPr lang="en-US" sz="1400" dirty="0"/>
              <a:t>Halford, K. J., Weight, W. D. and Schreiber, R. P., 2006, Interpretation of Transmissivity Estimates from Single-Well Pumping Aquifer Tests. Groundwater, 44:467–471, </a:t>
            </a:r>
            <a:r>
              <a:rPr lang="en-US" sz="1100" dirty="0">
                <a:hlinkClick r:id="rId4"/>
              </a:rPr>
              <a:t>https://doi.org/10.1111/j.1745-6584.2005.00151.x</a:t>
            </a:r>
            <a:r>
              <a:rPr lang="en-US" sz="1100" dirty="0"/>
              <a:t> </a:t>
            </a:r>
          </a:p>
          <a:p>
            <a:pPr>
              <a:spcBef>
                <a:spcPts val="1200"/>
              </a:spcBef>
            </a:pPr>
            <a:r>
              <a:rPr lang="en-US" sz="1400" dirty="0"/>
              <a:t>Halford, K., Garcia, C.A., Fenelon, J., and Mirus, B., 2012, Advanced methods for modeling water-levels and estimating drawdowns with SeriesSEE, an Excel add-In, U.S. Geological Survey Techniques and Methods 4–F4, </a:t>
            </a:r>
            <a:r>
              <a:rPr lang="en-US" sz="1100" dirty="0">
                <a:hlinkClick r:id="rId5"/>
              </a:rPr>
              <a:t>https://doi.org/10.3133/tm4F4</a:t>
            </a:r>
            <a:r>
              <a:rPr lang="en-US" sz="1100" dirty="0"/>
              <a:t>  </a:t>
            </a:r>
          </a:p>
          <a:p>
            <a:pPr>
              <a:spcBef>
                <a:spcPts val="1200"/>
              </a:spcBef>
            </a:pPr>
            <a:r>
              <a:rPr lang="en-US" sz="1400" dirty="0"/>
              <a:t>Heath, Ralph C., 1983, Basic ground-water hydrology, USGS Water Supply Paper: 2220, </a:t>
            </a:r>
            <a:r>
              <a:rPr lang="en-US" sz="1100" dirty="0">
                <a:hlinkClick r:id="rId6"/>
              </a:rPr>
              <a:t>https://doi.org/10.3133/wsp2220</a:t>
            </a:r>
            <a:r>
              <a:rPr lang="en-US" sz="1100" dirty="0"/>
              <a:t>  </a:t>
            </a:r>
          </a:p>
          <a:p>
            <a:pPr>
              <a:spcBef>
                <a:spcPts val="1200"/>
              </a:spcBef>
            </a:pPr>
            <a:r>
              <a:rPr lang="en-US" sz="1400" dirty="0"/>
              <a:t>Merritt, Michael, L., 2004, Estimating Hydraulic Properties of the Floridan Aquifer System by Analysis of Earth-Tide, Ocean-Tide, and Barometric Effects, Collier and Hendry Counties, Florida: USGS WRI Report 03-4267, </a:t>
            </a:r>
            <a:r>
              <a:rPr lang="en-US" sz="1100" dirty="0">
                <a:hlinkClick r:id="rId7"/>
              </a:rPr>
              <a:t>https://doi.org/10.3133/wri034267</a:t>
            </a:r>
            <a:r>
              <a:rPr lang="en-US" sz="1100" dirty="0"/>
              <a:t>   </a:t>
            </a:r>
          </a:p>
          <a:p>
            <a:pPr>
              <a:spcBef>
                <a:spcPts val="1200"/>
              </a:spcBef>
            </a:pPr>
            <a:r>
              <a:rPr lang="en-US" sz="1400" dirty="0"/>
              <a:t>Neville, C.J. and van der Kamp, G. (2012), Using Recovery Data to Extend the Effective Duration of Pumping Tests. </a:t>
            </a:r>
            <a:br>
              <a:rPr lang="en-US" sz="1400" dirty="0"/>
            </a:br>
            <a:r>
              <a:rPr lang="en-US" sz="1400" dirty="0"/>
              <a:t>Groundwater, 50: 804-807. </a:t>
            </a:r>
            <a:r>
              <a:rPr lang="en-US" sz="1100" dirty="0">
                <a:hlinkClick r:id="rId8"/>
              </a:rPr>
              <a:t>https://doi.org/10.1111/j.1745-6584.2011.00906.x</a:t>
            </a:r>
            <a:r>
              <a:rPr lang="en-US" sz="1100" dirty="0"/>
              <a:t> </a:t>
            </a:r>
          </a:p>
          <a:p>
            <a:pPr>
              <a:spcBef>
                <a:spcPts val="1200"/>
              </a:spcBef>
            </a:pPr>
            <a:r>
              <a:rPr lang="en-US" sz="1400" dirty="0"/>
              <a:t>Stallman, Robert W., 1971, Aquifer-test design, observation, and data analysis, </a:t>
            </a:r>
            <a:br>
              <a:rPr lang="en-US" sz="1400" dirty="0"/>
            </a:br>
            <a:r>
              <a:rPr lang="en-US" sz="1400" dirty="0"/>
              <a:t>USGS Techniques of Water-Resource Investigation: 03-B1, </a:t>
            </a:r>
            <a:r>
              <a:rPr lang="en-US" sz="1100" dirty="0">
                <a:hlinkClick r:id="rId9"/>
              </a:rPr>
              <a:t>https://doi.org/10.3133/twri03B1</a:t>
            </a:r>
            <a:r>
              <a:rPr lang="en-US" sz="1100" dirty="0"/>
              <a:t> </a:t>
            </a:r>
          </a:p>
          <a:p>
            <a:pPr>
              <a:spcBef>
                <a:spcPts val="1200"/>
              </a:spcBef>
            </a:pPr>
            <a:r>
              <a:rPr lang="en-US" sz="1400" dirty="0"/>
              <a:t>USGS, 2009, Update on Guidance for the Preparation, Approval, and Archiving of Aquifer-Test Results, </a:t>
            </a:r>
            <a:br>
              <a:rPr lang="en-US" sz="1400" dirty="0"/>
            </a:br>
            <a:r>
              <a:rPr lang="en-US" sz="1400" dirty="0"/>
              <a:t>OGW Technical Memorandum 2009.01, </a:t>
            </a:r>
            <a:r>
              <a:rPr lang="en-US" sz="1100" dirty="0">
                <a:hlinkClick r:id="rId10"/>
              </a:rPr>
              <a:t>https://water.usgs.gov/water-resources/memos/</a:t>
            </a:r>
            <a:r>
              <a:rPr lang="en-US" sz="1100" dirty="0"/>
              <a:t>  </a:t>
            </a:r>
          </a:p>
          <a:p>
            <a:pPr>
              <a:spcBef>
                <a:spcPts val="1200"/>
              </a:spcBef>
            </a:pPr>
            <a:r>
              <a:rPr lang="en-US" sz="1400" dirty="0"/>
              <a:t>USGS, 2025, Aquifer tests: Carson City, Nevada, U.S. Geological Survey, Nevada WSC, </a:t>
            </a:r>
            <a:r>
              <a:rPr lang="en-US" sz="1100" dirty="0">
                <a:hlinkClick r:id="rId11"/>
              </a:rPr>
              <a:t>https://nevada.usgs.gov/aquifertests/index.html</a:t>
            </a:r>
            <a:r>
              <a:rPr lang="en-US" sz="11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55049748"/>
      </p:ext>
    </p:extLst>
  </p:cSld>
  <p:clrMapOvr>
    <a:masterClrMapping/>
  </p:clrMapOvr>
  <p:transition advTm="15000">
    <p:wipe dir="d"/>
  </p:transition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D1D1F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12932</TotalTime>
  <Words>866</Words>
  <Application>Microsoft Office PowerPoint</Application>
  <PresentationFormat>Widescreen</PresentationFormat>
  <Paragraphs>79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Default Design</vt:lpstr>
      <vt:lpstr>Aquifer Test Reporting</vt:lpstr>
      <vt:lpstr>Reporting</vt:lpstr>
      <vt:lpstr>USGS GW Memo 2009.01</vt:lpstr>
      <vt:lpstr>Examples</vt:lpstr>
      <vt:lpstr>Publish Results</vt:lpstr>
      <vt:lpstr>Tales of the “Good Stuff”</vt:lpstr>
      <vt:lpstr>Example Packer Test</vt:lpstr>
      <vt:lpstr>Clean-up from Fiction 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Halford, Keith J.</dc:creator>
  <cp:lastModifiedBy>Keith Halford</cp:lastModifiedBy>
  <cp:revision>490</cp:revision>
  <dcterms:created xsi:type="dcterms:W3CDTF">1601-01-01T00:00:00Z</dcterms:created>
  <dcterms:modified xsi:type="dcterms:W3CDTF">2025-03-22T20:33:07Z</dcterms:modified>
</cp:coreProperties>
</file>